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84" r:id="rId8"/>
    <p:sldId id="285" r:id="rId9"/>
    <p:sldId id="275" r:id="rId10"/>
    <p:sldId id="262" r:id="rId11"/>
    <p:sldId id="263" r:id="rId12"/>
    <p:sldId id="264" r:id="rId13"/>
    <p:sldId id="286" r:id="rId14"/>
    <p:sldId id="265" r:id="rId15"/>
    <p:sldId id="276" r:id="rId16"/>
    <p:sldId id="288" r:id="rId17"/>
    <p:sldId id="289" r:id="rId18"/>
    <p:sldId id="266" r:id="rId19"/>
    <p:sldId id="267" r:id="rId20"/>
    <p:sldId id="268" r:id="rId21"/>
    <p:sldId id="269" r:id="rId22"/>
    <p:sldId id="287" r:id="rId23"/>
    <p:sldId id="277" r:id="rId24"/>
    <p:sldId id="272" r:id="rId25"/>
    <p:sldId id="273" r:id="rId26"/>
    <p:sldId id="274" r:id="rId27"/>
    <p:sldId id="279" r:id="rId28"/>
    <p:sldId id="280" r:id="rId29"/>
    <p:sldId id="281" r:id="rId30"/>
    <p:sldId id="278" r:id="rId31"/>
    <p:sldId id="290" r:id="rId32"/>
  </p:sldIdLst>
  <p:sldSz cx="12192000" cy="6858000"/>
  <p:notesSz cx="6858000" cy="9144000"/>
  <p:embeddedFontLst>
    <p:embeddedFont>
      <p:font typeface="方正兰亭细黑_GBK" panose="02010600030101010101" charset="-122"/>
      <p:regular r:id="rId34"/>
    </p:embeddedFont>
    <p:embeddedFont>
      <p:font typeface="Century Gothic" panose="020B0604020202020204" charset="0"/>
      <p:regular r:id="rId35"/>
      <p:bold r:id="rId36"/>
      <p:italic r:id="rId37"/>
      <p:boldItalic r:id="rId38"/>
    </p:embeddedFont>
    <p:embeddedFont>
      <p:font typeface="微软雅黑 Light" panose="020B0502040204020203" pitchFamily="34" charset="-122"/>
      <p:regular r:id="rId39"/>
    </p:embeddedFont>
    <p:embeddedFont>
      <p:font typeface="等线" panose="02010600030101010101" pitchFamily="2" charset="-122"/>
      <p:regular r:id="rId40"/>
      <p:bold r:id="rId41"/>
    </p:embeddedFont>
    <p:embeddedFont>
      <p:font typeface="Dubai Light" panose="020B0604020202020204" charset="-78"/>
      <p:regular r:id="rId42"/>
    </p:embeddedFont>
    <p:embeddedFont>
      <p:font typeface="Open Sans Light" panose="020B0604020202020204" charset="0"/>
      <p:regular r:id="rId43"/>
      <p:italic r:id="rId44"/>
    </p:embeddedFont>
    <p:embeddedFont>
      <p:font typeface="等线 Light" panose="02010600030101010101" pitchFamily="2" charset="-122"/>
      <p:regular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微软雅黑" panose="020B0503020204020204" pitchFamily="34" charset="-122"/>
      <p:regular r:id="rId50"/>
      <p:bold r:id="rId51"/>
    </p:embeddedFont>
    <p:embeddedFont>
      <p:font typeface="Agency FB" panose="020B0604020202020204" charset="0"/>
      <p:regular r:id="rId52"/>
      <p:bold r:id="rId53"/>
    </p:embeddedFont>
    <p:embeddedFont>
      <p:font typeface="Open Sans" panose="020B0604020202020204" charset="0"/>
      <p:regular r:id="rId54"/>
      <p:bold r:id="rId55"/>
      <p:italic r:id="rId56"/>
      <p:boldItalic r:id="rId5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FB4F"/>
    <a:srgbClr val="151515"/>
    <a:srgbClr val="6D6D6D"/>
    <a:srgbClr val="5C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914" autoAdjust="0"/>
    <p:restoredTop sz="94660"/>
  </p:normalViewPr>
  <p:slideViewPr>
    <p:cSldViewPr snapToGrid="0">
      <p:cViewPr varScale="1">
        <p:scale>
          <a:sx n="98" d="100"/>
          <a:sy n="98" d="100"/>
        </p:scale>
        <p:origin x="90" y="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font" Target="fonts/font17.fntdata"/><Relationship Id="rId55" Type="http://schemas.openxmlformats.org/officeDocument/2006/relationships/font" Target="fonts/font22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font" Target="fonts/font20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56" Type="http://schemas.openxmlformats.org/officeDocument/2006/relationships/font" Target="fonts/font23.fntdata"/><Relationship Id="rId64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font" Target="fonts/font1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8.fntdata"/><Relationship Id="rId54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font" Target="fonts/font16.fntdata"/><Relationship Id="rId57" Type="http://schemas.openxmlformats.org/officeDocument/2006/relationships/font" Target="fonts/font2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52" Type="http://schemas.openxmlformats.org/officeDocument/2006/relationships/font" Target="fonts/font19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4129087877869661E-2"/>
          <c:y val="3.4668528827265191E-2"/>
          <c:w val="0.98587091212213029"/>
          <c:h val="0.9636805888476269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ysClr val="window" lastClr="FFFFFF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"/>
                  <c:y val="-6.01852948842499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1B41-499F-835C-D95302ABE94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3102521743097161E-2"/>
                  <c:y val="-8.79631232923653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1B41-499F-835C-D95302ABE94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0662702342967919E-2"/>
                  <c:y val="-0.101852037496422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1B41-499F-835C-D95302ABE94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B41-499F-835C-D95302ABE94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6D6D6D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1B41-499F-835C-D95302ABE94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8BFB4F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"/>
                  <c:y val="8.79631232923652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1B41-499F-835C-D95302ABE94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6.48149329522692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1B41-499F-835C-D95302ABE94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3032041205264276E-16"/>
                  <c:y val="4.16667426121730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1B41-499F-835C-D95302ABE94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B41-499F-835C-D95302ABE94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714700128"/>
        <c:axId val="1714703392"/>
      </c:lineChart>
      <c:catAx>
        <c:axId val="17147001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14703392"/>
        <c:crosses val="autoZero"/>
        <c:auto val="1"/>
        <c:lblAlgn val="ctr"/>
        <c:lblOffset val="100"/>
        <c:noMultiLvlLbl val="0"/>
      </c:catAx>
      <c:valAx>
        <c:axId val="17147033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14700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8BFB4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explosion val="13"/>
          <c:dPt>
            <c:idx val="0"/>
            <c:bubble3D val="0"/>
            <c:spPr>
              <a:solidFill>
                <a:srgbClr val="6D6D6D"/>
              </a:solidFill>
              <a:ln w="18999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945-46D6-A9FC-2EE7124C348A}"/>
              </c:ext>
            </c:extLst>
          </c:dPt>
          <c:dPt>
            <c:idx val="1"/>
            <c:bubble3D val="0"/>
            <c:spPr>
              <a:solidFill>
                <a:srgbClr val="8BFB4F"/>
              </a:solidFill>
              <a:ln w="18999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945-46D6-A9FC-2EE7124C348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945-46D6-A9FC-2EE7124C34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31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Calibri" panose="020F0502020204030204" pitchFamily="34" charset="0"/>
          <a:sym typeface="Calibri" panose="020F0502020204030204" pitchFamily="34" charset="0"/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BFB4F"/>
            </a:solidFill>
          </c:spP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7BE6-4D30-AA9B-8AD4E4B57DA4}"/>
              </c:ext>
            </c:extLst>
          </c:dPt>
          <c:dPt>
            <c:idx val="1"/>
            <c:bubble3D val="0"/>
            <c:spPr>
              <a:solidFill>
                <a:srgbClr val="6D6D6D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BE6-4D30-AA9B-8AD4E4B57DA4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BE6-4D30-AA9B-8AD4E4B57D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Munka1!$B$1</c:f>
              <c:strCache>
                <c:ptCount val="1"/>
                <c:pt idx="0">
                  <c:v>Part</c:v>
                </c:pt>
              </c:strCache>
            </c:strRef>
          </c:tx>
          <c:spPr>
            <a:ln>
              <a:solidFill>
                <a:srgbClr val="8BFB4F"/>
              </a:solidFill>
            </a:ln>
            <a:effectLst/>
          </c:spPr>
          <c:marker>
            <c:spPr>
              <a:ln>
                <a:solidFill>
                  <a:srgbClr val="8BFB4F"/>
                </a:solidFill>
              </a:ln>
            </c:spPr>
          </c:marker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0566-4404-AE34-BB9935760477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0566-4404-AE34-BB9935760477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0566-4404-AE34-BB9935760477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0566-4404-AE34-BB9935760477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0566-4404-AE34-BB9935760477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0566-4404-AE34-BB9935760477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0566-4404-AE34-BB9935760477}"/>
              </c:ext>
            </c:extLst>
          </c:dPt>
          <c:dPt>
            <c:idx val="8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0566-4404-AE34-BB9935760477}"/>
              </c:ext>
            </c:extLst>
          </c:dPt>
          <c:dPt>
            <c:idx val="9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0566-4404-AE34-BB9935760477}"/>
              </c:ext>
            </c:extLst>
          </c:dPt>
          <c:dPt>
            <c:idx val="1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0566-4404-AE34-BB9935760477}"/>
              </c:ext>
            </c:extLst>
          </c:dPt>
          <c:dPt>
            <c:idx val="1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0566-4404-AE34-BB9935760477}"/>
              </c:ext>
            </c:extLst>
          </c:dPt>
          <c:dPt>
            <c:idx val="1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0566-4404-AE34-BB9935760477}"/>
              </c:ext>
            </c:extLst>
          </c:dPt>
          <c:dPt>
            <c:idx val="1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C-0566-4404-AE34-BB9935760477}"/>
              </c:ext>
            </c:extLst>
          </c:dPt>
          <c:dPt>
            <c:idx val="1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D-0566-4404-AE34-BB9935760477}"/>
              </c:ext>
            </c:extLst>
          </c:dPt>
          <c:xVal>
            <c:strRef>
              <c:f>Munka1!$A$2:$A$5</c:f>
              <c:strCache>
                <c:ptCount val="3"/>
                <c:pt idx="0">
                  <c:v>Example</c:v>
                </c:pt>
                <c:pt idx="1">
                  <c:v>Example</c:v>
                </c:pt>
                <c:pt idx="2">
                  <c:v>Example</c:v>
                </c:pt>
              </c:strCache>
            </c:strRef>
          </c:xVal>
          <c:yVal>
            <c:numRef>
              <c:f>Munka1!$B$2:$B$5</c:f>
              <c:numCache>
                <c:formatCode>General</c:formatCode>
                <c:ptCount val="4"/>
                <c:pt idx="0">
                  <c:v>4</c:v>
                </c:pt>
                <c:pt idx="1">
                  <c:v>10</c:v>
                </c:pt>
                <c:pt idx="2">
                  <c:v>10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E-0566-4404-AE34-BB9935760477}"/>
            </c:ext>
          </c:extLst>
        </c:ser>
        <c:ser>
          <c:idx val="1"/>
          <c:order val="1"/>
          <c:tx>
            <c:strRef>
              <c:f>Munka1!$C$1</c:f>
              <c:strCache>
                <c:ptCount val="1"/>
                <c:pt idx="0">
                  <c:v>Part2</c:v>
                </c:pt>
              </c:strCache>
            </c:strRef>
          </c:tx>
          <c:spPr>
            <a:ln>
              <a:solidFill>
                <a:sysClr val="window" lastClr="FFFFFF"/>
              </a:solidFill>
            </a:ln>
            <a:effectLst/>
          </c:spPr>
          <c:marker>
            <c:spPr>
              <a:ln>
                <a:solidFill>
                  <a:sysClr val="window" lastClr="FFFFFF"/>
                </a:solidFill>
              </a:ln>
            </c:spPr>
          </c:marker>
          <c:xVal>
            <c:strRef>
              <c:f>Munka1!$A$2:$A$5</c:f>
              <c:strCache>
                <c:ptCount val="3"/>
                <c:pt idx="0">
                  <c:v>Example</c:v>
                </c:pt>
                <c:pt idx="1">
                  <c:v>Example</c:v>
                </c:pt>
                <c:pt idx="2">
                  <c:v>Example</c:v>
                </c:pt>
              </c:strCache>
            </c:strRef>
          </c:xVal>
          <c:yVal>
            <c:numRef>
              <c:f>Munka1!$C$2:$C$5</c:f>
              <c:numCache>
                <c:formatCode>General</c:formatCode>
                <c:ptCount val="4"/>
                <c:pt idx="0">
                  <c:v>7</c:v>
                </c:pt>
                <c:pt idx="1">
                  <c:v>5</c:v>
                </c:pt>
                <c:pt idx="2">
                  <c:v>15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F-0566-4404-AE34-BB9935760477}"/>
            </c:ext>
          </c:extLst>
        </c:ser>
        <c:ser>
          <c:idx val="2"/>
          <c:order val="2"/>
          <c:tx>
            <c:strRef>
              <c:f>Munka1!$D$1</c:f>
              <c:strCache>
                <c:ptCount val="1"/>
                <c:pt idx="0">
                  <c:v>Part3</c:v>
                </c:pt>
              </c:strCache>
            </c:strRef>
          </c:tx>
          <c:spPr>
            <a:effectLst/>
          </c:spPr>
          <c:xVal>
            <c:strRef>
              <c:f>Munka1!$A$2:$A$5</c:f>
              <c:strCache>
                <c:ptCount val="3"/>
                <c:pt idx="0">
                  <c:v>Example</c:v>
                </c:pt>
                <c:pt idx="1">
                  <c:v>Example</c:v>
                </c:pt>
                <c:pt idx="2">
                  <c:v>Example</c:v>
                </c:pt>
              </c:strCache>
            </c:strRef>
          </c:xVal>
          <c:yVal>
            <c:numRef>
              <c:f>Munka1!$D$2:$D$5</c:f>
              <c:numCache>
                <c:formatCode>General</c:formatCode>
                <c:ptCount val="4"/>
                <c:pt idx="0">
                  <c:v>13</c:v>
                </c:pt>
                <c:pt idx="1">
                  <c:v>2</c:v>
                </c:pt>
                <c:pt idx="2">
                  <c:v>5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10-0566-4404-AE34-BB99357604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14706656"/>
        <c:axId val="1714701760"/>
      </c:scatterChart>
      <c:valAx>
        <c:axId val="1714706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Source Sans Pro" panose="020B0503030403020204" pitchFamily="34" charset="0"/>
                <a:ea typeface="+mn-ea"/>
                <a:cs typeface="+mn-cs"/>
              </a:defRPr>
            </a:pPr>
            <a:endParaRPr lang="zh-CN"/>
          </a:p>
        </c:txPr>
        <c:crossAx val="1714701760"/>
        <c:crosses val="autoZero"/>
        <c:crossBetween val="midCat"/>
      </c:valAx>
      <c:valAx>
        <c:axId val="1714701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6D6D6D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Source Sans Pro" panose="020B0503030403020204" pitchFamily="34" charset="0"/>
                <a:ea typeface="+mn-ea"/>
                <a:cs typeface="+mn-cs"/>
              </a:defRPr>
            </a:pPr>
            <a:endParaRPr lang="zh-CN"/>
          </a:p>
        </c:txPr>
        <c:crossAx val="1714706656"/>
        <c:crosses val="autoZero"/>
        <c:crossBetween val="midCat"/>
      </c:valAx>
      <c:spPr>
        <a:noFill/>
        <a:ln>
          <a:noFill/>
        </a:ln>
        <a:effectLst/>
        <a:sp3d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197" b="0" i="0" u="none" strike="noStrike" kern="1200" baseline="0">
              <a:solidFill>
                <a:schemeClr val="bg1"/>
              </a:solidFill>
              <a:latin typeface="Source Sans Pro" panose="020B0503030403020204" pitchFamily="34" charset="0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BEB258-7A84-4DD2-95BA-63864AD48687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481990-6D6D-4CCE-8097-976EF7F57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33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481990-6D6D-4CCE-8097-976EF7F57FE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939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28FF39F-3030-4D72-AF4E-5BFB1CA13C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3B0EEEF2-E75B-4218-B847-192D4C743A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F49EE28-3A99-40A0-964B-A99E37659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17AC3-03F2-4FD1-843F-5375841D74D5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F68FBCB-0F6E-438D-A2E3-70F17931A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BA7EFD9-18A5-4BA8-9DE7-DED316DE2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7CD03-0DDD-44CD-903C-D9E764E2B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574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4C30CC-37F9-4BA1-9270-7E66752D2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7807DF4-49C7-4159-9B95-CF0E1C60C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4F402F8-4C58-4BED-AB02-B37C5E386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17AC3-03F2-4FD1-843F-5375841D74D5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90BED58-1A46-44A7-BB6B-1E6669F66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22B7461-8296-4C00-BBFB-E07BE29E0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7CD03-0DDD-44CD-903C-D9E764E2B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464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09C63D7-C094-49AE-B02A-991D0161BC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0B53F4D-49D6-4CA1-8F74-ED132A131F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3E45B9A-3D8C-4FEB-9B87-7914CA549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17AC3-03F2-4FD1-843F-5375841D74D5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9C3F637-409A-4C49-B40F-A4F2DDEAE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5A46329-D333-4DC0-9128-39B54E422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7CD03-0DDD-44CD-903C-D9E764E2B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129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08DFE11-ADE0-48AD-8DE8-256983D8A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8768B31-E108-4CB9-9B09-70CB38BCEA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6FFA1D-1431-4F3D-8636-00598A415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17AC3-03F2-4FD1-843F-5375841D74D5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851B623-2112-47CE-8D56-5ADEADA6C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741C2CE-86A7-4F52-BA2F-8A090C9F7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7CD03-0DDD-44CD-903C-D9E764E2B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99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136824-4ABC-45BE-898A-64EB4F000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34F9703-8C1F-4CA2-BAE7-9E473811B4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25F13A8-7559-4B21-B363-0DE5B5BA3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17AC3-03F2-4FD1-843F-5375841D74D5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5C5994D-6204-43D9-B687-EE77A787D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CA904D9-1177-47FE-B642-C6BE086A9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7CD03-0DDD-44CD-903C-D9E764E2B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40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C3EDD40-9465-41B0-8062-DE4DFEEF2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14A70AE-C77C-4CD8-A062-030027BA3D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B5257A3-4CF0-4294-8AEC-ADBC6776C6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43A179B-A92B-4F21-AA9F-33E64E238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17AC3-03F2-4FD1-843F-5375841D74D5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99F788F-9D6E-49B2-93CA-D69EDA338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9C1744C-AF57-4F7A-8D1E-7F4847CC5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7CD03-0DDD-44CD-903C-D9E764E2B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515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8383DA-AC6E-4163-87FD-4C163F75C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94BA720-DF4A-4AEA-93D1-75D347ABE0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03948B4-C27A-42B4-9BD3-E22932969E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70C9CDA1-8658-4ED1-9AB5-3187C38507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F25C7087-BB5E-41DB-860D-AB9915EF2F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A9FD2C3-0C8B-4822-A2F3-8E5C05CCE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17AC3-03F2-4FD1-843F-5375841D74D5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0633B3D-7976-4843-BBE3-C6FA0B09D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2376C1F-04A9-4C1A-8D59-311C5CFE7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7CD03-0DDD-44CD-903C-D9E764E2B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884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D28E6CC-C596-4BBD-90EE-C3A1C67350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C5C755A-2B86-45DA-93A8-689876BFD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17AC3-03F2-4FD1-843F-5375841D74D5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E34A525-0916-4CD1-9BD4-3B12F8F06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DAEA11E-F5BD-493F-8EF5-44BD3B08B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7CD03-0DDD-44CD-903C-D9E764E2B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526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A3ADBD05-5E57-4DD2-A5E1-CCAA6B559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17AC3-03F2-4FD1-843F-5375841D74D5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C36BAB4-31F8-4149-AFB6-27DDA68FD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376B8A6-08D8-4C02-AEB4-0FB2302F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7CD03-0DDD-44CD-903C-D9E764E2B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071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24FBAF-F4C2-4BEB-A26F-768D9A28B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D1E5AD7-474D-47D3-8028-9D51587D00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EA86122-0B16-4B77-9CD1-D47B20B86A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4D5EB2C-741C-4186-B546-C2B3D61C1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17AC3-03F2-4FD1-843F-5375841D74D5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D59EC84-D0F4-49BF-8AB1-B9C6F73E9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DC7284E-0D75-4D03-BAAC-8E7EB70D9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7CD03-0DDD-44CD-903C-D9E764E2B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426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568197-BE81-4338-8643-1C6905115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D53BF24-C6E2-4887-9CD6-7D1438509A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6C29957-D701-4855-9861-1A0FE30FB5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8910842-7460-40FD-A321-4F703C5B9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17AC3-03F2-4FD1-843F-5375841D74D5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1A9C199-CBE2-43EF-82D6-874594425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6E29DC6-D12C-434C-838B-FFD5BA69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7CD03-0DDD-44CD-903C-D9E764E2B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80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15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F8CF356-EE1A-4918-B234-12BD8FF00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17EDEEB-0BEE-4F88-83B5-37A027F779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BEA86B6-81E2-40BD-9CBB-9BC0B6395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7AC3-03F2-4FD1-843F-5375841D74D5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855DC29-B1CD-43BE-BDFF-6B61FF6D90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EFE089F-8122-4274-B184-8CF5857399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67CD03-0DDD-44CD-903C-D9E764E2B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901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2.wdp"/><Relationship Id="rId7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microsoft.com/office/2007/relationships/hdphoto" Target="../media/hdphoto3.wdp"/><Relationship Id="rId4" Type="http://schemas.openxmlformats.org/officeDocument/2006/relationships/image" Target="../media/image6.png"/><Relationship Id="rId9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9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0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7" Type="http://schemas.microsoft.com/office/2007/relationships/hdphoto" Target="../media/hdphoto5.wdp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image" Target="../media/image8.jpeg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chart" Target="../charts/chart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57.xml"/><Relationship Id="rId7" Type="http://schemas.openxmlformats.org/officeDocument/2006/relationships/image" Target="../media/image11.jpe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4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22.xml"/><Relationship Id="rId7" Type="http://schemas.openxmlformats.org/officeDocument/2006/relationships/image" Target="../media/image2.jpe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PA_组合 138">
            <a:extLst>
              <a:ext uri="{FF2B5EF4-FFF2-40B4-BE49-F238E27FC236}">
                <a16:creationId xmlns:a16="http://schemas.microsoft.com/office/drawing/2014/main" xmlns="" id="{0170C023-3D6F-4770-9FAB-091ACE0BAAD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495713" y="2886447"/>
            <a:ext cx="3592815" cy="1694873"/>
            <a:chOff x="8495713" y="2886447"/>
            <a:chExt cx="3592815" cy="1694873"/>
          </a:xfrm>
        </p:grpSpPr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B0C31E25-61B4-4046-BD45-A715014626C3}"/>
                </a:ext>
              </a:extLst>
            </p:cNvPr>
            <p:cNvSpPr/>
            <p:nvPr/>
          </p:nvSpPr>
          <p:spPr>
            <a:xfrm>
              <a:off x="8881512" y="3010889"/>
              <a:ext cx="600185" cy="600185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B956D643-6EF6-4165-85EA-41B7BC5A3EF1}"/>
                </a:ext>
              </a:extLst>
            </p:cNvPr>
            <p:cNvSpPr/>
            <p:nvPr/>
          </p:nvSpPr>
          <p:spPr>
            <a:xfrm>
              <a:off x="9588091" y="3541099"/>
              <a:ext cx="405473" cy="405473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E952E2DA-500A-450E-94F9-831A098BE595}"/>
                </a:ext>
              </a:extLst>
            </p:cNvPr>
            <p:cNvSpPr/>
            <p:nvPr/>
          </p:nvSpPr>
          <p:spPr>
            <a:xfrm>
              <a:off x="10202217" y="3356260"/>
              <a:ext cx="300092" cy="300092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36FB218D-5885-43DF-8312-3E29AEC61897}"/>
                </a:ext>
              </a:extLst>
            </p:cNvPr>
            <p:cNvSpPr/>
            <p:nvPr/>
          </p:nvSpPr>
          <p:spPr>
            <a:xfrm>
              <a:off x="10619523" y="3743835"/>
              <a:ext cx="155158" cy="155158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13D263DB-C623-4A53-B4A3-5E81991AE755}"/>
                </a:ext>
              </a:extLst>
            </p:cNvPr>
            <p:cNvSpPr/>
            <p:nvPr/>
          </p:nvSpPr>
          <p:spPr>
            <a:xfrm>
              <a:off x="8816900" y="3786315"/>
              <a:ext cx="57973" cy="5797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xmlns="" id="{E1D2E5D0-1694-4231-85DB-7864ABA0483D}"/>
                </a:ext>
              </a:extLst>
            </p:cNvPr>
            <p:cNvSpPr/>
            <p:nvPr/>
          </p:nvSpPr>
          <p:spPr>
            <a:xfrm>
              <a:off x="10946130" y="3513465"/>
              <a:ext cx="220914" cy="220914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7798E3B8-4565-46D9-A0F1-E8DF0F1C9A1E}"/>
                </a:ext>
              </a:extLst>
            </p:cNvPr>
            <p:cNvSpPr/>
            <p:nvPr/>
          </p:nvSpPr>
          <p:spPr>
            <a:xfrm>
              <a:off x="10106461" y="3890352"/>
              <a:ext cx="112439" cy="1124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C4F0A060-394C-4769-9D7D-91CB0980195B}"/>
                </a:ext>
              </a:extLst>
            </p:cNvPr>
            <p:cNvSpPr/>
            <p:nvPr/>
          </p:nvSpPr>
          <p:spPr>
            <a:xfrm>
              <a:off x="9811904" y="3298675"/>
              <a:ext cx="88415" cy="88415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CEE332F6-1343-413C-8E23-C79692D4D889}"/>
                </a:ext>
              </a:extLst>
            </p:cNvPr>
            <p:cNvSpPr/>
            <p:nvPr/>
          </p:nvSpPr>
          <p:spPr>
            <a:xfrm>
              <a:off x="9213439" y="3798523"/>
              <a:ext cx="200939" cy="2009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636F75FB-139C-4332-B8A9-3B0931027664}"/>
                </a:ext>
              </a:extLst>
            </p:cNvPr>
            <p:cNvSpPr/>
            <p:nvPr/>
          </p:nvSpPr>
          <p:spPr>
            <a:xfrm>
              <a:off x="10982156" y="3847863"/>
              <a:ext cx="56220" cy="56220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5FBD09D1-FF42-412F-8ADE-D9EF1F3DFC98}"/>
                </a:ext>
              </a:extLst>
            </p:cNvPr>
            <p:cNvSpPr/>
            <p:nvPr/>
          </p:nvSpPr>
          <p:spPr>
            <a:xfrm>
              <a:off x="10504639" y="3971650"/>
              <a:ext cx="204449" cy="20444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D9153B26-AEA9-4A12-BD24-B812C54D4E8D}"/>
                </a:ext>
              </a:extLst>
            </p:cNvPr>
            <p:cNvSpPr/>
            <p:nvPr/>
          </p:nvSpPr>
          <p:spPr>
            <a:xfrm>
              <a:off x="11715508" y="3770147"/>
              <a:ext cx="105707" cy="10570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C1474F5B-2663-4D69-89C5-54D2A2309B8A}"/>
                </a:ext>
              </a:extLst>
            </p:cNvPr>
            <p:cNvSpPr/>
            <p:nvPr/>
          </p:nvSpPr>
          <p:spPr>
            <a:xfrm>
              <a:off x="11938022" y="3613199"/>
              <a:ext cx="150506" cy="150506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7ECF6477-4123-4090-A75C-8CDA085EABA0}"/>
                </a:ext>
              </a:extLst>
            </p:cNvPr>
            <p:cNvSpPr/>
            <p:nvPr/>
          </p:nvSpPr>
          <p:spPr>
            <a:xfrm>
              <a:off x="11365965" y="3869968"/>
              <a:ext cx="76603" cy="7660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xmlns="" id="{2764FAE3-3D1B-4045-87BE-1E77D4ABE244}"/>
                </a:ext>
              </a:extLst>
            </p:cNvPr>
            <p:cNvSpPr/>
            <p:nvPr/>
          </p:nvSpPr>
          <p:spPr>
            <a:xfrm>
              <a:off x="11962566" y="3841020"/>
              <a:ext cx="38302" cy="38302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30251C72-81CC-43F5-985E-E07ACFFD3CEC}"/>
                </a:ext>
              </a:extLst>
            </p:cNvPr>
            <p:cNvSpPr/>
            <p:nvPr/>
          </p:nvSpPr>
          <p:spPr>
            <a:xfrm>
              <a:off x="8998310" y="3981507"/>
              <a:ext cx="97896" cy="97896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CC3FCD88-0B89-4946-8C32-99E11654299A}"/>
                </a:ext>
              </a:extLst>
            </p:cNvPr>
            <p:cNvSpPr/>
            <p:nvPr/>
          </p:nvSpPr>
          <p:spPr>
            <a:xfrm>
              <a:off x="8495713" y="4030455"/>
              <a:ext cx="160501" cy="16050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B9C83395-14E9-4695-90D9-277FA90B1093}"/>
                </a:ext>
              </a:extLst>
            </p:cNvPr>
            <p:cNvSpPr/>
            <p:nvPr/>
          </p:nvSpPr>
          <p:spPr>
            <a:xfrm>
              <a:off x="8623762" y="2886447"/>
              <a:ext cx="202737" cy="20273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23E9A25F-CD93-4DF9-B5DF-815338666B57}"/>
                </a:ext>
              </a:extLst>
            </p:cNvPr>
            <p:cNvSpPr/>
            <p:nvPr/>
          </p:nvSpPr>
          <p:spPr>
            <a:xfrm>
              <a:off x="8605764" y="3475688"/>
              <a:ext cx="119367" cy="119367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55694975-DD3C-43DF-ACA4-855AA3AB4EAA}"/>
                </a:ext>
              </a:extLst>
            </p:cNvPr>
            <p:cNvSpPr/>
            <p:nvPr/>
          </p:nvSpPr>
          <p:spPr>
            <a:xfrm>
              <a:off x="9481696" y="4089946"/>
              <a:ext cx="181427" cy="18142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1F1BEA59-AB50-4E85-8F15-A1B1F13CD103}"/>
                </a:ext>
              </a:extLst>
            </p:cNvPr>
            <p:cNvSpPr/>
            <p:nvPr/>
          </p:nvSpPr>
          <p:spPr>
            <a:xfrm>
              <a:off x="8689903" y="4180659"/>
              <a:ext cx="400661" cy="40066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0" name="PA_组合 139">
            <a:extLst>
              <a:ext uri="{FF2B5EF4-FFF2-40B4-BE49-F238E27FC236}">
                <a16:creationId xmlns:a16="http://schemas.microsoft.com/office/drawing/2014/main" xmlns="" id="{01810558-E3A8-4DC9-A492-B2ACE26453C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 flipH="1">
            <a:off x="104102" y="2886447"/>
            <a:ext cx="3592815" cy="1694873"/>
            <a:chOff x="8495713" y="2886447"/>
            <a:chExt cx="3592815" cy="1694873"/>
          </a:xfrm>
        </p:grpSpPr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xmlns="" id="{1ABBE491-7865-4498-80E6-EAB3B789D3AC}"/>
                </a:ext>
              </a:extLst>
            </p:cNvPr>
            <p:cNvSpPr/>
            <p:nvPr/>
          </p:nvSpPr>
          <p:spPr>
            <a:xfrm>
              <a:off x="8881512" y="3010889"/>
              <a:ext cx="600185" cy="600185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xmlns="" id="{C89EEB4E-CB44-4561-B5C1-4949A579C65C}"/>
                </a:ext>
              </a:extLst>
            </p:cNvPr>
            <p:cNvSpPr/>
            <p:nvPr/>
          </p:nvSpPr>
          <p:spPr>
            <a:xfrm>
              <a:off x="9588091" y="3541099"/>
              <a:ext cx="405473" cy="405473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xmlns="" id="{6B9CE32B-1B27-40D8-8729-2BFAE42C94BA}"/>
                </a:ext>
              </a:extLst>
            </p:cNvPr>
            <p:cNvSpPr/>
            <p:nvPr/>
          </p:nvSpPr>
          <p:spPr>
            <a:xfrm>
              <a:off x="10202217" y="3356260"/>
              <a:ext cx="300092" cy="300092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xmlns="" id="{AA7C0DDE-4949-44FE-820E-63A10F090DCA}"/>
                </a:ext>
              </a:extLst>
            </p:cNvPr>
            <p:cNvSpPr/>
            <p:nvPr/>
          </p:nvSpPr>
          <p:spPr>
            <a:xfrm>
              <a:off x="10619523" y="3743835"/>
              <a:ext cx="155158" cy="155158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xmlns="" id="{D3B01093-35E9-4390-A660-B763B07CB175}"/>
                </a:ext>
              </a:extLst>
            </p:cNvPr>
            <p:cNvSpPr/>
            <p:nvPr/>
          </p:nvSpPr>
          <p:spPr>
            <a:xfrm>
              <a:off x="8816900" y="3786315"/>
              <a:ext cx="57973" cy="5797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xmlns="" id="{C6061EE9-6B6A-491B-862B-478842C1FD44}"/>
                </a:ext>
              </a:extLst>
            </p:cNvPr>
            <p:cNvSpPr/>
            <p:nvPr/>
          </p:nvSpPr>
          <p:spPr>
            <a:xfrm>
              <a:off x="10946130" y="3513465"/>
              <a:ext cx="220914" cy="220914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xmlns="" id="{8ACAB87A-863E-43EA-903A-7188FF26E09C}"/>
                </a:ext>
              </a:extLst>
            </p:cNvPr>
            <p:cNvSpPr/>
            <p:nvPr/>
          </p:nvSpPr>
          <p:spPr>
            <a:xfrm>
              <a:off x="10106461" y="3890352"/>
              <a:ext cx="112439" cy="1124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xmlns="" id="{A136EF12-1C20-4854-A5B7-F0661A2EE2C2}"/>
                </a:ext>
              </a:extLst>
            </p:cNvPr>
            <p:cNvSpPr/>
            <p:nvPr/>
          </p:nvSpPr>
          <p:spPr>
            <a:xfrm>
              <a:off x="9811904" y="3298675"/>
              <a:ext cx="88415" cy="88415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xmlns="" id="{EE43BE85-22A5-4436-AA78-5697A1AF566F}"/>
                </a:ext>
              </a:extLst>
            </p:cNvPr>
            <p:cNvSpPr/>
            <p:nvPr/>
          </p:nvSpPr>
          <p:spPr>
            <a:xfrm>
              <a:off x="9213439" y="3798523"/>
              <a:ext cx="200939" cy="2009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xmlns="" id="{70D24A93-A384-4FD2-998D-EC78CE833C7C}"/>
                </a:ext>
              </a:extLst>
            </p:cNvPr>
            <p:cNvSpPr/>
            <p:nvPr/>
          </p:nvSpPr>
          <p:spPr>
            <a:xfrm>
              <a:off x="10982156" y="3847863"/>
              <a:ext cx="56220" cy="56220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xmlns="" id="{0652F7B7-D2D3-4B18-B929-8EDEDDDECFFB}"/>
                </a:ext>
              </a:extLst>
            </p:cNvPr>
            <p:cNvSpPr/>
            <p:nvPr/>
          </p:nvSpPr>
          <p:spPr>
            <a:xfrm>
              <a:off x="10504639" y="3971650"/>
              <a:ext cx="204449" cy="20444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xmlns="" id="{B8DEF7DF-3F2D-4AE2-8083-C2A2363201B5}"/>
                </a:ext>
              </a:extLst>
            </p:cNvPr>
            <p:cNvSpPr/>
            <p:nvPr/>
          </p:nvSpPr>
          <p:spPr>
            <a:xfrm>
              <a:off x="11715508" y="3770147"/>
              <a:ext cx="105707" cy="10570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xmlns="" id="{6843E381-BED3-4572-BB53-F2CAC0CC2BD0}"/>
                </a:ext>
              </a:extLst>
            </p:cNvPr>
            <p:cNvSpPr/>
            <p:nvPr/>
          </p:nvSpPr>
          <p:spPr>
            <a:xfrm>
              <a:off x="11938022" y="3613199"/>
              <a:ext cx="150506" cy="150506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xmlns="" id="{201D4AC8-549E-4E0D-B615-D4C41C467AC3}"/>
                </a:ext>
              </a:extLst>
            </p:cNvPr>
            <p:cNvSpPr/>
            <p:nvPr/>
          </p:nvSpPr>
          <p:spPr>
            <a:xfrm>
              <a:off x="11365965" y="3869968"/>
              <a:ext cx="76603" cy="7660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xmlns="" id="{39941F7F-C408-4E8F-BB0B-D0F431B8E900}"/>
                </a:ext>
              </a:extLst>
            </p:cNvPr>
            <p:cNvSpPr/>
            <p:nvPr/>
          </p:nvSpPr>
          <p:spPr>
            <a:xfrm>
              <a:off x="11962566" y="3841020"/>
              <a:ext cx="38302" cy="38302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xmlns="" id="{B4C629EF-67C5-4D77-8435-71E2E94360E0}"/>
                </a:ext>
              </a:extLst>
            </p:cNvPr>
            <p:cNvSpPr/>
            <p:nvPr/>
          </p:nvSpPr>
          <p:spPr>
            <a:xfrm>
              <a:off x="8998310" y="3981507"/>
              <a:ext cx="97896" cy="97896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xmlns="" id="{0FCDBB96-97AC-4EAF-8CE3-B842F188C6F4}"/>
                </a:ext>
              </a:extLst>
            </p:cNvPr>
            <p:cNvSpPr/>
            <p:nvPr/>
          </p:nvSpPr>
          <p:spPr>
            <a:xfrm>
              <a:off x="8495713" y="4030455"/>
              <a:ext cx="160501" cy="16050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5CD2A42C-653A-48B1-90F9-0AD4EA25F81A}"/>
                </a:ext>
              </a:extLst>
            </p:cNvPr>
            <p:cNvSpPr/>
            <p:nvPr/>
          </p:nvSpPr>
          <p:spPr>
            <a:xfrm>
              <a:off x="8614709" y="2886447"/>
              <a:ext cx="202737" cy="20273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6155C509-2783-4C34-9D7B-2094EA14548C}"/>
                </a:ext>
              </a:extLst>
            </p:cNvPr>
            <p:cNvSpPr/>
            <p:nvPr/>
          </p:nvSpPr>
          <p:spPr>
            <a:xfrm>
              <a:off x="8605764" y="3475688"/>
              <a:ext cx="119367" cy="119367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58F17197-FF54-461D-A15F-FDCD2217B335}"/>
                </a:ext>
              </a:extLst>
            </p:cNvPr>
            <p:cNvSpPr/>
            <p:nvPr/>
          </p:nvSpPr>
          <p:spPr>
            <a:xfrm>
              <a:off x="9481696" y="4089946"/>
              <a:ext cx="181427" cy="18142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AFC858E4-D27B-4745-BE40-48AE4DE9B785}"/>
                </a:ext>
              </a:extLst>
            </p:cNvPr>
            <p:cNvSpPr/>
            <p:nvPr/>
          </p:nvSpPr>
          <p:spPr>
            <a:xfrm>
              <a:off x="8689903" y="4180659"/>
              <a:ext cx="400661" cy="40066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PA_组合 1">
            <a:extLst>
              <a:ext uri="{FF2B5EF4-FFF2-40B4-BE49-F238E27FC236}">
                <a16:creationId xmlns:a16="http://schemas.microsoft.com/office/drawing/2014/main" xmlns="" id="{8DB349BA-ABBC-4E0F-867D-92BC30ADDDC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718273" y="1051273"/>
            <a:ext cx="4755453" cy="4755453"/>
            <a:chOff x="3718273" y="1051273"/>
            <a:chExt cx="4755453" cy="4755453"/>
          </a:xfrm>
        </p:grpSpPr>
        <p:sp>
          <p:nvSpPr>
            <p:cNvPr id="163" name="PA_椭圆 162">
              <a:extLst>
                <a:ext uri="{FF2B5EF4-FFF2-40B4-BE49-F238E27FC236}">
                  <a16:creationId xmlns:a16="http://schemas.microsoft.com/office/drawing/2014/main" xmlns="" id="{8CEE6E70-7F16-44F1-A99A-9E55B36F26E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900750" y="1249782"/>
              <a:ext cx="4358433" cy="4358433"/>
            </a:xfrm>
            <a:prstGeom prst="ellipse">
              <a:avLst/>
            </a:prstGeom>
            <a:solidFill>
              <a:srgbClr val="8BFB4F"/>
            </a:solidFill>
            <a:ln>
              <a:noFill/>
            </a:ln>
            <a:effectLst>
              <a:outerShdw blurRad="63500" sx="102000" sy="102000" algn="ctr" rotWithShape="0">
                <a:schemeClr val="bg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PA_圆角矩形 161">
              <a:extLst>
                <a:ext uri="{FF2B5EF4-FFF2-40B4-BE49-F238E27FC236}">
                  <a16:creationId xmlns:a16="http://schemas.microsoft.com/office/drawing/2014/main" xmlns="" id="{C8A7A69F-1E83-47F0-9370-3982F084DEDD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437439" y="4135553"/>
              <a:ext cx="1304796" cy="363085"/>
            </a:xfrm>
            <a:prstGeom prst="roundRect">
              <a:avLst>
                <a:gd name="adj" fmla="val 50000"/>
              </a:avLst>
            </a:prstGeom>
            <a:solidFill>
              <a:srgbClr val="8BFB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PA_组合 11">
              <a:extLst>
                <a:ext uri="{FF2B5EF4-FFF2-40B4-BE49-F238E27FC236}">
                  <a16:creationId xmlns:a16="http://schemas.microsoft.com/office/drawing/2014/main" xmlns="" id="{9B433BC0-3B97-48A0-AC3F-1566D508C1C6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3718273" y="1051273"/>
              <a:ext cx="4755453" cy="4755453"/>
              <a:chOff x="3989961" y="653125"/>
              <a:chExt cx="4755453" cy="4755453"/>
            </a:xfrm>
          </p:grpSpPr>
          <p:sp>
            <p:nvSpPr>
              <p:cNvPr id="8" name="空心弧 7">
                <a:extLst>
                  <a:ext uri="{FF2B5EF4-FFF2-40B4-BE49-F238E27FC236}">
                    <a16:creationId xmlns:a16="http://schemas.microsoft.com/office/drawing/2014/main" xmlns="" id="{1DAA03D6-A5C9-4186-B737-BA11B6932867}"/>
                  </a:ext>
                </a:extLst>
              </p:cNvPr>
              <p:cNvSpPr/>
              <p:nvPr/>
            </p:nvSpPr>
            <p:spPr>
              <a:xfrm rot="6996914">
                <a:off x="3989961" y="653125"/>
                <a:ext cx="4755453" cy="4755453"/>
              </a:xfrm>
              <a:prstGeom prst="blockArc">
                <a:avLst>
                  <a:gd name="adj1" fmla="val 17539664"/>
                  <a:gd name="adj2" fmla="val 2165530"/>
                  <a:gd name="adj3" fmla="val 304"/>
                </a:avLst>
              </a:prstGeom>
              <a:solidFill>
                <a:srgbClr val="5C5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xmlns="" id="{776DF930-9146-4CE7-A959-352EF87B97D8}"/>
                  </a:ext>
                </a:extLst>
              </p:cNvPr>
              <p:cNvGrpSpPr/>
              <p:nvPr/>
            </p:nvGrpSpPr>
            <p:grpSpPr>
              <a:xfrm>
                <a:off x="3989961" y="653125"/>
                <a:ext cx="4755453" cy="4755453"/>
                <a:chOff x="3989961" y="653125"/>
                <a:chExt cx="4755453" cy="4755453"/>
              </a:xfrm>
            </p:grpSpPr>
            <p:sp>
              <p:nvSpPr>
                <p:cNvPr id="7" name="空心弧 6">
                  <a:extLst>
                    <a:ext uri="{FF2B5EF4-FFF2-40B4-BE49-F238E27FC236}">
                      <a16:creationId xmlns:a16="http://schemas.microsoft.com/office/drawing/2014/main" xmlns="" id="{1DBA535D-AA34-4C21-A71D-1768B6C31C83}"/>
                    </a:ext>
                  </a:extLst>
                </p:cNvPr>
                <p:cNvSpPr/>
                <p:nvPr/>
              </p:nvSpPr>
              <p:spPr>
                <a:xfrm>
                  <a:off x="3989961" y="653125"/>
                  <a:ext cx="4755453" cy="4755453"/>
                </a:xfrm>
                <a:prstGeom prst="blockArc">
                  <a:avLst>
                    <a:gd name="adj1" fmla="val 9895663"/>
                    <a:gd name="adj2" fmla="val 2165530"/>
                    <a:gd name="adj3" fmla="val 304"/>
                  </a:avLst>
                </a:prstGeom>
                <a:solidFill>
                  <a:srgbClr val="5C5C5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" name="椭圆 8">
                  <a:extLst>
                    <a:ext uri="{FF2B5EF4-FFF2-40B4-BE49-F238E27FC236}">
                      <a16:creationId xmlns:a16="http://schemas.microsoft.com/office/drawing/2014/main" xmlns="" id="{C70C354D-ED5B-4BF6-9A71-E1A6DC38922F}"/>
                    </a:ext>
                  </a:extLst>
                </p:cNvPr>
                <p:cNvSpPr/>
                <p:nvPr/>
              </p:nvSpPr>
              <p:spPr>
                <a:xfrm>
                  <a:off x="8213598" y="4401312"/>
                  <a:ext cx="90678" cy="90678"/>
                </a:xfrm>
                <a:prstGeom prst="ellipse">
                  <a:avLst/>
                </a:prstGeom>
                <a:solidFill>
                  <a:srgbClr val="8BFB4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>
                  <a:extLst>
                    <a:ext uri="{FF2B5EF4-FFF2-40B4-BE49-F238E27FC236}">
                      <a16:creationId xmlns:a16="http://schemas.microsoft.com/office/drawing/2014/main" xmlns="" id="{E0E71D6B-5B07-4D77-B3EA-F73CB418D95D}"/>
                    </a:ext>
                  </a:extLst>
                </p:cNvPr>
                <p:cNvSpPr/>
                <p:nvPr/>
              </p:nvSpPr>
              <p:spPr>
                <a:xfrm>
                  <a:off x="4224680" y="4066032"/>
                  <a:ext cx="90678" cy="90678"/>
                </a:xfrm>
                <a:prstGeom prst="ellipse">
                  <a:avLst/>
                </a:prstGeom>
                <a:solidFill>
                  <a:srgbClr val="8BFB4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4" name="PA_文本框 13">
              <a:extLst>
                <a:ext uri="{FF2B5EF4-FFF2-40B4-BE49-F238E27FC236}">
                  <a16:creationId xmlns:a16="http://schemas.microsoft.com/office/drawing/2014/main" xmlns="" id="{0100DCF3-B338-4507-A183-FE17AB6C3D46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3937077" y="2909867"/>
              <a:ext cx="42291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15151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BUSINESS REPORT</a:t>
              </a:r>
              <a:endParaRPr lang="zh-CN" altLang="en-US" sz="3200" b="1" dirty="0">
                <a:solidFill>
                  <a:srgbClr val="15151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" name="PA_文本框 16">
              <a:extLst>
                <a:ext uri="{FF2B5EF4-FFF2-40B4-BE49-F238E27FC236}">
                  <a16:creationId xmlns:a16="http://schemas.microsoft.com/office/drawing/2014/main" xmlns="" id="{DBBAEBA7-5860-428D-99E5-FC6EE3FECF12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5083997" y="4156403"/>
              <a:ext cx="2011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15151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BEGIN</a:t>
              </a:r>
              <a:endParaRPr lang="zh-CN" altLang="en-US" sz="1400" dirty="0">
                <a:solidFill>
                  <a:srgbClr val="15151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4" name="PA_圆角矩形 163">
              <a:extLst>
                <a:ext uri="{FF2B5EF4-FFF2-40B4-BE49-F238E27FC236}">
                  <a16:creationId xmlns:a16="http://schemas.microsoft.com/office/drawing/2014/main" xmlns="" id="{46402438-2867-400C-A8DD-FEB0CA3E275D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5512022" y="4152310"/>
              <a:ext cx="1135888" cy="30994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1515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PA_文本框 57">
              <a:extLst>
                <a:ext uri="{FF2B5EF4-FFF2-40B4-BE49-F238E27FC236}">
                  <a16:creationId xmlns:a16="http://schemas.microsoft.com/office/drawing/2014/main" xmlns="" id="{7057BBED-EBC3-4AD5-A4B9-6CD0403930AD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4188989" y="3423351"/>
              <a:ext cx="37422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15151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This is a blank</a:t>
              </a:r>
              <a:r>
                <a:rPr lang="zh-CN" altLang="en-US" sz="1400" dirty="0">
                  <a:solidFill>
                    <a:srgbClr val="15151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 </a:t>
              </a:r>
              <a:r>
                <a:rPr lang="en-US" altLang="zh-CN" sz="1400" dirty="0">
                  <a:solidFill>
                    <a:srgbClr val="15151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sample textbox</a:t>
              </a:r>
              <a:r>
                <a:rPr lang="zh-CN" altLang="en-US" sz="1400" dirty="0">
                  <a:solidFill>
                    <a:srgbClr val="15151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，</a:t>
              </a:r>
              <a:r>
                <a:rPr lang="en-US" altLang="zh-CN" sz="1400" dirty="0">
                  <a:solidFill>
                    <a:srgbClr val="15151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you can add your own desired text here . </a:t>
              </a:r>
              <a:endParaRPr lang="zh-CN" altLang="en-US" sz="1400" dirty="0">
                <a:solidFill>
                  <a:srgbClr val="15151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Dubai Light" panose="020B0303030403030204" pitchFamily="34" charset="-78"/>
              </a:endParaRPr>
            </a:p>
          </p:txBody>
        </p:sp>
        <p:sp>
          <p:nvSpPr>
            <p:cNvPr id="59" name="PA_AutoShape 87" descr="e7d195523061f1c093d753f9ae026c02ea2377d8e563bb0a6AD317B17F88BFF3CFA045DFD56CE85E8FE70343E6872691953A13787B687769404B6FACEB7BEB2E9466EABD072654A937E8A0C33F7F4B896D387BCB8FA68C928367F324808FE065CD230B4A20E13302ED398CD3C0DE0A15CCFD0324E61FE03B1DDA400E7E4A49DF2B801E064C193FCC">
              <a:extLst>
                <a:ext uri="{FF2B5EF4-FFF2-40B4-BE49-F238E27FC236}">
                  <a16:creationId xmlns:a16="http://schemas.microsoft.com/office/drawing/2014/main" xmlns="" id="{7800DAB2-0253-49F7-B9A8-385ABD8DD9CD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5763691" y="2096608"/>
              <a:ext cx="645816" cy="572498"/>
            </a:xfrm>
            <a:custGeom>
              <a:avLst/>
              <a:gdLst>
                <a:gd name="T0" fmla="+- 0 10798 9"/>
                <a:gd name="T1" fmla="*/ T0 w 21578"/>
                <a:gd name="T2" fmla="*/ 10800 h 21600"/>
                <a:gd name="T3" fmla="+- 0 10798 9"/>
                <a:gd name="T4" fmla="*/ T3 w 21578"/>
                <a:gd name="T5" fmla="*/ 10800 h 21600"/>
                <a:gd name="T6" fmla="+- 0 10798 9"/>
                <a:gd name="T7" fmla="*/ T6 w 21578"/>
                <a:gd name="T8" fmla="*/ 10800 h 21600"/>
                <a:gd name="T9" fmla="+- 0 10798 9"/>
                <a:gd name="T10" fmla="*/ T9 w 2157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78" h="21600">
                  <a:moveTo>
                    <a:pt x="21416" y="10074"/>
                  </a:moveTo>
                  <a:cubicBezTo>
                    <a:pt x="21507" y="10166"/>
                    <a:pt x="21562" y="10284"/>
                    <a:pt x="21574" y="10428"/>
                  </a:cubicBezTo>
                  <a:cubicBezTo>
                    <a:pt x="21590" y="10569"/>
                    <a:pt x="21562" y="10702"/>
                    <a:pt x="21483" y="10820"/>
                  </a:cubicBezTo>
                  <a:lnTo>
                    <a:pt x="20967" y="11551"/>
                  </a:lnTo>
                  <a:cubicBezTo>
                    <a:pt x="20891" y="11678"/>
                    <a:pt x="20778" y="11744"/>
                    <a:pt x="20634" y="11744"/>
                  </a:cubicBezTo>
                  <a:lnTo>
                    <a:pt x="19889" y="11744"/>
                  </a:lnTo>
                  <a:cubicBezTo>
                    <a:pt x="19769" y="11744"/>
                    <a:pt x="19671" y="11704"/>
                    <a:pt x="19601" y="11632"/>
                  </a:cubicBezTo>
                  <a:lnTo>
                    <a:pt x="11078" y="3253"/>
                  </a:lnTo>
                  <a:cubicBezTo>
                    <a:pt x="10884" y="3072"/>
                    <a:pt x="10695" y="3072"/>
                    <a:pt x="10503" y="3253"/>
                  </a:cubicBezTo>
                  <a:lnTo>
                    <a:pt x="1980" y="11632"/>
                  </a:lnTo>
                  <a:cubicBezTo>
                    <a:pt x="1918" y="11704"/>
                    <a:pt x="1819" y="11744"/>
                    <a:pt x="1692" y="11744"/>
                  </a:cubicBezTo>
                  <a:lnTo>
                    <a:pt x="944" y="11744"/>
                  </a:lnTo>
                  <a:cubicBezTo>
                    <a:pt x="808" y="11744"/>
                    <a:pt x="695" y="11678"/>
                    <a:pt x="611" y="11551"/>
                  </a:cubicBezTo>
                  <a:lnTo>
                    <a:pt x="96" y="10820"/>
                  </a:lnTo>
                  <a:cubicBezTo>
                    <a:pt x="19" y="10710"/>
                    <a:pt x="-9" y="10584"/>
                    <a:pt x="2" y="10440"/>
                  </a:cubicBezTo>
                  <a:cubicBezTo>
                    <a:pt x="19" y="10298"/>
                    <a:pt x="74" y="10175"/>
                    <a:pt x="165" y="10074"/>
                  </a:cubicBezTo>
                  <a:lnTo>
                    <a:pt x="10112" y="287"/>
                  </a:lnTo>
                  <a:cubicBezTo>
                    <a:pt x="10321" y="106"/>
                    <a:pt x="10546" y="8"/>
                    <a:pt x="10788" y="0"/>
                  </a:cubicBezTo>
                  <a:cubicBezTo>
                    <a:pt x="11042" y="0"/>
                    <a:pt x="11267" y="97"/>
                    <a:pt x="11469" y="287"/>
                  </a:cubicBezTo>
                  <a:lnTo>
                    <a:pt x="14220" y="2991"/>
                  </a:lnTo>
                  <a:lnTo>
                    <a:pt x="14220" y="1586"/>
                  </a:lnTo>
                  <a:cubicBezTo>
                    <a:pt x="14220" y="1436"/>
                    <a:pt x="14266" y="1313"/>
                    <a:pt x="14352" y="1206"/>
                  </a:cubicBezTo>
                  <a:cubicBezTo>
                    <a:pt x="14441" y="1099"/>
                    <a:pt x="14546" y="1048"/>
                    <a:pt x="14669" y="1048"/>
                  </a:cubicBezTo>
                  <a:lnTo>
                    <a:pt x="17226" y="1048"/>
                  </a:lnTo>
                  <a:cubicBezTo>
                    <a:pt x="17348" y="1048"/>
                    <a:pt x="17451" y="1099"/>
                    <a:pt x="17530" y="1206"/>
                  </a:cubicBezTo>
                  <a:cubicBezTo>
                    <a:pt x="17609" y="1312"/>
                    <a:pt x="17653" y="1436"/>
                    <a:pt x="17653" y="1586"/>
                  </a:cubicBezTo>
                  <a:lnTo>
                    <a:pt x="17653" y="6383"/>
                  </a:lnTo>
                  <a:lnTo>
                    <a:pt x="21416" y="10074"/>
                  </a:lnTo>
                  <a:close/>
                  <a:moveTo>
                    <a:pt x="18523" y="11977"/>
                  </a:moveTo>
                  <a:lnTo>
                    <a:pt x="18523" y="20551"/>
                  </a:lnTo>
                  <a:cubicBezTo>
                    <a:pt x="18523" y="20854"/>
                    <a:pt x="18441" y="21104"/>
                    <a:pt x="18276" y="21300"/>
                  </a:cubicBezTo>
                  <a:cubicBezTo>
                    <a:pt x="18110" y="21502"/>
                    <a:pt x="17904" y="21599"/>
                    <a:pt x="17653" y="21599"/>
                  </a:cubicBezTo>
                  <a:lnTo>
                    <a:pt x="12809" y="21599"/>
                  </a:lnTo>
                  <a:lnTo>
                    <a:pt x="12809" y="14736"/>
                  </a:lnTo>
                  <a:lnTo>
                    <a:pt x="8772" y="14736"/>
                  </a:lnTo>
                  <a:lnTo>
                    <a:pt x="8772" y="21599"/>
                  </a:lnTo>
                  <a:lnTo>
                    <a:pt x="3928" y="21599"/>
                  </a:lnTo>
                  <a:cubicBezTo>
                    <a:pt x="3677" y="21599"/>
                    <a:pt x="3468" y="21502"/>
                    <a:pt x="3303" y="21300"/>
                  </a:cubicBezTo>
                  <a:cubicBezTo>
                    <a:pt x="3140" y="21104"/>
                    <a:pt x="3056" y="20854"/>
                    <a:pt x="3056" y="20551"/>
                  </a:cubicBezTo>
                  <a:lnTo>
                    <a:pt x="3056" y="11977"/>
                  </a:lnTo>
                  <a:lnTo>
                    <a:pt x="10788" y="4356"/>
                  </a:lnTo>
                  <a:lnTo>
                    <a:pt x="18523" y="11977"/>
                  </a:lnTo>
                  <a:close/>
                </a:path>
              </a:pathLst>
            </a:custGeom>
            <a:solidFill>
              <a:srgbClr val="151515"/>
            </a:solidFill>
            <a:ln>
              <a:noFill/>
            </a:ln>
            <a:effectLst/>
            <a:extLst/>
          </p:spPr>
          <p:txBody>
            <a:bodyPr lIns="38100" tIns="38100" rIns="38100" bIns="38100" anchor="ctr"/>
            <a:lstStyle/>
            <a:p>
              <a:pPr marL="0" marR="0" lvl="0" indent="0" defTabSz="34252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2100" b="0" i="0" u="none" strike="noStrike" kern="0" cap="none" spc="0" normalizeH="0" baseline="0" noProof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gency FB"/>
                <a:ea typeface="微软雅黑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462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1C150C5-6BA9-4590-9355-4D7DA34F8430}"/>
              </a:ext>
            </a:extLst>
          </p:cNvPr>
          <p:cNvGrpSpPr/>
          <p:nvPr/>
        </p:nvGrpSpPr>
        <p:grpSpPr>
          <a:xfrm>
            <a:off x="-263063" y="2371915"/>
            <a:ext cx="12731420" cy="3179720"/>
            <a:chOff x="-263063" y="2371915"/>
            <a:chExt cx="12731420" cy="3179720"/>
          </a:xfrm>
        </p:grpSpPr>
        <p:pic>
          <p:nvPicPr>
            <p:cNvPr id="7" name="图片 6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1E7FCAFC-7874-4077-B8EB-D884486ED2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354" t="10054" r="19446" b="1731"/>
            <a:stretch>
              <a:fillRect/>
            </a:stretch>
          </p:blipFill>
          <p:spPr>
            <a:xfrm>
              <a:off x="3952721" y="2428754"/>
              <a:ext cx="1727098" cy="1727098"/>
            </a:xfrm>
            <a:custGeom>
              <a:avLst/>
              <a:gdLst>
                <a:gd name="connsiteX0" fmla="*/ 1117541 w 2235082"/>
                <a:gd name="connsiteY0" fmla="*/ 0 h 2235082"/>
                <a:gd name="connsiteX1" fmla="*/ 2235082 w 2235082"/>
                <a:gd name="connsiteY1" fmla="*/ 1117541 h 2235082"/>
                <a:gd name="connsiteX2" fmla="*/ 1117541 w 2235082"/>
                <a:gd name="connsiteY2" fmla="*/ 2235082 h 2235082"/>
                <a:gd name="connsiteX3" fmla="*/ 0 w 2235082"/>
                <a:gd name="connsiteY3" fmla="*/ 1117541 h 2235082"/>
                <a:gd name="connsiteX4" fmla="*/ 1117541 w 2235082"/>
                <a:gd name="connsiteY4" fmla="*/ 0 h 223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5082" h="2235082">
                  <a:moveTo>
                    <a:pt x="1117541" y="0"/>
                  </a:moveTo>
                  <a:cubicBezTo>
                    <a:pt x="1734742" y="0"/>
                    <a:pt x="2235082" y="500340"/>
                    <a:pt x="2235082" y="1117541"/>
                  </a:cubicBezTo>
                  <a:cubicBezTo>
                    <a:pt x="2235082" y="1734742"/>
                    <a:pt x="1734742" y="2235082"/>
                    <a:pt x="1117541" y="2235082"/>
                  </a:cubicBezTo>
                  <a:cubicBezTo>
                    <a:pt x="500340" y="2235082"/>
                    <a:pt x="0" y="1734742"/>
                    <a:pt x="0" y="1117541"/>
                  </a:cubicBezTo>
                  <a:cubicBezTo>
                    <a:pt x="0" y="500340"/>
                    <a:pt x="500340" y="0"/>
                    <a:pt x="1117541" y="0"/>
                  </a:cubicBezTo>
                  <a:close/>
                </a:path>
              </a:pathLst>
            </a:custGeom>
            <a:ln w="19050">
              <a:solidFill>
                <a:srgbClr val="6D6D6D"/>
              </a:solidFill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图片 7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1D93E6C8-2D08-489D-9B87-77AFA89CFB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25" r="20346"/>
            <a:stretch>
              <a:fillRect/>
            </a:stretch>
          </p:blipFill>
          <p:spPr>
            <a:xfrm>
              <a:off x="6648496" y="2440879"/>
              <a:ext cx="1736336" cy="1736336"/>
            </a:xfrm>
            <a:custGeom>
              <a:avLst/>
              <a:gdLst>
                <a:gd name="connsiteX0" fmla="*/ 1117541 w 2235082"/>
                <a:gd name="connsiteY0" fmla="*/ 0 h 2235082"/>
                <a:gd name="connsiteX1" fmla="*/ 2235082 w 2235082"/>
                <a:gd name="connsiteY1" fmla="*/ 1117541 h 2235082"/>
                <a:gd name="connsiteX2" fmla="*/ 1117541 w 2235082"/>
                <a:gd name="connsiteY2" fmla="*/ 2235082 h 2235082"/>
                <a:gd name="connsiteX3" fmla="*/ 0 w 2235082"/>
                <a:gd name="connsiteY3" fmla="*/ 1117541 h 2235082"/>
                <a:gd name="connsiteX4" fmla="*/ 1117541 w 2235082"/>
                <a:gd name="connsiteY4" fmla="*/ 0 h 223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5082" h="2235082">
                  <a:moveTo>
                    <a:pt x="1117541" y="0"/>
                  </a:moveTo>
                  <a:cubicBezTo>
                    <a:pt x="1734742" y="0"/>
                    <a:pt x="2235082" y="500340"/>
                    <a:pt x="2235082" y="1117541"/>
                  </a:cubicBezTo>
                  <a:cubicBezTo>
                    <a:pt x="2235082" y="1734742"/>
                    <a:pt x="1734742" y="2235082"/>
                    <a:pt x="1117541" y="2235082"/>
                  </a:cubicBezTo>
                  <a:cubicBezTo>
                    <a:pt x="500340" y="2235082"/>
                    <a:pt x="0" y="1734742"/>
                    <a:pt x="0" y="1117541"/>
                  </a:cubicBezTo>
                  <a:cubicBezTo>
                    <a:pt x="0" y="500340"/>
                    <a:pt x="500340" y="0"/>
                    <a:pt x="1117541" y="0"/>
                  </a:cubicBezTo>
                  <a:close/>
                </a:path>
              </a:pathLst>
            </a:custGeom>
            <a:ln w="19050">
              <a:solidFill>
                <a:srgbClr val="6D6D6D"/>
              </a:solidFill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" name="图片 8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0579D595-7F0F-4769-8674-EE524C1895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72" t="1903" r="19735" b="1903"/>
            <a:stretch>
              <a:fillRect/>
            </a:stretch>
          </p:blipFill>
          <p:spPr>
            <a:xfrm>
              <a:off x="1256946" y="2428754"/>
              <a:ext cx="1727098" cy="1727098"/>
            </a:xfrm>
            <a:custGeom>
              <a:avLst/>
              <a:gdLst>
                <a:gd name="connsiteX0" fmla="*/ 1117541 w 2235082"/>
                <a:gd name="connsiteY0" fmla="*/ 0 h 2235082"/>
                <a:gd name="connsiteX1" fmla="*/ 2235082 w 2235082"/>
                <a:gd name="connsiteY1" fmla="*/ 1117541 h 2235082"/>
                <a:gd name="connsiteX2" fmla="*/ 1117541 w 2235082"/>
                <a:gd name="connsiteY2" fmla="*/ 2235082 h 2235082"/>
                <a:gd name="connsiteX3" fmla="*/ 0 w 2235082"/>
                <a:gd name="connsiteY3" fmla="*/ 1117541 h 2235082"/>
                <a:gd name="connsiteX4" fmla="*/ 1117541 w 2235082"/>
                <a:gd name="connsiteY4" fmla="*/ 0 h 223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5082" h="2235082">
                  <a:moveTo>
                    <a:pt x="1117541" y="0"/>
                  </a:moveTo>
                  <a:cubicBezTo>
                    <a:pt x="1734742" y="0"/>
                    <a:pt x="2235082" y="500340"/>
                    <a:pt x="2235082" y="1117541"/>
                  </a:cubicBezTo>
                  <a:cubicBezTo>
                    <a:pt x="2235082" y="1734742"/>
                    <a:pt x="1734742" y="2235082"/>
                    <a:pt x="1117541" y="2235082"/>
                  </a:cubicBezTo>
                  <a:cubicBezTo>
                    <a:pt x="500340" y="2235082"/>
                    <a:pt x="0" y="1734742"/>
                    <a:pt x="0" y="1117541"/>
                  </a:cubicBezTo>
                  <a:cubicBezTo>
                    <a:pt x="0" y="500340"/>
                    <a:pt x="500340" y="0"/>
                    <a:pt x="1117541" y="0"/>
                  </a:cubicBezTo>
                  <a:close/>
                </a:path>
              </a:pathLst>
            </a:custGeom>
            <a:ln w="19050">
              <a:solidFill>
                <a:srgbClr val="6D6D6D"/>
              </a:solidFill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0EC644E9-76A4-46B6-B58E-193C46DFF51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86" t="751" r="15686"/>
            <a:stretch>
              <a:fillRect/>
            </a:stretch>
          </p:blipFill>
          <p:spPr>
            <a:xfrm>
              <a:off x="9353509" y="2371915"/>
              <a:ext cx="1727098" cy="1727098"/>
            </a:xfrm>
            <a:custGeom>
              <a:avLst/>
              <a:gdLst>
                <a:gd name="connsiteX0" fmla="*/ 1117541 w 2235082"/>
                <a:gd name="connsiteY0" fmla="*/ 0 h 2235082"/>
                <a:gd name="connsiteX1" fmla="*/ 2235082 w 2235082"/>
                <a:gd name="connsiteY1" fmla="*/ 1117541 h 2235082"/>
                <a:gd name="connsiteX2" fmla="*/ 1117541 w 2235082"/>
                <a:gd name="connsiteY2" fmla="*/ 2235082 h 2235082"/>
                <a:gd name="connsiteX3" fmla="*/ 0 w 2235082"/>
                <a:gd name="connsiteY3" fmla="*/ 1117541 h 2235082"/>
                <a:gd name="connsiteX4" fmla="*/ 1117541 w 2235082"/>
                <a:gd name="connsiteY4" fmla="*/ 0 h 223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5082" h="2235082">
                  <a:moveTo>
                    <a:pt x="1117541" y="0"/>
                  </a:moveTo>
                  <a:cubicBezTo>
                    <a:pt x="1734742" y="0"/>
                    <a:pt x="2235082" y="500340"/>
                    <a:pt x="2235082" y="1117541"/>
                  </a:cubicBezTo>
                  <a:cubicBezTo>
                    <a:pt x="2235082" y="1734742"/>
                    <a:pt x="1734742" y="2235082"/>
                    <a:pt x="1117541" y="2235082"/>
                  </a:cubicBezTo>
                  <a:cubicBezTo>
                    <a:pt x="500340" y="2235082"/>
                    <a:pt x="0" y="1734742"/>
                    <a:pt x="0" y="1117541"/>
                  </a:cubicBezTo>
                  <a:cubicBezTo>
                    <a:pt x="0" y="500340"/>
                    <a:pt x="500340" y="0"/>
                    <a:pt x="1117541" y="0"/>
                  </a:cubicBezTo>
                  <a:close/>
                </a:path>
              </a:pathLst>
            </a:custGeom>
            <a:ln w="19050">
              <a:solidFill>
                <a:srgbClr val="6D6D6D"/>
              </a:solidFill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1E608F7D-003F-4CE3-A907-5CA5A78AFF0D}"/>
                </a:ext>
              </a:extLst>
            </p:cNvPr>
            <p:cNvGrpSpPr/>
            <p:nvPr/>
          </p:nvGrpSpPr>
          <p:grpSpPr>
            <a:xfrm>
              <a:off x="-263063" y="2881787"/>
              <a:ext cx="1387750" cy="1115095"/>
              <a:chOff x="194670" y="5289084"/>
              <a:chExt cx="1387750" cy="1115095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10C9BD60-A7AE-478F-8EB9-977D91DEEF2B}"/>
                  </a:ext>
                </a:extLst>
              </p:cNvPr>
              <p:cNvSpPr/>
              <p:nvPr/>
            </p:nvSpPr>
            <p:spPr>
              <a:xfrm>
                <a:off x="561476" y="5387522"/>
                <a:ext cx="142787" cy="142787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15CA4487-7F53-4C14-B6B0-16A7ACAD47C6}"/>
                  </a:ext>
                </a:extLst>
              </p:cNvPr>
              <p:cNvSpPr/>
              <p:nvPr/>
            </p:nvSpPr>
            <p:spPr>
              <a:xfrm>
                <a:off x="830832" y="5591115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99483118-352B-4D36-BD5C-F1826DD3F9B7}"/>
                  </a:ext>
                </a:extLst>
              </p:cNvPr>
              <p:cNvSpPr/>
              <p:nvPr/>
            </p:nvSpPr>
            <p:spPr>
              <a:xfrm>
                <a:off x="1350301" y="5854300"/>
                <a:ext cx="232119" cy="232119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4D5B172F-E682-42BF-AA7B-FA4688BE2D6D}"/>
                  </a:ext>
                </a:extLst>
              </p:cNvPr>
              <p:cNvSpPr/>
              <p:nvPr/>
            </p:nvSpPr>
            <p:spPr>
              <a:xfrm>
                <a:off x="1180469" y="5289084"/>
                <a:ext cx="169832" cy="16983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91D54CD8-B652-4D43-94FE-5B571CA8C39C}"/>
                  </a:ext>
                </a:extLst>
              </p:cNvPr>
              <p:cNvSpPr/>
              <p:nvPr/>
            </p:nvSpPr>
            <p:spPr>
              <a:xfrm>
                <a:off x="386123" y="5761814"/>
                <a:ext cx="91440" cy="91440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945F34F9-1077-4B63-A6CC-8D970832F919}"/>
                  </a:ext>
                </a:extLst>
              </p:cNvPr>
              <p:cNvSpPr/>
              <p:nvPr/>
            </p:nvSpPr>
            <p:spPr>
              <a:xfrm>
                <a:off x="717516" y="6062061"/>
                <a:ext cx="102277" cy="102277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A45D7704-4DAA-4CC5-B4B9-4D2154D28656}"/>
                  </a:ext>
                </a:extLst>
              </p:cNvPr>
              <p:cNvSpPr/>
              <p:nvPr/>
            </p:nvSpPr>
            <p:spPr>
              <a:xfrm>
                <a:off x="194670" y="614204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8844F2F6-FC44-4F5D-B6C1-E31C37D216A8}"/>
                </a:ext>
              </a:extLst>
            </p:cNvPr>
            <p:cNvGrpSpPr/>
            <p:nvPr/>
          </p:nvGrpSpPr>
          <p:grpSpPr>
            <a:xfrm>
              <a:off x="11080607" y="2881787"/>
              <a:ext cx="1387750" cy="1115095"/>
              <a:chOff x="194670" y="5289084"/>
              <a:chExt cx="1387750" cy="1115095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00F96C2F-79FA-4285-B28A-85414C70F040}"/>
                  </a:ext>
                </a:extLst>
              </p:cNvPr>
              <p:cNvSpPr/>
              <p:nvPr/>
            </p:nvSpPr>
            <p:spPr>
              <a:xfrm>
                <a:off x="561476" y="5387522"/>
                <a:ext cx="142787" cy="142787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5421D252-1E26-4F7B-8C56-47820799422B}"/>
                  </a:ext>
                </a:extLst>
              </p:cNvPr>
              <p:cNvSpPr/>
              <p:nvPr/>
            </p:nvSpPr>
            <p:spPr>
              <a:xfrm>
                <a:off x="830832" y="5591115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CC53FFE0-228A-410D-89DE-349FA3AD0B37}"/>
                  </a:ext>
                </a:extLst>
              </p:cNvPr>
              <p:cNvSpPr/>
              <p:nvPr/>
            </p:nvSpPr>
            <p:spPr>
              <a:xfrm>
                <a:off x="1350301" y="5854300"/>
                <a:ext cx="232119" cy="232119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03F3A5E5-BBFA-489D-B10C-F1B12A5FF96E}"/>
                  </a:ext>
                </a:extLst>
              </p:cNvPr>
              <p:cNvSpPr/>
              <p:nvPr/>
            </p:nvSpPr>
            <p:spPr>
              <a:xfrm>
                <a:off x="1180469" y="5289084"/>
                <a:ext cx="169832" cy="16983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4AEEA35D-2719-4A2D-A3BD-09A3A3CFEAA4}"/>
                  </a:ext>
                </a:extLst>
              </p:cNvPr>
              <p:cNvSpPr/>
              <p:nvPr/>
            </p:nvSpPr>
            <p:spPr>
              <a:xfrm>
                <a:off x="386123" y="5761814"/>
                <a:ext cx="91440" cy="91440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8C8EC82C-525F-4237-B2F6-51CAC827AB2D}"/>
                  </a:ext>
                </a:extLst>
              </p:cNvPr>
              <p:cNvSpPr/>
              <p:nvPr/>
            </p:nvSpPr>
            <p:spPr>
              <a:xfrm>
                <a:off x="717516" y="6062061"/>
                <a:ext cx="102277" cy="102277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02DCC341-B275-4D63-B64A-DA47B05D66EB}"/>
                  </a:ext>
                </a:extLst>
              </p:cNvPr>
              <p:cNvSpPr/>
              <p:nvPr/>
            </p:nvSpPr>
            <p:spPr>
              <a:xfrm>
                <a:off x="194670" y="614204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C1C78B1E-9D85-4162-878B-F3FA3AAE0175}"/>
                </a:ext>
              </a:extLst>
            </p:cNvPr>
            <p:cNvGrpSpPr/>
            <p:nvPr/>
          </p:nvGrpSpPr>
          <p:grpSpPr>
            <a:xfrm>
              <a:off x="695815" y="4551236"/>
              <a:ext cx="2849359" cy="1000399"/>
              <a:chOff x="979430" y="1949952"/>
              <a:chExt cx="2849359" cy="1000399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93D186B4-CD74-49E1-A0CB-9AB67A09D750}"/>
                  </a:ext>
                </a:extLst>
              </p:cNvPr>
              <p:cNvSpPr txBox="1"/>
              <p:nvPr/>
            </p:nvSpPr>
            <p:spPr>
              <a:xfrm>
                <a:off x="1328004" y="2180910"/>
                <a:ext cx="2152209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9DABCC9A-1245-4377-BF12-090B6D4EFA40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DE631899-3B06-4324-9C6C-3346DC9A1A97}"/>
                </a:ext>
              </a:extLst>
            </p:cNvPr>
            <p:cNvGrpSpPr/>
            <p:nvPr/>
          </p:nvGrpSpPr>
          <p:grpSpPr>
            <a:xfrm>
              <a:off x="3391590" y="4551236"/>
              <a:ext cx="2849359" cy="1000399"/>
              <a:chOff x="979430" y="1949952"/>
              <a:chExt cx="2849359" cy="1000399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0038E811-86CA-4F56-8C59-558EA7DC6984}"/>
                  </a:ext>
                </a:extLst>
              </p:cNvPr>
              <p:cNvSpPr txBox="1"/>
              <p:nvPr/>
            </p:nvSpPr>
            <p:spPr>
              <a:xfrm>
                <a:off x="1328004" y="2180910"/>
                <a:ext cx="2152209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ADBCF12A-BFFB-4238-B115-EED00BFEEAD2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963BE41F-2B78-4577-B0CC-1A55F425D790}"/>
                </a:ext>
              </a:extLst>
            </p:cNvPr>
            <p:cNvGrpSpPr/>
            <p:nvPr/>
          </p:nvGrpSpPr>
          <p:grpSpPr>
            <a:xfrm>
              <a:off x="6091984" y="4551236"/>
              <a:ext cx="2849359" cy="1000399"/>
              <a:chOff x="979430" y="1949952"/>
              <a:chExt cx="2849359" cy="1000399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E2D68619-59C3-4232-BC83-3F1CB0CD47AE}"/>
                  </a:ext>
                </a:extLst>
              </p:cNvPr>
              <p:cNvSpPr txBox="1"/>
              <p:nvPr/>
            </p:nvSpPr>
            <p:spPr>
              <a:xfrm>
                <a:off x="1328004" y="2180910"/>
                <a:ext cx="2152209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B0FE7065-B4E2-42A0-A60B-AEC6B638CD48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08D7C0A5-E841-4D91-B110-6C018C8DAA17}"/>
                </a:ext>
              </a:extLst>
            </p:cNvPr>
            <p:cNvGrpSpPr/>
            <p:nvPr/>
          </p:nvGrpSpPr>
          <p:grpSpPr>
            <a:xfrm>
              <a:off x="8792378" y="4551236"/>
              <a:ext cx="2849359" cy="1000399"/>
              <a:chOff x="979430" y="1949952"/>
              <a:chExt cx="2849359" cy="1000399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9B8FB1A2-EC6B-4A5E-9304-58F466EFEF8C}"/>
                  </a:ext>
                </a:extLst>
              </p:cNvPr>
              <p:cNvSpPr txBox="1"/>
              <p:nvPr/>
            </p:nvSpPr>
            <p:spPr>
              <a:xfrm>
                <a:off x="1328004" y="2180910"/>
                <a:ext cx="2152209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E689B8B1-337B-431B-A532-08A60E429239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94C7E94F-9DA5-4713-ADDB-BE0395A60F4D}"/>
                </a:ext>
              </a:extLst>
            </p:cNvPr>
            <p:cNvGrpSpPr/>
            <p:nvPr/>
          </p:nvGrpSpPr>
          <p:grpSpPr>
            <a:xfrm>
              <a:off x="8631426" y="3058227"/>
              <a:ext cx="475488" cy="475488"/>
              <a:chOff x="8631426" y="3058227"/>
              <a:chExt cx="475488" cy="475488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F91203A6-BDA9-4760-9309-F5A44C67AC59}"/>
                  </a:ext>
                </a:extLst>
              </p:cNvPr>
              <p:cNvSpPr/>
              <p:nvPr/>
            </p:nvSpPr>
            <p:spPr>
              <a:xfrm>
                <a:off x="8631426" y="3058227"/>
                <a:ext cx="475488" cy="475488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Freeform 183">
                <a:extLst>
                  <a:ext uri="{FF2B5EF4-FFF2-40B4-BE49-F238E27FC236}">
                    <a16:creationId xmlns:a16="http://schemas.microsoft.com/office/drawing/2014/main" xmlns="" id="{CF5EC670-03A2-4E88-91CF-95088556ED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73068" y="3203896"/>
                <a:ext cx="168275" cy="184150"/>
              </a:xfrm>
              <a:custGeom>
                <a:avLst/>
                <a:gdLst>
                  <a:gd name="T0" fmla="*/ 2 w 45"/>
                  <a:gd name="T1" fmla="*/ 15 h 49"/>
                  <a:gd name="T2" fmla="*/ 45 w 45"/>
                  <a:gd name="T3" fmla="*/ 16 h 49"/>
                  <a:gd name="T4" fmla="*/ 45 w 45"/>
                  <a:gd name="T5" fmla="*/ 25 h 49"/>
                  <a:gd name="T6" fmla="*/ 43 w 45"/>
                  <a:gd name="T7" fmla="*/ 27 h 49"/>
                  <a:gd name="T8" fmla="*/ 43 w 45"/>
                  <a:gd name="T9" fmla="*/ 47 h 49"/>
                  <a:gd name="T10" fmla="*/ 41 w 45"/>
                  <a:gd name="T11" fmla="*/ 49 h 49"/>
                  <a:gd name="T12" fmla="*/ 2 w 45"/>
                  <a:gd name="T13" fmla="*/ 47 h 49"/>
                  <a:gd name="T14" fmla="*/ 2 w 45"/>
                  <a:gd name="T15" fmla="*/ 27 h 49"/>
                  <a:gd name="T16" fmla="*/ 0 w 45"/>
                  <a:gd name="T17" fmla="*/ 25 h 49"/>
                  <a:gd name="T18" fmla="*/ 0 w 45"/>
                  <a:gd name="T19" fmla="*/ 16 h 49"/>
                  <a:gd name="T20" fmla="*/ 26 w 45"/>
                  <a:gd name="T21" fmla="*/ 45 h 49"/>
                  <a:gd name="T22" fmla="*/ 26 w 45"/>
                  <a:gd name="T23" fmla="*/ 27 h 49"/>
                  <a:gd name="T24" fmla="*/ 19 w 45"/>
                  <a:gd name="T25" fmla="*/ 45 h 49"/>
                  <a:gd name="T26" fmla="*/ 17 w 45"/>
                  <a:gd name="T27" fmla="*/ 45 h 49"/>
                  <a:gd name="T28" fmla="*/ 17 w 45"/>
                  <a:gd name="T29" fmla="*/ 27 h 49"/>
                  <a:gd name="T30" fmla="*/ 6 w 45"/>
                  <a:gd name="T31" fmla="*/ 45 h 49"/>
                  <a:gd name="T32" fmla="*/ 29 w 45"/>
                  <a:gd name="T33" fmla="*/ 27 h 49"/>
                  <a:gd name="T34" fmla="*/ 29 w 45"/>
                  <a:gd name="T35" fmla="*/ 45 h 49"/>
                  <a:gd name="T36" fmla="*/ 40 w 45"/>
                  <a:gd name="T37" fmla="*/ 27 h 49"/>
                  <a:gd name="T38" fmla="*/ 23 w 45"/>
                  <a:gd name="T39" fmla="*/ 3 h 49"/>
                  <a:gd name="T40" fmla="*/ 25 w 45"/>
                  <a:gd name="T41" fmla="*/ 4 h 49"/>
                  <a:gd name="T42" fmla="*/ 32 w 45"/>
                  <a:gd name="T43" fmla="*/ 0 h 49"/>
                  <a:gd name="T44" fmla="*/ 38 w 45"/>
                  <a:gd name="T45" fmla="*/ 6 h 49"/>
                  <a:gd name="T46" fmla="*/ 32 w 45"/>
                  <a:gd name="T47" fmla="*/ 13 h 49"/>
                  <a:gd name="T48" fmla="*/ 14 w 45"/>
                  <a:gd name="T49" fmla="*/ 13 h 49"/>
                  <a:gd name="T50" fmla="*/ 9 w 45"/>
                  <a:gd name="T51" fmla="*/ 11 h 49"/>
                  <a:gd name="T52" fmla="*/ 9 w 45"/>
                  <a:gd name="T53" fmla="*/ 1 h 49"/>
                  <a:gd name="T54" fmla="*/ 19 w 45"/>
                  <a:gd name="T55" fmla="*/ 1 h 49"/>
                  <a:gd name="T56" fmla="*/ 23 w 45"/>
                  <a:gd name="T57" fmla="*/ 3 h 49"/>
                  <a:gd name="T58" fmla="*/ 25 w 45"/>
                  <a:gd name="T59" fmla="*/ 6 h 49"/>
                  <a:gd name="T60" fmla="*/ 21 w 45"/>
                  <a:gd name="T61" fmla="*/ 6 h 49"/>
                  <a:gd name="T62" fmla="*/ 21 w 45"/>
                  <a:gd name="T63" fmla="*/ 10 h 49"/>
                  <a:gd name="T64" fmla="*/ 24 w 45"/>
                  <a:gd name="T65" fmla="*/ 10 h 49"/>
                  <a:gd name="T66" fmla="*/ 25 w 45"/>
                  <a:gd name="T67" fmla="*/ 8 h 49"/>
                  <a:gd name="T68" fmla="*/ 27 w 45"/>
                  <a:gd name="T69" fmla="*/ 6 h 49"/>
                  <a:gd name="T70" fmla="*/ 28 w 45"/>
                  <a:gd name="T71" fmla="*/ 8 h 49"/>
                  <a:gd name="T72" fmla="*/ 32 w 45"/>
                  <a:gd name="T73" fmla="*/ 11 h 49"/>
                  <a:gd name="T74" fmla="*/ 36 w 45"/>
                  <a:gd name="T75" fmla="*/ 6 h 49"/>
                  <a:gd name="T76" fmla="*/ 32 w 45"/>
                  <a:gd name="T77" fmla="*/ 2 h 49"/>
                  <a:gd name="T78" fmla="*/ 27 w 45"/>
                  <a:gd name="T79" fmla="*/ 6 h 49"/>
                  <a:gd name="T80" fmla="*/ 19 w 45"/>
                  <a:gd name="T81" fmla="*/ 11 h 49"/>
                  <a:gd name="T82" fmla="*/ 18 w 45"/>
                  <a:gd name="T83" fmla="*/ 8 h 49"/>
                  <a:gd name="T84" fmla="*/ 18 w 45"/>
                  <a:gd name="T85" fmla="*/ 6 h 49"/>
                  <a:gd name="T86" fmla="*/ 14 w 45"/>
                  <a:gd name="T87" fmla="*/ 2 h 49"/>
                  <a:gd name="T88" fmla="*/ 9 w 45"/>
                  <a:gd name="T89" fmla="*/ 6 h 49"/>
                  <a:gd name="T90" fmla="*/ 14 w 45"/>
                  <a:gd name="T91" fmla="*/ 11 h 49"/>
                  <a:gd name="T92" fmla="*/ 42 w 45"/>
                  <a:gd name="T93" fmla="*/ 18 h 49"/>
                  <a:gd name="T94" fmla="*/ 4 w 45"/>
                  <a:gd name="T95" fmla="*/ 18 h 49"/>
                  <a:gd name="T96" fmla="*/ 42 w 45"/>
                  <a:gd name="T97" fmla="*/ 2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5" h="49">
                    <a:moveTo>
                      <a:pt x="2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5" y="15"/>
                      <a:pt x="45" y="15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6"/>
                      <a:pt x="45" y="27"/>
                      <a:pt x="44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3" y="48"/>
                      <a:pt x="42" y="49"/>
                      <a:pt x="41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3" y="49"/>
                      <a:pt x="2" y="48"/>
                      <a:pt x="2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1" y="27"/>
                      <a:pt x="0" y="26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5"/>
                      <a:pt x="1" y="15"/>
                      <a:pt x="2" y="15"/>
                    </a:cubicBezTo>
                    <a:close/>
                    <a:moveTo>
                      <a:pt x="26" y="45"/>
                    </a:move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26" y="45"/>
                      <a:pt x="26" y="45"/>
                      <a:pt x="26" y="45"/>
                    </a:cubicBezTo>
                    <a:close/>
                    <a:moveTo>
                      <a:pt x="17" y="45"/>
                    </a:move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7" y="45"/>
                      <a:pt x="17" y="45"/>
                      <a:pt x="17" y="45"/>
                    </a:cubicBezTo>
                    <a:close/>
                    <a:moveTo>
                      <a:pt x="29" y="27"/>
                    </a:move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29" y="27"/>
                      <a:pt x="29" y="27"/>
                      <a:pt x="29" y="27"/>
                    </a:cubicBezTo>
                    <a:close/>
                    <a:moveTo>
                      <a:pt x="23" y="3"/>
                    </a:moveTo>
                    <a:cubicBezTo>
                      <a:pt x="23" y="3"/>
                      <a:pt x="23" y="3"/>
                      <a:pt x="23" y="3"/>
                    </a:cubicBezTo>
                    <a:cubicBezTo>
                      <a:pt x="24" y="3"/>
                      <a:pt x="25" y="4"/>
                      <a:pt x="25" y="4"/>
                    </a:cubicBezTo>
                    <a:cubicBezTo>
                      <a:pt x="26" y="3"/>
                      <a:pt x="26" y="2"/>
                      <a:pt x="27" y="1"/>
                    </a:cubicBezTo>
                    <a:cubicBezTo>
                      <a:pt x="28" y="0"/>
                      <a:pt x="30" y="0"/>
                      <a:pt x="32" y="0"/>
                    </a:cubicBezTo>
                    <a:cubicBezTo>
                      <a:pt x="33" y="0"/>
                      <a:pt x="35" y="0"/>
                      <a:pt x="36" y="1"/>
                    </a:cubicBezTo>
                    <a:cubicBezTo>
                      <a:pt x="37" y="3"/>
                      <a:pt x="38" y="4"/>
                      <a:pt x="38" y="6"/>
                    </a:cubicBezTo>
                    <a:cubicBezTo>
                      <a:pt x="38" y="8"/>
                      <a:pt x="37" y="10"/>
                      <a:pt x="36" y="11"/>
                    </a:cubicBezTo>
                    <a:cubicBezTo>
                      <a:pt x="35" y="12"/>
                      <a:pt x="33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26" y="13"/>
                      <a:pt x="20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2" y="13"/>
                      <a:pt x="10" y="12"/>
                      <a:pt x="9" y="11"/>
                    </a:cubicBezTo>
                    <a:cubicBezTo>
                      <a:pt x="8" y="10"/>
                      <a:pt x="7" y="8"/>
                      <a:pt x="7" y="6"/>
                    </a:cubicBezTo>
                    <a:cubicBezTo>
                      <a:pt x="7" y="4"/>
                      <a:pt x="8" y="3"/>
                      <a:pt x="9" y="1"/>
                    </a:cubicBezTo>
                    <a:cubicBezTo>
                      <a:pt x="10" y="0"/>
                      <a:pt x="12" y="0"/>
                      <a:pt x="14" y="0"/>
                    </a:cubicBezTo>
                    <a:cubicBezTo>
                      <a:pt x="16" y="0"/>
                      <a:pt x="17" y="0"/>
                      <a:pt x="19" y="1"/>
                    </a:cubicBezTo>
                    <a:cubicBezTo>
                      <a:pt x="19" y="2"/>
                      <a:pt x="20" y="3"/>
                      <a:pt x="20" y="4"/>
                    </a:cubicBezTo>
                    <a:cubicBezTo>
                      <a:pt x="21" y="4"/>
                      <a:pt x="22" y="3"/>
                      <a:pt x="23" y="3"/>
                    </a:cubicBezTo>
                    <a:close/>
                    <a:moveTo>
                      <a:pt x="25" y="6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24" y="6"/>
                      <a:pt x="23" y="6"/>
                      <a:pt x="23" y="6"/>
                    </a:cubicBezTo>
                    <a:cubicBezTo>
                      <a:pt x="22" y="6"/>
                      <a:pt x="21" y="6"/>
                      <a:pt x="21" y="6"/>
                    </a:cubicBezTo>
                    <a:cubicBezTo>
                      <a:pt x="21" y="7"/>
                      <a:pt x="20" y="7"/>
                      <a:pt x="20" y="8"/>
                    </a:cubicBezTo>
                    <a:cubicBezTo>
                      <a:pt x="20" y="9"/>
                      <a:pt x="21" y="9"/>
                      <a:pt x="21" y="10"/>
                    </a:cubicBezTo>
                    <a:cubicBezTo>
                      <a:pt x="21" y="10"/>
                      <a:pt x="22" y="11"/>
                      <a:pt x="23" y="11"/>
                    </a:cubicBezTo>
                    <a:cubicBezTo>
                      <a:pt x="23" y="11"/>
                      <a:pt x="24" y="10"/>
                      <a:pt x="24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9"/>
                      <a:pt x="25" y="9"/>
                      <a:pt x="25" y="8"/>
                    </a:cubicBezTo>
                    <a:cubicBezTo>
                      <a:pt x="25" y="7"/>
                      <a:pt x="25" y="7"/>
                      <a:pt x="25" y="6"/>
                    </a:cubicBezTo>
                    <a:close/>
                    <a:moveTo>
                      <a:pt x="27" y="6"/>
                    </a:moveTo>
                    <a:cubicBezTo>
                      <a:pt x="27" y="6"/>
                      <a:pt x="27" y="6"/>
                      <a:pt x="27" y="6"/>
                    </a:cubicBezTo>
                    <a:cubicBezTo>
                      <a:pt x="27" y="7"/>
                      <a:pt x="28" y="7"/>
                      <a:pt x="28" y="8"/>
                    </a:cubicBezTo>
                    <a:cubicBezTo>
                      <a:pt x="28" y="9"/>
                      <a:pt x="27" y="10"/>
                      <a:pt x="27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3" y="11"/>
                      <a:pt x="34" y="10"/>
                      <a:pt x="35" y="9"/>
                    </a:cubicBezTo>
                    <a:cubicBezTo>
                      <a:pt x="35" y="8"/>
                      <a:pt x="36" y="7"/>
                      <a:pt x="36" y="6"/>
                    </a:cubicBezTo>
                    <a:cubicBezTo>
                      <a:pt x="36" y="5"/>
                      <a:pt x="35" y="4"/>
                      <a:pt x="35" y="3"/>
                    </a:cubicBezTo>
                    <a:cubicBezTo>
                      <a:pt x="34" y="2"/>
                      <a:pt x="33" y="2"/>
                      <a:pt x="32" y="2"/>
                    </a:cubicBezTo>
                    <a:cubicBezTo>
                      <a:pt x="30" y="2"/>
                      <a:pt x="29" y="2"/>
                      <a:pt x="28" y="3"/>
                    </a:cubicBezTo>
                    <a:cubicBezTo>
                      <a:pt x="28" y="4"/>
                      <a:pt x="27" y="5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lose/>
                    <a:moveTo>
                      <a:pt x="19" y="11"/>
                    </a:move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10"/>
                      <a:pt x="18" y="9"/>
                      <a:pt x="18" y="8"/>
                    </a:cubicBezTo>
                    <a:cubicBezTo>
                      <a:pt x="18" y="8"/>
                      <a:pt x="18" y="7"/>
                      <a:pt x="18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5"/>
                      <a:pt x="18" y="4"/>
                      <a:pt x="17" y="3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3" y="2"/>
                      <a:pt x="12" y="2"/>
                      <a:pt x="11" y="3"/>
                    </a:cubicBezTo>
                    <a:cubicBezTo>
                      <a:pt x="10" y="4"/>
                      <a:pt x="9" y="5"/>
                      <a:pt x="9" y="6"/>
                    </a:cubicBezTo>
                    <a:cubicBezTo>
                      <a:pt x="9" y="7"/>
                      <a:pt x="10" y="8"/>
                      <a:pt x="11" y="9"/>
                    </a:cubicBezTo>
                    <a:cubicBezTo>
                      <a:pt x="12" y="10"/>
                      <a:pt x="13" y="11"/>
                      <a:pt x="14" y="11"/>
                    </a:cubicBezTo>
                    <a:cubicBezTo>
                      <a:pt x="19" y="11"/>
                      <a:pt x="19" y="11"/>
                      <a:pt x="19" y="11"/>
                    </a:cubicBezTo>
                    <a:close/>
                    <a:moveTo>
                      <a:pt x="42" y="18"/>
                    </a:moveTo>
                    <a:cubicBezTo>
                      <a:pt x="42" y="18"/>
                      <a:pt x="42" y="18"/>
                      <a:pt x="42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17" y="23"/>
                      <a:pt x="28" y="23"/>
                      <a:pt x="42" y="23"/>
                    </a:cubicBezTo>
                    <a:cubicBezTo>
                      <a:pt x="42" y="18"/>
                      <a:pt x="42" y="18"/>
                      <a:pt x="42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CF6B1138-B0A6-4C43-8AC4-6A27C82B1FC9}"/>
                </a:ext>
              </a:extLst>
            </p:cNvPr>
            <p:cNvGrpSpPr/>
            <p:nvPr/>
          </p:nvGrpSpPr>
          <p:grpSpPr>
            <a:xfrm>
              <a:off x="3243072" y="3058227"/>
              <a:ext cx="475488" cy="475488"/>
              <a:chOff x="3243072" y="3058227"/>
              <a:chExt cx="475488" cy="475488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xmlns="" id="{6DC19D6C-861D-4A55-88E6-31C3037F9AA3}"/>
                  </a:ext>
                </a:extLst>
              </p:cNvPr>
              <p:cNvSpPr/>
              <p:nvPr/>
            </p:nvSpPr>
            <p:spPr>
              <a:xfrm>
                <a:off x="3243072" y="3058227"/>
                <a:ext cx="475488" cy="475488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Freeform 195">
                <a:extLst>
                  <a:ext uri="{FF2B5EF4-FFF2-40B4-BE49-F238E27FC236}">
                    <a16:creationId xmlns:a16="http://schemas.microsoft.com/office/drawing/2014/main" xmlns="" id="{5C076F52-D3BD-46FE-9838-ED2432DB3A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90328" y="3235464"/>
                <a:ext cx="180975" cy="142875"/>
              </a:xfrm>
              <a:custGeom>
                <a:avLst/>
                <a:gdLst>
                  <a:gd name="T0" fmla="*/ 2 w 48"/>
                  <a:gd name="T1" fmla="*/ 0 h 38"/>
                  <a:gd name="T2" fmla="*/ 2 w 48"/>
                  <a:gd name="T3" fmla="*/ 0 h 38"/>
                  <a:gd name="T4" fmla="*/ 46 w 48"/>
                  <a:gd name="T5" fmla="*/ 0 h 38"/>
                  <a:gd name="T6" fmla="*/ 48 w 48"/>
                  <a:gd name="T7" fmla="*/ 2 h 38"/>
                  <a:gd name="T8" fmla="*/ 48 w 48"/>
                  <a:gd name="T9" fmla="*/ 2 h 38"/>
                  <a:gd name="T10" fmla="*/ 48 w 48"/>
                  <a:gd name="T11" fmla="*/ 36 h 38"/>
                  <a:gd name="T12" fmla="*/ 46 w 48"/>
                  <a:gd name="T13" fmla="*/ 38 h 38"/>
                  <a:gd name="T14" fmla="*/ 46 w 48"/>
                  <a:gd name="T15" fmla="*/ 38 h 38"/>
                  <a:gd name="T16" fmla="*/ 2 w 48"/>
                  <a:gd name="T17" fmla="*/ 38 h 38"/>
                  <a:gd name="T18" fmla="*/ 0 w 48"/>
                  <a:gd name="T19" fmla="*/ 36 h 38"/>
                  <a:gd name="T20" fmla="*/ 0 w 48"/>
                  <a:gd name="T21" fmla="*/ 36 h 38"/>
                  <a:gd name="T22" fmla="*/ 0 w 48"/>
                  <a:gd name="T23" fmla="*/ 2 h 38"/>
                  <a:gd name="T24" fmla="*/ 2 w 48"/>
                  <a:gd name="T25" fmla="*/ 0 h 38"/>
                  <a:gd name="T26" fmla="*/ 44 w 48"/>
                  <a:gd name="T27" fmla="*/ 6 h 38"/>
                  <a:gd name="T28" fmla="*/ 44 w 48"/>
                  <a:gd name="T29" fmla="*/ 6 h 38"/>
                  <a:gd name="T30" fmla="*/ 25 w 48"/>
                  <a:gd name="T31" fmla="*/ 25 h 38"/>
                  <a:gd name="T32" fmla="*/ 23 w 48"/>
                  <a:gd name="T33" fmla="*/ 25 h 38"/>
                  <a:gd name="T34" fmla="*/ 4 w 48"/>
                  <a:gd name="T35" fmla="*/ 6 h 38"/>
                  <a:gd name="T36" fmla="*/ 4 w 48"/>
                  <a:gd name="T37" fmla="*/ 34 h 38"/>
                  <a:gd name="T38" fmla="*/ 44 w 48"/>
                  <a:gd name="T39" fmla="*/ 34 h 38"/>
                  <a:gd name="T40" fmla="*/ 44 w 48"/>
                  <a:gd name="T41" fmla="*/ 6 h 38"/>
                  <a:gd name="T42" fmla="*/ 43 w 48"/>
                  <a:gd name="T43" fmla="*/ 4 h 38"/>
                  <a:gd name="T44" fmla="*/ 43 w 48"/>
                  <a:gd name="T45" fmla="*/ 4 h 38"/>
                  <a:gd name="T46" fmla="*/ 5 w 48"/>
                  <a:gd name="T47" fmla="*/ 4 h 38"/>
                  <a:gd name="T48" fmla="*/ 24 w 48"/>
                  <a:gd name="T49" fmla="*/ 23 h 38"/>
                  <a:gd name="T50" fmla="*/ 43 w 48"/>
                  <a:gd name="T5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8" h="38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7" y="0"/>
                      <a:pt x="48" y="1"/>
                      <a:pt x="48" y="2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7"/>
                      <a:pt x="47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1" y="38"/>
                      <a:pt x="0" y="37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  <a:moveTo>
                      <a:pt x="44" y="6"/>
                    </a:moveTo>
                    <a:cubicBezTo>
                      <a:pt x="44" y="6"/>
                      <a:pt x="44" y="6"/>
                      <a:pt x="44" y="6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4" y="26"/>
                      <a:pt x="24" y="26"/>
                      <a:pt x="23" y="2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4" y="6"/>
                      <a:pt x="44" y="6"/>
                      <a:pt x="44" y="6"/>
                    </a:cubicBezTo>
                    <a:close/>
                    <a:moveTo>
                      <a:pt x="43" y="4"/>
                    </a:moveTo>
                    <a:cubicBezTo>
                      <a:pt x="43" y="4"/>
                      <a:pt x="43" y="4"/>
                      <a:pt x="43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43" y="4"/>
                      <a:pt x="43" y="4"/>
                      <a:pt x="43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E64C4776-7B26-4329-9138-4D1B2C4613D4}"/>
                </a:ext>
              </a:extLst>
            </p:cNvPr>
            <p:cNvGrpSpPr/>
            <p:nvPr/>
          </p:nvGrpSpPr>
          <p:grpSpPr>
            <a:xfrm>
              <a:off x="5913980" y="3058227"/>
              <a:ext cx="475488" cy="475488"/>
              <a:chOff x="5913980" y="3058227"/>
              <a:chExt cx="475488" cy="475488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ACBE5750-32EA-428F-921D-5E9FEC65D734}"/>
                  </a:ext>
                </a:extLst>
              </p:cNvPr>
              <p:cNvSpPr/>
              <p:nvPr/>
            </p:nvSpPr>
            <p:spPr>
              <a:xfrm>
                <a:off x="5913980" y="3058227"/>
                <a:ext cx="475488" cy="475488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Freeform 196">
                <a:extLst>
                  <a:ext uri="{FF2B5EF4-FFF2-40B4-BE49-F238E27FC236}">
                    <a16:creationId xmlns:a16="http://schemas.microsoft.com/office/drawing/2014/main" xmlns="" id="{74409E9F-FE20-4FB6-9F6F-DD3CCF7A3C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73142" y="3197364"/>
                <a:ext cx="157163" cy="180975"/>
              </a:xfrm>
              <a:custGeom>
                <a:avLst/>
                <a:gdLst>
                  <a:gd name="T0" fmla="*/ 27 w 42"/>
                  <a:gd name="T1" fmla="*/ 0 h 48"/>
                  <a:gd name="T2" fmla="*/ 42 w 42"/>
                  <a:gd name="T3" fmla="*/ 14 h 48"/>
                  <a:gd name="T4" fmla="*/ 42 w 42"/>
                  <a:gd name="T5" fmla="*/ 15 h 48"/>
                  <a:gd name="T6" fmla="*/ 41 w 42"/>
                  <a:gd name="T7" fmla="*/ 46 h 48"/>
                  <a:gd name="T8" fmla="*/ 41 w 42"/>
                  <a:gd name="T9" fmla="*/ 47 h 48"/>
                  <a:gd name="T10" fmla="*/ 5 w 42"/>
                  <a:gd name="T11" fmla="*/ 48 h 48"/>
                  <a:gd name="T12" fmla="*/ 2 w 42"/>
                  <a:gd name="T13" fmla="*/ 46 h 48"/>
                  <a:gd name="T14" fmla="*/ 0 w 42"/>
                  <a:gd name="T15" fmla="*/ 5 h 48"/>
                  <a:gd name="T16" fmla="*/ 5 w 42"/>
                  <a:gd name="T17" fmla="*/ 0 h 48"/>
                  <a:gd name="T18" fmla="*/ 10 w 42"/>
                  <a:gd name="T19" fmla="*/ 37 h 48"/>
                  <a:gd name="T20" fmla="*/ 30 w 42"/>
                  <a:gd name="T21" fmla="*/ 35 h 48"/>
                  <a:gd name="T22" fmla="*/ 10 w 42"/>
                  <a:gd name="T23" fmla="*/ 34 h 48"/>
                  <a:gd name="T24" fmla="*/ 10 w 42"/>
                  <a:gd name="T25" fmla="*/ 37 h 48"/>
                  <a:gd name="T26" fmla="*/ 10 w 42"/>
                  <a:gd name="T27" fmla="*/ 29 h 48"/>
                  <a:gd name="T28" fmla="*/ 24 w 42"/>
                  <a:gd name="T29" fmla="*/ 28 h 48"/>
                  <a:gd name="T30" fmla="*/ 10 w 42"/>
                  <a:gd name="T31" fmla="*/ 27 h 48"/>
                  <a:gd name="T32" fmla="*/ 10 w 42"/>
                  <a:gd name="T33" fmla="*/ 29 h 48"/>
                  <a:gd name="T34" fmla="*/ 10 w 42"/>
                  <a:gd name="T35" fmla="*/ 21 h 48"/>
                  <a:gd name="T36" fmla="*/ 33 w 42"/>
                  <a:gd name="T37" fmla="*/ 20 h 48"/>
                  <a:gd name="T38" fmla="*/ 10 w 42"/>
                  <a:gd name="T39" fmla="*/ 19 h 48"/>
                  <a:gd name="T40" fmla="*/ 10 w 42"/>
                  <a:gd name="T41" fmla="*/ 21 h 48"/>
                  <a:gd name="T42" fmla="*/ 26 w 42"/>
                  <a:gd name="T43" fmla="*/ 3 h 48"/>
                  <a:gd name="T44" fmla="*/ 4 w 42"/>
                  <a:gd name="T45" fmla="*/ 4 h 48"/>
                  <a:gd name="T46" fmla="*/ 4 w 42"/>
                  <a:gd name="T47" fmla="*/ 43 h 48"/>
                  <a:gd name="T48" fmla="*/ 4 w 42"/>
                  <a:gd name="T49" fmla="*/ 44 h 48"/>
                  <a:gd name="T50" fmla="*/ 37 w 42"/>
                  <a:gd name="T51" fmla="*/ 44 h 48"/>
                  <a:gd name="T52" fmla="*/ 38 w 42"/>
                  <a:gd name="T53" fmla="*/ 44 h 48"/>
                  <a:gd name="T54" fmla="*/ 39 w 42"/>
                  <a:gd name="T55" fmla="*/ 16 h 48"/>
                  <a:gd name="T56" fmla="*/ 27 w 42"/>
                  <a:gd name="T57" fmla="*/ 15 h 48"/>
                  <a:gd name="T58" fmla="*/ 26 w 42"/>
                  <a:gd name="T59" fmla="*/ 12 h 48"/>
                  <a:gd name="T60" fmla="*/ 37 w 42"/>
                  <a:gd name="T61" fmla="*/ 14 h 48"/>
                  <a:gd name="T62" fmla="*/ 28 w 42"/>
                  <a:gd name="T63" fmla="*/ 5 h 48"/>
                  <a:gd name="T64" fmla="*/ 29 w 42"/>
                  <a:gd name="T65" fmla="*/ 13 h 48"/>
                  <a:gd name="T66" fmla="*/ 30 w 42"/>
                  <a:gd name="T67" fmla="*/ 1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2" h="48">
                    <a:moveTo>
                      <a:pt x="5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5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2" y="44"/>
                      <a:pt x="42" y="46"/>
                      <a:pt x="41" y="46"/>
                    </a:cubicBezTo>
                    <a:cubicBezTo>
                      <a:pt x="41" y="46"/>
                      <a:pt x="41" y="46"/>
                      <a:pt x="41" y="46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0" y="47"/>
                      <a:pt x="39" y="48"/>
                      <a:pt x="37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4" y="48"/>
                      <a:pt x="2" y="47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1" y="46"/>
                      <a:pt x="0" y="44"/>
                      <a:pt x="0" y="4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  <a:moveTo>
                      <a:pt x="10" y="37"/>
                    </a:moveTo>
                    <a:cubicBezTo>
                      <a:pt x="10" y="37"/>
                      <a:pt x="10" y="37"/>
                      <a:pt x="10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0" y="37"/>
                      <a:pt x="30" y="36"/>
                      <a:pt x="30" y="35"/>
                    </a:cubicBezTo>
                    <a:cubicBezTo>
                      <a:pt x="30" y="35"/>
                      <a:pt x="30" y="34"/>
                      <a:pt x="2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9" y="35"/>
                      <a:pt x="9" y="35"/>
                    </a:cubicBezTo>
                    <a:cubicBezTo>
                      <a:pt x="9" y="36"/>
                      <a:pt x="10" y="37"/>
                      <a:pt x="10" y="37"/>
                    </a:cubicBezTo>
                    <a:close/>
                    <a:moveTo>
                      <a:pt x="10" y="29"/>
                    </a:moveTo>
                    <a:cubicBezTo>
                      <a:pt x="10" y="29"/>
                      <a:pt x="10" y="29"/>
                      <a:pt x="10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4" y="29"/>
                      <a:pt x="24" y="28"/>
                      <a:pt x="24" y="28"/>
                    </a:cubicBezTo>
                    <a:cubicBezTo>
                      <a:pt x="24" y="27"/>
                      <a:pt x="24" y="27"/>
                      <a:pt x="23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27"/>
                      <a:pt x="9" y="27"/>
                      <a:pt x="9" y="28"/>
                    </a:cubicBezTo>
                    <a:cubicBezTo>
                      <a:pt x="9" y="28"/>
                      <a:pt x="10" y="29"/>
                      <a:pt x="10" y="29"/>
                    </a:cubicBezTo>
                    <a:close/>
                    <a:moveTo>
                      <a:pt x="10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3" y="21"/>
                      <a:pt x="33" y="20"/>
                      <a:pt x="33" y="20"/>
                    </a:cubicBezTo>
                    <a:cubicBezTo>
                      <a:pt x="33" y="19"/>
                      <a:pt x="33" y="19"/>
                      <a:pt x="32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9" y="19"/>
                      <a:pt x="9" y="20"/>
                    </a:cubicBezTo>
                    <a:cubicBezTo>
                      <a:pt x="9" y="20"/>
                      <a:pt x="10" y="21"/>
                      <a:pt x="10" y="21"/>
                    </a:cubicBezTo>
                    <a:close/>
                    <a:moveTo>
                      <a:pt x="26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5" y="44"/>
                      <a:pt x="5" y="44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9" y="44"/>
                      <a:pt x="39" y="43"/>
                      <a:pt x="39" y="43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29" y="16"/>
                      <a:pt x="28" y="16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6" y="14"/>
                      <a:pt x="26" y="13"/>
                      <a:pt x="26" y="12"/>
                    </a:cubicBezTo>
                    <a:cubicBezTo>
                      <a:pt x="26" y="3"/>
                      <a:pt x="26" y="3"/>
                      <a:pt x="26" y="3"/>
                    </a:cubicBezTo>
                    <a:close/>
                    <a:moveTo>
                      <a:pt x="37" y="14"/>
                    </a:moveTo>
                    <a:cubicBezTo>
                      <a:pt x="37" y="14"/>
                      <a:pt x="37" y="14"/>
                      <a:pt x="37" y="14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2"/>
                      <a:pt x="28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4"/>
                      <a:pt x="30" y="14"/>
                      <a:pt x="30" y="14"/>
                    </a:cubicBezTo>
                    <a:cubicBezTo>
                      <a:pt x="37" y="14"/>
                      <a:pt x="37" y="14"/>
                      <a:pt x="37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9747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A10B6CB-8EEC-4DEB-AE1D-5A78EE9B4307}"/>
              </a:ext>
            </a:extLst>
          </p:cNvPr>
          <p:cNvGrpSpPr/>
          <p:nvPr/>
        </p:nvGrpSpPr>
        <p:grpSpPr>
          <a:xfrm>
            <a:off x="-1793107" y="1"/>
            <a:ext cx="6442134" cy="6858000"/>
            <a:chOff x="-1793107" y="1"/>
            <a:chExt cx="6442134" cy="685800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AABE55FE-F19C-4ACE-BDBE-0D217983BB1E}"/>
                </a:ext>
              </a:extLst>
            </p:cNvPr>
            <p:cNvGrpSpPr/>
            <p:nvPr/>
          </p:nvGrpSpPr>
          <p:grpSpPr>
            <a:xfrm rot="5400000">
              <a:off x="-525733" y="2508477"/>
              <a:ext cx="6858000" cy="1841047"/>
              <a:chOff x="0" y="2124371"/>
              <a:chExt cx="12192000" cy="3272972"/>
            </a:xfrm>
          </p:grpSpPr>
          <p:sp>
            <p:nvSpPr>
              <p:cNvPr id="6" name="任意多边形 4">
                <a:extLst>
                  <a:ext uri="{FF2B5EF4-FFF2-40B4-BE49-F238E27FC236}">
                    <a16:creationId xmlns:a16="http://schemas.microsoft.com/office/drawing/2014/main" xmlns="" id="{A7A2FF8C-5A7E-4181-B3D3-490C73CC413D}"/>
                  </a:ext>
                </a:extLst>
              </p:cNvPr>
              <p:cNvSpPr/>
              <p:nvPr/>
            </p:nvSpPr>
            <p:spPr>
              <a:xfrm>
                <a:off x="0" y="2124371"/>
                <a:ext cx="12192000" cy="3272972"/>
              </a:xfrm>
              <a:custGeom>
                <a:avLst/>
                <a:gdLst>
                  <a:gd name="connsiteX0" fmla="*/ 0 w 9170126"/>
                  <a:gd name="connsiteY0" fmla="*/ 26126 h 1711235"/>
                  <a:gd name="connsiteX1" fmla="*/ 3213463 w 9170126"/>
                  <a:gd name="connsiteY1" fmla="*/ 1711235 h 1711235"/>
                  <a:gd name="connsiteX2" fmla="*/ 7994469 w 9170126"/>
                  <a:gd name="connsiteY2" fmla="*/ 326572 h 1711235"/>
                  <a:gd name="connsiteX3" fmla="*/ 9170126 w 9170126"/>
                  <a:gd name="connsiteY3" fmla="*/ 0 h 1711235"/>
                  <a:gd name="connsiteX0-1" fmla="*/ 0 w 9170126"/>
                  <a:gd name="connsiteY0-2" fmla="*/ 26126 h 1712821"/>
                  <a:gd name="connsiteX1-3" fmla="*/ 3213463 w 9170126"/>
                  <a:gd name="connsiteY1-4" fmla="*/ 1711235 h 1712821"/>
                  <a:gd name="connsiteX2-5" fmla="*/ 7994469 w 9170126"/>
                  <a:gd name="connsiteY2-6" fmla="*/ 326572 h 1712821"/>
                  <a:gd name="connsiteX3-7" fmla="*/ 9170126 w 9170126"/>
                  <a:gd name="connsiteY3-8" fmla="*/ 0 h 1712821"/>
                  <a:gd name="connsiteX0-9" fmla="*/ 0 w 9170126"/>
                  <a:gd name="connsiteY0-10" fmla="*/ 26126 h 1712821"/>
                  <a:gd name="connsiteX1-11" fmla="*/ 3213463 w 9170126"/>
                  <a:gd name="connsiteY1-12" fmla="*/ 1711235 h 1712821"/>
                  <a:gd name="connsiteX2-13" fmla="*/ 7994469 w 9170126"/>
                  <a:gd name="connsiteY2-14" fmla="*/ 326572 h 1712821"/>
                  <a:gd name="connsiteX3-15" fmla="*/ 9170126 w 9170126"/>
                  <a:gd name="connsiteY3-16" fmla="*/ 0 h 1712821"/>
                  <a:gd name="connsiteX0-17" fmla="*/ 0 w 9170126"/>
                  <a:gd name="connsiteY0-18" fmla="*/ 26126 h 1711869"/>
                  <a:gd name="connsiteX1-19" fmla="*/ 3213463 w 9170126"/>
                  <a:gd name="connsiteY1-20" fmla="*/ 1711235 h 1711869"/>
                  <a:gd name="connsiteX2-21" fmla="*/ 7067006 w 9170126"/>
                  <a:gd name="connsiteY2-22" fmla="*/ 222069 h 1711869"/>
                  <a:gd name="connsiteX3-23" fmla="*/ 9170126 w 9170126"/>
                  <a:gd name="connsiteY3-24" fmla="*/ 0 h 1711869"/>
                  <a:gd name="connsiteX0-25" fmla="*/ 0 w 9170126"/>
                  <a:gd name="connsiteY0-26" fmla="*/ 26126 h 1711779"/>
                  <a:gd name="connsiteX1-27" fmla="*/ 3213463 w 9170126"/>
                  <a:gd name="connsiteY1-28" fmla="*/ 1711235 h 1711779"/>
                  <a:gd name="connsiteX2-29" fmla="*/ 7067006 w 9170126"/>
                  <a:gd name="connsiteY2-30" fmla="*/ 222069 h 1711779"/>
                  <a:gd name="connsiteX3-31" fmla="*/ 9170126 w 9170126"/>
                  <a:gd name="connsiteY3-32" fmla="*/ 0 h 1711779"/>
                  <a:gd name="connsiteX0-33" fmla="*/ 0 w 9170126"/>
                  <a:gd name="connsiteY0-34" fmla="*/ 26126 h 1711882"/>
                  <a:gd name="connsiteX1-35" fmla="*/ 3213463 w 9170126"/>
                  <a:gd name="connsiteY1-36" fmla="*/ 1711235 h 1711882"/>
                  <a:gd name="connsiteX2-37" fmla="*/ 7067006 w 9170126"/>
                  <a:gd name="connsiteY2-38" fmla="*/ 222069 h 1711882"/>
                  <a:gd name="connsiteX3-39" fmla="*/ 9170126 w 9170126"/>
                  <a:gd name="connsiteY3-40" fmla="*/ 0 h 1711882"/>
                  <a:gd name="connsiteX0-41" fmla="*/ 0 w 9170126"/>
                  <a:gd name="connsiteY0-42" fmla="*/ 26126 h 1711882"/>
                  <a:gd name="connsiteX1-43" fmla="*/ 3213463 w 9170126"/>
                  <a:gd name="connsiteY1-44" fmla="*/ 1711235 h 1711882"/>
                  <a:gd name="connsiteX2-45" fmla="*/ 7223760 w 9170126"/>
                  <a:gd name="connsiteY2-46" fmla="*/ 222069 h 1711882"/>
                  <a:gd name="connsiteX3-47" fmla="*/ 9170126 w 9170126"/>
                  <a:gd name="connsiteY3-48" fmla="*/ 0 h 1711882"/>
                  <a:gd name="connsiteX0-49" fmla="*/ 0 w 9170126"/>
                  <a:gd name="connsiteY0-50" fmla="*/ 26126 h 1711882"/>
                  <a:gd name="connsiteX1-51" fmla="*/ 3213463 w 9170126"/>
                  <a:gd name="connsiteY1-52" fmla="*/ 1711235 h 1711882"/>
                  <a:gd name="connsiteX2-53" fmla="*/ 7223760 w 9170126"/>
                  <a:gd name="connsiteY2-54" fmla="*/ 222069 h 1711882"/>
                  <a:gd name="connsiteX3-55" fmla="*/ 9170126 w 9170126"/>
                  <a:gd name="connsiteY3-56" fmla="*/ 0 h 1711882"/>
                  <a:gd name="connsiteX0-57" fmla="*/ 0 w 9170126"/>
                  <a:gd name="connsiteY0-58" fmla="*/ 26126 h 1607414"/>
                  <a:gd name="connsiteX1-59" fmla="*/ 3396343 w 9170126"/>
                  <a:gd name="connsiteY1-60" fmla="*/ 1606732 h 1607414"/>
                  <a:gd name="connsiteX2-61" fmla="*/ 7223760 w 9170126"/>
                  <a:gd name="connsiteY2-62" fmla="*/ 222069 h 1607414"/>
                  <a:gd name="connsiteX3-63" fmla="*/ 9170126 w 9170126"/>
                  <a:gd name="connsiteY3-64" fmla="*/ 0 h 1607414"/>
                  <a:gd name="connsiteX0-65" fmla="*/ 0 w 9170126"/>
                  <a:gd name="connsiteY0-66" fmla="*/ 82588 h 1663876"/>
                  <a:gd name="connsiteX1-67" fmla="*/ 3396343 w 9170126"/>
                  <a:gd name="connsiteY1-68" fmla="*/ 1663194 h 1663876"/>
                  <a:gd name="connsiteX2-69" fmla="*/ 7223760 w 9170126"/>
                  <a:gd name="connsiteY2-70" fmla="*/ 278531 h 1663876"/>
                  <a:gd name="connsiteX3-71" fmla="*/ 9170126 w 9170126"/>
                  <a:gd name="connsiteY3-72" fmla="*/ 56462 h 1663876"/>
                  <a:gd name="connsiteX0-73" fmla="*/ 0 w 9170126"/>
                  <a:gd name="connsiteY0-74" fmla="*/ 45999 h 1634659"/>
                  <a:gd name="connsiteX1-75" fmla="*/ 3396343 w 9170126"/>
                  <a:gd name="connsiteY1-76" fmla="*/ 1626605 h 1634659"/>
                  <a:gd name="connsiteX2-77" fmla="*/ 6505303 w 9170126"/>
                  <a:gd name="connsiteY2-78" fmla="*/ 633828 h 1634659"/>
                  <a:gd name="connsiteX3-79" fmla="*/ 9170126 w 9170126"/>
                  <a:gd name="connsiteY3-80" fmla="*/ 19873 h 1634659"/>
                  <a:gd name="connsiteX0-81" fmla="*/ 0 w 9170126"/>
                  <a:gd name="connsiteY0-82" fmla="*/ 55214 h 1646042"/>
                  <a:gd name="connsiteX1-83" fmla="*/ 3396343 w 9170126"/>
                  <a:gd name="connsiteY1-84" fmla="*/ 1635820 h 1646042"/>
                  <a:gd name="connsiteX2-85" fmla="*/ 6505303 w 9170126"/>
                  <a:gd name="connsiteY2-86" fmla="*/ 643043 h 1646042"/>
                  <a:gd name="connsiteX3-87" fmla="*/ 9170126 w 9170126"/>
                  <a:gd name="connsiteY3-88" fmla="*/ 29088 h 16460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9170126" h="1646042">
                    <a:moveTo>
                      <a:pt x="0" y="55214"/>
                    </a:moveTo>
                    <a:cubicBezTo>
                      <a:pt x="875211" y="969614"/>
                      <a:pt x="2312126" y="1537849"/>
                      <a:pt x="3396343" y="1635820"/>
                    </a:cubicBezTo>
                    <a:cubicBezTo>
                      <a:pt x="4480560" y="1733792"/>
                      <a:pt x="5634446" y="1106775"/>
                      <a:pt x="6505303" y="643043"/>
                    </a:cubicBezTo>
                    <a:cubicBezTo>
                      <a:pt x="7376160" y="179311"/>
                      <a:pt x="8508275" y="-92832"/>
                      <a:pt x="9170126" y="29088"/>
                    </a:cubicBezTo>
                  </a:path>
                </a:pathLst>
              </a:custGeom>
              <a:noFill/>
              <a:ln w="19050" cap="flat" cmpd="sng" algn="ctr">
                <a:solidFill>
                  <a:srgbClr val="6D6D6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Open Sans Light"/>
                </a:endParaRPr>
              </a:p>
            </p:txBody>
          </p:sp>
          <p:sp>
            <p:nvSpPr>
              <p:cNvPr id="7" name="任意多边形 5">
                <a:extLst>
                  <a:ext uri="{FF2B5EF4-FFF2-40B4-BE49-F238E27FC236}">
                    <a16:creationId xmlns:a16="http://schemas.microsoft.com/office/drawing/2014/main" xmlns="" id="{30DC6B8E-D854-494F-9BDC-513E82DC749E}"/>
                  </a:ext>
                </a:extLst>
              </p:cNvPr>
              <p:cNvSpPr/>
              <p:nvPr/>
            </p:nvSpPr>
            <p:spPr>
              <a:xfrm rot="10800000" flipV="1">
                <a:off x="0" y="2630994"/>
                <a:ext cx="12192000" cy="2219856"/>
              </a:xfrm>
              <a:custGeom>
                <a:avLst/>
                <a:gdLst>
                  <a:gd name="connsiteX0" fmla="*/ 0 w 9157063"/>
                  <a:gd name="connsiteY0" fmla="*/ 130629 h 3095898"/>
                  <a:gd name="connsiteX1" fmla="*/ 2286000 w 9157063"/>
                  <a:gd name="connsiteY1" fmla="*/ 0 h 3095898"/>
                  <a:gd name="connsiteX2" fmla="*/ 5329646 w 9157063"/>
                  <a:gd name="connsiteY2" fmla="*/ 2155372 h 3095898"/>
                  <a:gd name="connsiteX3" fmla="*/ 9157063 w 9157063"/>
                  <a:gd name="connsiteY3" fmla="*/ 3095898 h 3095898"/>
                  <a:gd name="connsiteX0-1" fmla="*/ 0 w 9157063"/>
                  <a:gd name="connsiteY0-2" fmla="*/ 130629 h 3095898"/>
                  <a:gd name="connsiteX1-3" fmla="*/ 2286000 w 9157063"/>
                  <a:gd name="connsiteY1-4" fmla="*/ 0 h 3095898"/>
                  <a:gd name="connsiteX2-5" fmla="*/ 5329646 w 9157063"/>
                  <a:gd name="connsiteY2-6" fmla="*/ 2155372 h 3095898"/>
                  <a:gd name="connsiteX3-7" fmla="*/ 9157063 w 9157063"/>
                  <a:gd name="connsiteY3-8" fmla="*/ 3095898 h 3095898"/>
                  <a:gd name="connsiteX0-9" fmla="*/ 0 w 9157063"/>
                  <a:gd name="connsiteY0-10" fmla="*/ 259961 h 3225230"/>
                  <a:gd name="connsiteX1-11" fmla="*/ 2286000 w 9157063"/>
                  <a:gd name="connsiteY1-12" fmla="*/ 129332 h 3225230"/>
                  <a:gd name="connsiteX2-13" fmla="*/ 5329646 w 9157063"/>
                  <a:gd name="connsiteY2-14" fmla="*/ 2284704 h 3225230"/>
                  <a:gd name="connsiteX3-15" fmla="*/ 9157063 w 9157063"/>
                  <a:gd name="connsiteY3-16" fmla="*/ 3225230 h 3225230"/>
                  <a:gd name="connsiteX0-17" fmla="*/ 0 w 9157063"/>
                  <a:gd name="connsiteY0-18" fmla="*/ 259961 h 3225230"/>
                  <a:gd name="connsiteX1-19" fmla="*/ 2286000 w 9157063"/>
                  <a:gd name="connsiteY1-20" fmla="*/ 129332 h 3225230"/>
                  <a:gd name="connsiteX2-21" fmla="*/ 5329646 w 9157063"/>
                  <a:gd name="connsiteY2-22" fmla="*/ 2284704 h 3225230"/>
                  <a:gd name="connsiteX3-23" fmla="*/ 9157063 w 9157063"/>
                  <a:gd name="connsiteY3-24" fmla="*/ 3225230 h 3225230"/>
                  <a:gd name="connsiteX0-25" fmla="*/ 0 w 9157063"/>
                  <a:gd name="connsiteY0-26" fmla="*/ 259961 h 3227547"/>
                  <a:gd name="connsiteX1-27" fmla="*/ 2286000 w 9157063"/>
                  <a:gd name="connsiteY1-28" fmla="*/ 129332 h 3227547"/>
                  <a:gd name="connsiteX2-29" fmla="*/ 5329646 w 9157063"/>
                  <a:gd name="connsiteY2-30" fmla="*/ 2284704 h 3227547"/>
                  <a:gd name="connsiteX3-31" fmla="*/ 9157063 w 9157063"/>
                  <a:gd name="connsiteY3-32" fmla="*/ 3225230 h 3227547"/>
                  <a:gd name="connsiteX0-33" fmla="*/ 0 w 9157063"/>
                  <a:gd name="connsiteY0-34" fmla="*/ 141919 h 3109392"/>
                  <a:gd name="connsiteX1-35" fmla="*/ 2756263 w 9157063"/>
                  <a:gd name="connsiteY1-36" fmla="*/ 168045 h 3109392"/>
                  <a:gd name="connsiteX2-37" fmla="*/ 5329646 w 9157063"/>
                  <a:gd name="connsiteY2-38" fmla="*/ 2166662 h 3109392"/>
                  <a:gd name="connsiteX3-39" fmla="*/ 9157063 w 9157063"/>
                  <a:gd name="connsiteY3-40" fmla="*/ 3107188 h 3109392"/>
                  <a:gd name="connsiteX0-41" fmla="*/ 0 w 9157063"/>
                  <a:gd name="connsiteY0-42" fmla="*/ 189830 h 3157303"/>
                  <a:gd name="connsiteX1-43" fmla="*/ 2756263 w 9157063"/>
                  <a:gd name="connsiteY1-44" fmla="*/ 215956 h 3157303"/>
                  <a:gd name="connsiteX2-45" fmla="*/ 5329646 w 9157063"/>
                  <a:gd name="connsiteY2-46" fmla="*/ 2214573 h 3157303"/>
                  <a:gd name="connsiteX3-47" fmla="*/ 9157063 w 9157063"/>
                  <a:gd name="connsiteY3-48" fmla="*/ 3155099 h 3157303"/>
                  <a:gd name="connsiteX0-49" fmla="*/ 0 w 9104811"/>
                  <a:gd name="connsiteY0-50" fmla="*/ 391083 h 3045048"/>
                  <a:gd name="connsiteX1-51" fmla="*/ 2704011 w 9104811"/>
                  <a:gd name="connsiteY1-52" fmla="*/ 103701 h 3045048"/>
                  <a:gd name="connsiteX2-53" fmla="*/ 5277394 w 9104811"/>
                  <a:gd name="connsiteY2-54" fmla="*/ 2102318 h 3045048"/>
                  <a:gd name="connsiteX3-55" fmla="*/ 9104811 w 9104811"/>
                  <a:gd name="connsiteY3-56" fmla="*/ 3042844 h 3045048"/>
                  <a:gd name="connsiteX0-57" fmla="*/ 0 w 9170125"/>
                  <a:gd name="connsiteY0-58" fmla="*/ 401085 h 3041987"/>
                  <a:gd name="connsiteX1-59" fmla="*/ 2769325 w 9170125"/>
                  <a:gd name="connsiteY1-60" fmla="*/ 100640 h 3041987"/>
                  <a:gd name="connsiteX2-61" fmla="*/ 5342708 w 9170125"/>
                  <a:gd name="connsiteY2-62" fmla="*/ 2099257 h 3041987"/>
                  <a:gd name="connsiteX3-63" fmla="*/ 9170125 w 9170125"/>
                  <a:gd name="connsiteY3-64" fmla="*/ 3039783 h 3041987"/>
                  <a:gd name="connsiteX0-65" fmla="*/ 0 w 9170125"/>
                  <a:gd name="connsiteY0-66" fmla="*/ 401085 h 3041987"/>
                  <a:gd name="connsiteX1-67" fmla="*/ 2677885 w 9170125"/>
                  <a:gd name="connsiteY1-68" fmla="*/ 100640 h 3041987"/>
                  <a:gd name="connsiteX2-69" fmla="*/ 5342708 w 9170125"/>
                  <a:gd name="connsiteY2-70" fmla="*/ 2099257 h 3041987"/>
                  <a:gd name="connsiteX3-71" fmla="*/ 9170125 w 9170125"/>
                  <a:gd name="connsiteY3-72" fmla="*/ 3039783 h 3041987"/>
                  <a:gd name="connsiteX0-73" fmla="*/ 0 w 9170125"/>
                  <a:gd name="connsiteY0-74" fmla="*/ 468432 h 3109334"/>
                  <a:gd name="connsiteX1-75" fmla="*/ 2677885 w 9170125"/>
                  <a:gd name="connsiteY1-76" fmla="*/ 167987 h 3109334"/>
                  <a:gd name="connsiteX2-77" fmla="*/ 5342708 w 9170125"/>
                  <a:gd name="connsiteY2-78" fmla="*/ 2166604 h 3109334"/>
                  <a:gd name="connsiteX3-79" fmla="*/ 9170125 w 9170125"/>
                  <a:gd name="connsiteY3-80" fmla="*/ 3107130 h 3109334"/>
                  <a:gd name="connsiteX0-81" fmla="*/ 0 w 9170125"/>
                  <a:gd name="connsiteY0-82" fmla="*/ 406629 h 3047531"/>
                  <a:gd name="connsiteX1-83" fmla="*/ 2677885 w 9170125"/>
                  <a:gd name="connsiteY1-84" fmla="*/ 106184 h 3047531"/>
                  <a:gd name="connsiteX2-85" fmla="*/ 5342708 w 9170125"/>
                  <a:gd name="connsiteY2-86" fmla="*/ 2104801 h 3047531"/>
                  <a:gd name="connsiteX3-87" fmla="*/ 9170125 w 9170125"/>
                  <a:gd name="connsiteY3-88" fmla="*/ 3045327 h 3047531"/>
                  <a:gd name="connsiteX0-89" fmla="*/ 0 w 9170125"/>
                  <a:gd name="connsiteY0-90" fmla="*/ 414045 h 3056100"/>
                  <a:gd name="connsiteX1-91" fmla="*/ 2677885 w 9170125"/>
                  <a:gd name="connsiteY1-92" fmla="*/ 113600 h 3056100"/>
                  <a:gd name="connsiteX2-93" fmla="*/ 5564777 w 9170125"/>
                  <a:gd name="connsiteY2-94" fmla="*/ 2295097 h 3056100"/>
                  <a:gd name="connsiteX3-95" fmla="*/ 9170125 w 9170125"/>
                  <a:gd name="connsiteY3-96" fmla="*/ 3052743 h 3056100"/>
                  <a:gd name="connsiteX0-97" fmla="*/ 0 w 9170125"/>
                  <a:gd name="connsiteY0-98" fmla="*/ 414045 h 3061846"/>
                  <a:gd name="connsiteX1-99" fmla="*/ 2677885 w 9170125"/>
                  <a:gd name="connsiteY1-100" fmla="*/ 113600 h 3061846"/>
                  <a:gd name="connsiteX2-101" fmla="*/ 5564777 w 9170125"/>
                  <a:gd name="connsiteY2-102" fmla="*/ 2295097 h 3061846"/>
                  <a:gd name="connsiteX3-103" fmla="*/ 9170125 w 9170125"/>
                  <a:gd name="connsiteY3-104" fmla="*/ 3052743 h 3061846"/>
                  <a:gd name="connsiteX0-105" fmla="*/ 0 w 9170125"/>
                  <a:gd name="connsiteY0-106" fmla="*/ 410334 h 3055876"/>
                  <a:gd name="connsiteX1-107" fmla="*/ 2677885 w 9170125"/>
                  <a:gd name="connsiteY1-108" fmla="*/ 109889 h 3055876"/>
                  <a:gd name="connsiteX2-109" fmla="*/ 5747657 w 9170125"/>
                  <a:gd name="connsiteY2-110" fmla="*/ 2239135 h 3055876"/>
                  <a:gd name="connsiteX3-111" fmla="*/ 9170125 w 9170125"/>
                  <a:gd name="connsiteY3-112" fmla="*/ 3049032 h 305587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9170125" h="3055876">
                    <a:moveTo>
                      <a:pt x="0" y="410334"/>
                    </a:moveTo>
                    <a:cubicBezTo>
                      <a:pt x="500742" y="210037"/>
                      <a:pt x="1719942" y="-194911"/>
                      <a:pt x="2677885" y="109889"/>
                    </a:cubicBezTo>
                    <a:cubicBezTo>
                      <a:pt x="3635828" y="414689"/>
                      <a:pt x="4116977" y="1501084"/>
                      <a:pt x="5747657" y="2239135"/>
                    </a:cubicBezTo>
                    <a:cubicBezTo>
                      <a:pt x="7378337" y="2977186"/>
                      <a:pt x="8181701" y="3088220"/>
                      <a:pt x="9170125" y="3049032"/>
                    </a:cubicBezTo>
                  </a:path>
                </a:pathLst>
              </a:custGeom>
              <a:noFill/>
              <a:ln w="19050" cap="flat" cmpd="sng" algn="ctr">
                <a:solidFill>
                  <a:srgbClr val="6D6D6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Open Sans Light"/>
                </a:endParaRPr>
              </a:p>
            </p:txBody>
          </p:sp>
        </p:grp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B64E5AA6-0DFA-4C11-AE64-26A9722F0A5E}"/>
                </a:ext>
              </a:extLst>
            </p:cNvPr>
            <p:cNvSpPr/>
            <p:nvPr/>
          </p:nvSpPr>
          <p:spPr>
            <a:xfrm>
              <a:off x="1111170" y="23149"/>
              <a:ext cx="2666284" cy="6829064"/>
            </a:xfrm>
            <a:custGeom>
              <a:avLst/>
              <a:gdLst>
                <a:gd name="connsiteX0" fmla="*/ 0 w 2666284"/>
                <a:gd name="connsiteY0" fmla="*/ 6829064 h 6829064"/>
                <a:gd name="connsiteX1" fmla="*/ 2592729 w 2666284"/>
                <a:gd name="connsiteY1" fmla="*/ 3727048 h 6829064"/>
                <a:gd name="connsiteX2" fmla="*/ 1701478 w 2666284"/>
                <a:gd name="connsiteY2" fmla="*/ 0 h 6829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66284" h="6829064">
                  <a:moveTo>
                    <a:pt x="0" y="6829064"/>
                  </a:moveTo>
                  <a:cubicBezTo>
                    <a:pt x="1154574" y="5847144"/>
                    <a:pt x="2309149" y="4865225"/>
                    <a:pt x="2592729" y="3727048"/>
                  </a:cubicBezTo>
                  <a:cubicBezTo>
                    <a:pt x="2876309" y="2588871"/>
                    <a:pt x="2288893" y="1294435"/>
                    <a:pt x="1701478" y="0"/>
                  </a:cubicBezTo>
                </a:path>
              </a:pathLst>
            </a:custGeom>
            <a:noFill/>
            <a:ln w="19050"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DC83894A-CEEE-47FE-A965-996B0DC622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93" t="12250" r="19743" b="20936"/>
            <a:stretch/>
          </p:blipFill>
          <p:spPr>
            <a:xfrm>
              <a:off x="2072975" y="3211290"/>
              <a:ext cx="2576052" cy="2576052"/>
            </a:xfrm>
            <a:custGeom>
              <a:avLst/>
              <a:gdLst>
                <a:gd name="connsiteX0" fmla="*/ 1288026 w 2576052"/>
                <a:gd name="connsiteY0" fmla="*/ 0 h 2576052"/>
                <a:gd name="connsiteX1" fmla="*/ 2576052 w 2576052"/>
                <a:gd name="connsiteY1" fmla="*/ 1288026 h 2576052"/>
                <a:gd name="connsiteX2" fmla="*/ 1288026 w 2576052"/>
                <a:gd name="connsiteY2" fmla="*/ 2576052 h 2576052"/>
                <a:gd name="connsiteX3" fmla="*/ 0 w 2576052"/>
                <a:gd name="connsiteY3" fmla="*/ 1288026 h 2576052"/>
                <a:gd name="connsiteX4" fmla="*/ 1288026 w 2576052"/>
                <a:gd name="connsiteY4" fmla="*/ 0 h 2576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6052" h="2576052">
                  <a:moveTo>
                    <a:pt x="1288026" y="0"/>
                  </a:moveTo>
                  <a:cubicBezTo>
                    <a:pt x="1999383" y="0"/>
                    <a:pt x="2576052" y="576669"/>
                    <a:pt x="2576052" y="1288026"/>
                  </a:cubicBezTo>
                  <a:cubicBezTo>
                    <a:pt x="2576052" y="1999383"/>
                    <a:pt x="1999383" y="2576052"/>
                    <a:pt x="1288026" y="2576052"/>
                  </a:cubicBezTo>
                  <a:cubicBezTo>
                    <a:pt x="576669" y="2576052"/>
                    <a:pt x="0" y="1999383"/>
                    <a:pt x="0" y="1288026"/>
                  </a:cubicBezTo>
                  <a:cubicBezTo>
                    <a:pt x="0" y="576669"/>
                    <a:pt x="576669" y="0"/>
                    <a:pt x="1288026" y="0"/>
                  </a:cubicBezTo>
                  <a:close/>
                </a:path>
              </a:pathLst>
            </a:custGeom>
            <a:pattFill prst="pct10">
              <a:fgClr>
                <a:srgbClr val="000000"/>
              </a:fgClr>
              <a:bgClr>
                <a:srgbClr val="FFFFFF"/>
              </a:bgClr>
            </a:pattFill>
          </p:spPr>
        </p:pic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85DD3B70-D6EA-47A4-ACCE-73F0DC567DDE}"/>
                </a:ext>
              </a:extLst>
            </p:cNvPr>
            <p:cNvSpPr/>
            <p:nvPr/>
          </p:nvSpPr>
          <p:spPr>
            <a:xfrm>
              <a:off x="2290145" y="1354189"/>
              <a:ext cx="175354" cy="175354"/>
            </a:xfrm>
            <a:prstGeom prst="ellipse">
              <a:avLst/>
            </a:prstGeom>
            <a:solidFill>
              <a:srgbClr val="8BFB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356112F8-F95B-40DD-97D5-C31971B94273}"/>
                </a:ext>
              </a:extLst>
            </p:cNvPr>
            <p:cNvSpPr/>
            <p:nvPr/>
          </p:nvSpPr>
          <p:spPr>
            <a:xfrm>
              <a:off x="3017855" y="531229"/>
              <a:ext cx="75865" cy="75865"/>
            </a:xfrm>
            <a:prstGeom prst="ellipse">
              <a:avLst/>
            </a:prstGeom>
            <a:solidFill>
              <a:srgbClr val="8BFB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6D79F9E1-5A40-4B5D-AFFC-709010556D7B}"/>
                </a:ext>
              </a:extLst>
            </p:cNvPr>
            <p:cNvGrpSpPr/>
            <p:nvPr/>
          </p:nvGrpSpPr>
          <p:grpSpPr>
            <a:xfrm flipH="1">
              <a:off x="-1793107" y="3972633"/>
              <a:ext cx="3592815" cy="1694873"/>
              <a:chOff x="8495713" y="2886447"/>
              <a:chExt cx="3592815" cy="1694873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F8804B40-B5E1-4302-BACC-B9778EBB5868}"/>
                  </a:ext>
                </a:extLst>
              </p:cNvPr>
              <p:cNvSpPr/>
              <p:nvPr/>
            </p:nvSpPr>
            <p:spPr>
              <a:xfrm>
                <a:off x="8881512" y="3010889"/>
                <a:ext cx="600185" cy="600185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xmlns="" id="{1231493E-458F-4E4B-8A54-9835EF39A9E5}"/>
                  </a:ext>
                </a:extLst>
              </p:cNvPr>
              <p:cNvSpPr/>
              <p:nvPr/>
            </p:nvSpPr>
            <p:spPr>
              <a:xfrm>
                <a:off x="9588091" y="3541099"/>
                <a:ext cx="405473" cy="405473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732D9E5B-3771-4F84-8A8B-994194493EC3}"/>
                  </a:ext>
                </a:extLst>
              </p:cNvPr>
              <p:cNvSpPr/>
              <p:nvPr/>
            </p:nvSpPr>
            <p:spPr>
              <a:xfrm>
                <a:off x="10202217" y="3356260"/>
                <a:ext cx="300092" cy="30009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228004CC-25A8-443A-99A7-DA58B7396478}"/>
                  </a:ext>
                </a:extLst>
              </p:cNvPr>
              <p:cNvSpPr/>
              <p:nvPr/>
            </p:nvSpPr>
            <p:spPr>
              <a:xfrm>
                <a:off x="10619523" y="3743835"/>
                <a:ext cx="155158" cy="155158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8CBD1E03-6D16-4692-BBA7-6D17AD7B4B5A}"/>
                  </a:ext>
                </a:extLst>
              </p:cNvPr>
              <p:cNvSpPr/>
              <p:nvPr/>
            </p:nvSpPr>
            <p:spPr>
              <a:xfrm>
                <a:off x="8816900" y="3786315"/>
                <a:ext cx="57973" cy="5797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98AC91B0-2A13-4108-923B-6E712C67E3A4}"/>
                  </a:ext>
                </a:extLst>
              </p:cNvPr>
              <p:cNvSpPr/>
              <p:nvPr/>
            </p:nvSpPr>
            <p:spPr>
              <a:xfrm>
                <a:off x="10946130" y="3513465"/>
                <a:ext cx="220914" cy="220914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18364F7E-079D-4F6C-9AC5-6354535C7194}"/>
                  </a:ext>
                </a:extLst>
              </p:cNvPr>
              <p:cNvSpPr/>
              <p:nvPr/>
            </p:nvSpPr>
            <p:spPr>
              <a:xfrm>
                <a:off x="10106461" y="3890352"/>
                <a:ext cx="112439" cy="1124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xmlns="" id="{92CB99B0-1086-4042-B68B-471E9FF96FFF}"/>
                  </a:ext>
                </a:extLst>
              </p:cNvPr>
              <p:cNvSpPr/>
              <p:nvPr/>
            </p:nvSpPr>
            <p:spPr>
              <a:xfrm>
                <a:off x="9811904" y="3298675"/>
                <a:ext cx="88415" cy="88415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766689AF-BB1F-4E67-97BF-8A1EC2D04990}"/>
                  </a:ext>
                </a:extLst>
              </p:cNvPr>
              <p:cNvSpPr/>
              <p:nvPr/>
            </p:nvSpPr>
            <p:spPr>
              <a:xfrm>
                <a:off x="9213439" y="3798523"/>
                <a:ext cx="200939" cy="2009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57024AB4-C76F-479A-BB23-6CA0050821F8}"/>
                  </a:ext>
                </a:extLst>
              </p:cNvPr>
              <p:cNvSpPr/>
              <p:nvPr/>
            </p:nvSpPr>
            <p:spPr>
              <a:xfrm>
                <a:off x="10982156" y="3847863"/>
                <a:ext cx="56220" cy="56220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CF0574A2-610A-44A3-933A-5FF9D56C2ED6}"/>
                  </a:ext>
                </a:extLst>
              </p:cNvPr>
              <p:cNvSpPr/>
              <p:nvPr/>
            </p:nvSpPr>
            <p:spPr>
              <a:xfrm>
                <a:off x="10504639" y="3971650"/>
                <a:ext cx="204449" cy="20444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B98FC8C8-3779-424A-BB4C-1700ABC66F71}"/>
                  </a:ext>
                </a:extLst>
              </p:cNvPr>
              <p:cNvSpPr/>
              <p:nvPr/>
            </p:nvSpPr>
            <p:spPr>
              <a:xfrm>
                <a:off x="11715508" y="3770147"/>
                <a:ext cx="105707" cy="10570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xmlns="" id="{0217E9C9-8DD7-4A18-8584-83BAE5CF4DE2}"/>
                  </a:ext>
                </a:extLst>
              </p:cNvPr>
              <p:cNvSpPr/>
              <p:nvPr/>
            </p:nvSpPr>
            <p:spPr>
              <a:xfrm>
                <a:off x="11938022" y="3613199"/>
                <a:ext cx="150506" cy="15050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xmlns="" id="{401EAE17-0E90-4FAF-ABAC-584C4533D6C2}"/>
                  </a:ext>
                </a:extLst>
              </p:cNvPr>
              <p:cNvSpPr/>
              <p:nvPr/>
            </p:nvSpPr>
            <p:spPr>
              <a:xfrm>
                <a:off x="11365965" y="3869968"/>
                <a:ext cx="76603" cy="7660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7EE61AA2-B2CC-48C3-AF2C-089AE1CDE9A2}"/>
                  </a:ext>
                </a:extLst>
              </p:cNvPr>
              <p:cNvSpPr/>
              <p:nvPr/>
            </p:nvSpPr>
            <p:spPr>
              <a:xfrm>
                <a:off x="11962566" y="3841020"/>
                <a:ext cx="38302" cy="3830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E7E49B27-DD10-49B3-9D78-43BA21DD94AE}"/>
                  </a:ext>
                </a:extLst>
              </p:cNvPr>
              <p:cNvSpPr/>
              <p:nvPr/>
            </p:nvSpPr>
            <p:spPr>
              <a:xfrm>
                <a:off x="8998310" y="3981507"/>
                <a:ext cx="97896" cy="9789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xmlns="" id="{0A574013-0166-434C-AA27-7057144B4C5B}"/>
                  </a:ext>
                </a:extLst>
              </p:cNvPr>
              <p:cNvSpPr/>
              <p:nvPr/>
            </p:nvSpPr>
            <p:spPr>
              <a:xfrm>
                <a:off x="8495713" y="4030455"/>
                <a:ext cx="160501" cy="16050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2A59DCFE-DBD1-4A21-91EF-C8A3ED8BC07E}"/>
                  </a:ext>
                </a:extLst>
              </p:cNvPr>
              <p:cNvSpPr/>
              <p:nvPr/>
            </p:nvSpPr>
            <p:spPr>
              <a:xfrm>
                <a:off x="8623762" y="2886447"/>
                <a:ext cx="202737" cy="20273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B345C86C-DC32-42A2-B826-79B9749C4011}"/>
                  </a:ext>
                </a:extLst>
              </p:cNvPr>
              <p:cNvSpPr/>
              <p:nvPr/>
            </p:nvSpPr>
            <p:spPr>
              <a:xfrm>
                <a:off x="8605764" y="3475688"/>
                <a:ext cx="119367" cy="119367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ECCFE18C-952C-4CBB-A5C0-0278261D4B50}"/>
                  </a:ext>
                </a:extLst>
              </p:cNvPr>
              <p:cNvSpPr/>
              <p:nvPr/>
            </p:nvSpPr>
            <p:spPr>
              <a:xfrm>
                <a:off x="9481696" y="4089946"/>
                <a:ext cx="181427" cy="18142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xmlns="" id="{DBE525C1-BF62-4EC4-A20E-B1CACE59418D}"/>
                  </a:ext>
                </a:extLst>
              </p:cNvPr>
              <p:cNvSpPr/>
              <p:nvPr/>
            </p:nvSpPr>
            <p:spPr>
              <a:xfrm>
                <a:off x="8689903" y="4180659"/>
                <a:ext cx="400661" cy="40066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222117D-BF67-41CF-9D0C-405680684531}"/>
              </a:ext>
            </a:extLst>
          </p:cNvPr>
          <p:cNvGrpSpPr/>
          <p:nvPr/>
        </p:nvGrpSpPr>
        <p:grpSpPr>
          <a:xfrm>
            <a:off x="4503527" y="2513866"/>
            <a:ext cx="7801370" cy="3359534"/>
            <a:chOff x="4503527" y="2513866"/>
            <a:chExt cx="7801370" cy="3359534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86167975-7595-48D9-A4A4-2B0832AC857C}"/>
                </a:ext>
              </a:extLst>
            </p:cNvPr>
            <p:cNvGrpSpPr/>
            <p:nvPr/>
          </p:nvGrpSpPr>
          <p:grpSpPr>
            <a:xfrm>
              <a:off x="4503527" y="4178527"/>
              <a:ext cx="3592815" cy="1694873"/>
              <a:chOff x="8495713" y="2886447"/>
              <a:chExt cx="3592815" cy="1694873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8DE67DA6-E575-41B6-BC41-CB75C91F1DB3}"/>
                  </a:ext>
                </a:extLst>
              </p:cNvPr>
              <p:cNvSpPr/>
              <p:nvPr/>
            </p:nvSpPr>
            <p:spPr>
              <a:xfrm>
                <a:off x="8881512" y="3010889"/>
                <a:ext cx="600185" cy="600185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A776838F-31E9-49F5-9ADF-4059B4C2B210}"/>
                  </a:ext>
                </a:extLst>
              </p:cNvPr>
              <p:cNvSpPr/>
              <p:nvPr/>
            </p:nvSpPr>
            <p:spPr>
              <a:xfrm>
                <a:off x="9588091" y="3541099"/>
                <a:ext cx="405473" cy="405473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2390282F-15D7-46B8-BF84-F0FDECB0B71C}"/>
                  </a:ext>
                </a:extLst>
              </p:cNvPr>
              <p:cNvSpPr/>
              <p:nvPr/>
            </p:nvSpPr>
            <p:spPr>
              <a:xfrm>
                <a:off x="10202217" y="3356260"/>
                <a:ext cx="300092" cy="30009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56AEAEEB-948C-41E2-B527-219A72A9DFB5}"/>
                  </a:ext>
                </a:extLst>
              </p:cNvPr>
              <p:cNvSpPr/>
              <p:nvPr/>
            </p:nvSpPr>
            <p:spPr>
              <a:xfrm>
                <a:off x="10619523" y="3743835"/>
                <a:ext cx="155158" cy="155158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4E84AF77-1F20-4309-9220-B0FE852FDCD2}"/>
                  </a:ext>
                </a:extLst>
              </p:cNvPr>
              <p:cNvSpPr/>
              <p:nvPr/>
            </p:nvSpPr>
            <p:spPr>
              <a:xfrm>
                <a:off x="8816900" y="3786315"/>
                <a:ext cx="57973" cy="5797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1C2446B2-29DE-4BCF-8E26-EB906A4FA657}"/>
                  </a:ext>
                </a:extLst>
              </p:cNvPr>
              <p:cNvSpPr/>
              <p:nvPr/>
            </p:nvSpPr>
            <p:spPr>
              <a:xfrm>
                <a:off x="10946130" y="3513465"/>
                <a:ext cx="220914" cy="220914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E7009777-9558-41E9-A296-AF2F42FFF6DE}"/>
                  </a:ext>
                </a:extLst>
              </p:cNvPr>
              <p:cNvSpPr/>
              <p:nvPr/>
            </p:nvSpPr>
            <p:spPr>
              <a:xfrm>
                <a:off x="10106461" y="3890352"/>
                <a:ext cx="112439" cy="1124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C0969AA1-ADB2-4164-AAAC-73E64B4F3E6E}"/>
                  </a:ext>
                </a:extLst>
              </p:cNvPr>
              <p:cNvSpPr/>
              <p:nvPr/>
            </p:nvSpPr>
            <p:spPr>
              <a:xfrm>
                <a:off x="9811904" y="3298675"/>
                <a:ext cx="88415" cy="88415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7F36C311-69B3-49E5-9D55-0EE90491DEA4}"/>
                  </a:ext>
                </a:extLst>
              </p:cNvPr>
              <p:cNvSpPr/>
              <p:nvPr/>
            </p:nvSpPr>
            <p:spPr>
              <a:xfrm>
                <a:off x="9213439" y="3798523"/>
                <a:ext cx="200939" cy="2009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F2DA7570-CB38-4A37-A915-1C1FC2BCC660}"/>
                  </a:ext>
                </a:extLst>
              </p:cNvPr>
              <p:cNvSpPr/>
              <p:nvPr/>
            </p:nvSpPr>
            <p:spPr>
              <a:xfrm>
                <a:off x="10982156" y="3847863"/>
                <a:ext cx="56220" cy="56220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A13DAA00-BB78-434B-8FE7-6D5B8D2CD6A0}"/>
                  </a:ext>
                </a:extLst>
              </p:cNvPr>
              <p:cNvSpPr/>
              <p:nvPr/>
            </p:nvSpPr>
            <p:spPr>
              <a:xfrm>
                <a:off x="10504639" y="3971650"/>
                <a:ext cx="204449" cy="20444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00A6FAFD-1C37-40BA-A9AF-BB16262C23BE}"/>
                  </a:ext>
                </a:extLst>
              </p:cNvPr>
              <p:cNvSpPr/>
              <p:nvPr/>
            </p:nvSpPr>
            <p:spPr>
              <a:xfrm>
                <a:off x="11715508" y="3770147"/>
                <a:ext cx="105707" cy="10570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xmlns="" id="{63E3DA31-9F3D-4E25-BB9D-543AC750FC77}"/>
                  </a:ext>
                </a:extLst>
              </p:cNvPr>
              <p:cNvSpPr/>
              <p:nvPr/>
            </p:nvSpPr>
            <p:spPr>
              <a:xfrm>
                <a:off x="11938022" y="3613199"/>
                <a:ext cx="150506" cy="15050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34438024-E7A3-4203-AADC-1DE773ABE04E}"/>
                  </a:ext>
                </a:extLst>
              </p:cNvPr>
              <p:cNvSpPr/>
              <p:nvPr/>
            </p:nvSpPr>
            <p:spPr>
              <a:xfrm>
                <a:off x="11365965" y="3869968"/>
                <a:ext cx="76603" cy="7660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xmlns="" id="{5F52A88B-4CD6-4615-A03E-C236566CCC04}"/>
                  </a:ext>
                </a:extLst>
              </p:cNvPr>
              <p:cNvSpPr/>
              <p:nvPr/>
            </p:nvSpPr>
            <p:spPr>
              <a:xfrm>
                <a:off x="11962566" y="3841020"/>
                <a:ext cx="38302" cy="3830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64D764C1-9360-4F35-8A97-29292D7752B9}"/>
                  </a:ext>
                </a:extLst>
              </p:cNvPr>
              <p:cNvSpPr/>
              <p:nvPr/>
            </p:nvSpPr>
            <p:spPr>
              <a:xfrm>
                <a:off x="8998310" y="3981507"/>
                <a:ext cx="97896" cy="9789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631989E4-108A-4A51-8A0B-B88D0ACF508A}"/>
                  </a:ext>
                </a:extLst>
              </p:cNvPr>
              <p:cNvSpPr/>
              <p:nvPr/>
            </p:nvSpPr>
            <p:spPr>
              <a:xfrm>
                <a:off x="8495713" y="4030455"/>
                <a:ext cx="160501" cy="16050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5E8E80DF-E765-455E-9BBF-D3B552327D38}"/>
                  </a:ext>
                </a:extLst>
              </p:cNvPr>
              <p:cNvSpPr/>
              <p:nvPr/>
            </p:nvSpPr>
            <p:spPr>
              <a:xfrm>
                <a:off x="8623762" y="2886447"/>
                <a:ext cx="202737" cy="20273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48C9C3E4-9B6D-4E7A-B837-05B788815646}"/>
                  </a:ext>
                </a:extLst>
              </p:cNvPr>
              <p:cNvSpPr/>
              <p:nvPr/>
            </p:nvSpPr>
            <p:spPr>
              <a:xfrm>
                <a:off x="8605764" y="3475688"/>
                <a:ext cx="119367" cy="119367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B9D8FC55-DE24-4A06-8E3C-096C1D73A104}"/>
                  </a:ext>
                </a:extLst>
              </p:cNvPr>
              <p:cNvSpPr/>
              <p:nvPr/>
            </p:nvSpPr>
            <p:spPr>
              <a:xfrm>
                <a:off x="9481696" y="4089946"/>
                <a:ext cx="181427" cy="18142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72CB8ED6-CB26-43BD-A07F-AE522EEA1D76}"/>
                  </a:ext>
                </a:extLst>
              </p:cNvPr>
              <p:cNvSpPr/>
              <p:nvPr/>
            </p:nvSpPr>
            <p:spPr>
              <a:xfrm>
                <a:off x="8689903" y="4180659"/>
                <a:ext cx="400661" cy="40066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8A56BF37-B29B-49F8-A677-873EFD088AE4}"/>
                </a:ext>
              </a:extLst>
            </p:cNvPr>
            <p:cNvCxnSpPr>
              <a:cxnSpLocks/>
              <a:stCxn id="11" idx="1"/>
            </p:cNvCxnSpPr>
            <p:nvPr/>
          </p:nvCxnSpPr>
          <p:spPr>
            <a:xfrm>
              <a:off x="4649027" y="4499316"/>
              <a:ext cx="7542973" cy="0"/>
            </a:xfrm>
            <a:prstGeom prst="line">
              <a:avLst/>
            </a:prstGeom>
            <a:ln w="12700">
              <a:solidFill>
                <a:srgbClr val="6D6D6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121353E6-3F1D-474E-8B1A-7B77E73176FF}"/>
                </a:ext>
              </a:extLst>
            </p:cNvPr>
            <p:cNvGrpSpPr/>
            <p:nvPr/>
          </p:nvGrpSpPr>
          <p:grpSpPr>
            <a:xfrm>
              <a:off x="8712082" y="2513866"/>
              <a:ext cx="3592815" cy="3153640"/>
              <a:chOff x="8712082" y="2513866"/>
              <a:chExt cx="3592815" cy="3153640"/>
            </a:xfrm>
          </p:grpSpPr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xmlns="" id="{06FE52A4-0A75-4D73-9247-7ED3FA9DA8F8}"/>
                  </a:ext>
                </a:extLst>
              </p:cNvPr>
              <p:cNvGrpSpPr/>
              <p:nvPr/>
            </p:nvGrpSpPr>
            <p:grpSpPr>
              <a:xfrm flipH="1">
                <a:off x="8712082" y="3972633"/>
                <a:ext cx="3592815" cy="1694873"/>
                <a:chOff x="8495713" y="2886447"/>
                <a:chExt cx="3592815" cy="1694873"/>
              </a:xfrm>
            </p:grpSpPr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xmlns="" id="{C03550BE-CEA8-429F-AD66-152253768CCC}"/>
                    </a:ext>
                  </a:extLst>
                </p:cNvPr>
                <p:cNvSpPr/>
                <p:nvPr/>
              </p:nvSpPr>
              <p:spPr>
                <a:xfrm>
                  <a:off x="8881512" y="3010889"/>
                  <a:ext cx="600185" cy="600185"/>
                </a:xfrm>
                <a:prstGeom prst="ellipse">
                  <a:avLst/>
                </a:prstGeom>
                <a:noFill/>
                <a:ln>
                  <a:solidFill>
                    <a:srgbClr val="5C5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xmlns="" id="{09CB0CE1-0897-4F27-BA69-FA798939530E}"/>
                    </a:ext>
                  </a:extLst>
                </p:cNvPr>
                <p:cNvSpPr/>
                <p:nvPr/>
              </p:nvSpPr>
              <p:spPr>
                <a:xfrm>
                  <a:off x="9588091" y="3541099"/>
                  <a:ext cx="405473" cy="405473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solidFill>
                    <a:srgbClr val="5C5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xmlns="" id="{D1337989-6077-42EF-A82D-1215682378DA}"/>
                    </a:ext>
                  </a:extLst>
                </p:cNvPr>
                <p:cNvSpPr/>
                <p:nvPr/>
              </p:nvSpPr>
              <p:spPr>
                <a:xfrm>
                  <a:off x="10202217" y="3356260"/>
                  <a:ext cx="300092" cy="300092"/>
                </a:xfrm>
                <a:prstGeom prst="ellipse">
                  <a:avLst/>
                </a:prstGeom>
                <a:noFill/>
                <a:ln>
                  <a:solidFill>
                    <a:srgbClr val="5C5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xmlns="" id="{CFE86ABC-9C98-4887-A1E0-B536267B5AA1}"/>
                    </a:ext>
                  </a:extLst>
                </p:cNvPr>
                <p:cNvSpPr/>
                <p:nvPr/>
              </p:nvSpPr>
              <p:spPr>
                <a:xfrm>
                  <a:off x="10619523" y="3743835"/>
                  <a:ext cx="155158" cy="15515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solidFill>
                    <a:srgbClr val="5C5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xmlns="" id="{55046EB8-9DD6-4795-A06E-F75C2B57C1DA}"/>
                    </a:ext>
                  </a:extLst>
                </p:cNvPr>
                <p:cNvSpPr/>
                <p:nvPr/>
              </p:nvSpPr>
              <p:spPr>
                <a:xfrm>
                  <a:off x="8816900" y="3786315"/>
                  <a:ext cx="57973" cy="57973"/>
                </a:xfrm>
                <a:prstGeom prst="ellipse">
                  <a:avLst/>
                </a:prstGeom>
                <a:noFill/>
                <a:ln>
                  <a:solidFill>
                    <a:srgbClr val="5C5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xmlns="" id="{17612485-BF08-4B7F-BF70-6D4495013D13}"/>
                    </a:ext>
                  </a:extLst>
                </p:cNvPr>
                <p:cNvSpPr/>
                <p:nvPr/>
              </p:nvSpPr>
              <p:spPr>
                <a:xfrm>
                  <a:off x="10946130" y="3513465"/>
                  <a:ext cx="220914" cy="220914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solidFill>
                    <a:srgbClr val="5C5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xmlns="" id="{08B0A7D6-4F5D-40F5-8DBF-7418A6AB8521}"/>
                    </a:ext>
                  </a:extLst>
                </p:cNvPr>
                <p:cNvSpPr/>
                <p:nvPr/>
              </p:nvSpPr>
              <p:spPr>
                <a:xfrm>
                  <a:off x="10106461" y="3890352"/>
                  <a:ext cx="112439" cy="112439"/>
                </a:xfrm>
                <a:prstGeom prst="ellipse">
                  <a:avLst/>
                </a:prstGeom>
                <a:noFill/>
                <a:ln>
                  <a:solidFill>
                    <a:srgbClr val="5C5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椭圆 76">
                  <a:extLst>
                    <a:ext uri="{FF2B5EF4-FFF2-40B4-BE49-F238E27FC236}">
                      <a16:creationId xmlns:a16="http://schemas.microsoft.com/office/drawing/2014/main" xmlns="" id="{51EA803C-79AC-49A3-A36C-A1C6B49113C7}"/>
                    </a:ext>
                  </a:extLst>
                </p:cNvPr>
                <p:cNvSpPr/>
                <p:nvPr/>
              </p:nvSpPr>
              <p:spPr>
                <a:xfrm>
                  <a:off x="9811904" y="3298675"/>
                  <a:ext cx="88415" cy="88415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solidFill>
                    <a:srgbClr val="5C5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" name="椭圆 77">
                  <a:extLst>
                    <a:ext uri="{FF2B5EF4-FFF2-40B4-BE49-F238E27FC236}">
                      <a16:creationId xmlns:a16="http://schemas.microsoft.com/office/drawing/2014/main" xmlns="" id="{68D257D6-AB72-4A47-9429-FDAD05E80E56}"/>
                    </a:ext>
                  </a:extLst>
                </p:cNvPr>
                <p:cNvSpPr/>
                <p:nvPr/>
              </p:nvSpPr>
              <p:spPr>
                <a:xfrm>
                  <a:off x="9213439" y="3798523"/>
                  <a:ext cx="200939" cy="200939"/>
                </a:xfrm>
                <a:prstGeom prst="ellipse">
                  <a:avLst/>
                </a:prstGeom>
                <a:noFill/>
                <a:ln>
                  <a:solidFill>
                    <a:srgbClr val="5C5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椭圆 78">
                  <a:extLst>
                    <a:ext uri="{FF2B5EF4-FFF2-40B4-BE49-F238E27FC236}">
                      <a16:creationId xmlns:a16="http://schemas.microsoft.com/office/drawing/2014/main" xmlns="" id="{291C263D-1C13-4B57-88BC-7866F44ED0BD}"/>
                    </a:ext>
                  </a:extLst>
                </p:cNvPr>
                <p:cNvSpPr/>
                <p:nvPr/>
              </p:nvSpPr>
              <p:spPr>
                <a:xfrm>
                  <a:off x="10982156" y="3847863"/>
                  <a:ext cx="56220" cy="56220"/>
                </a:xfrm>
                <a:prstGeom prst="ellipse">
                  <a:avLst/>
                </a:prstGeom>
                <a:noFill/>
                <a:ln>
                  <a:solidFill>
                    <a:srgbClr val="5C5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椭圆 79">
                  <a:extLst>
                    <a:ext uri="{FF2B5EF4-FFF2-40B4-BE49-F238E27FC236}">
                      <a16:creationId xmlns:a16="http://schemas.microsoft.com/office/drawing/2014/main" xmlns="" id="{51A6644B-233F-4481-AEE2-D1E36EE0541A}"/>
                    </a:ext>
                  </a:extLst>
                </p:cNvPr>
                <p:cNvSpPr/>
                <p:nvPr/>
              </p:nvSpPr>
              <p:spPr>
                <a:xfrm>
                  <a:off x="10504639" y="3971650"/>
                  <a:ext cx="204449" cy="204449"/>
                </a:xfrm>
                <a:prstGeom prst="ellipse">
                  <a:avLst/>
                </a:prstGeom>
                <a:noFill/>
                <a:ln>
                  <a:solidFill>
                    <a:srgbClr val="5C5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椭圆 80">
                  <a:extLst>
                    <a:ext uri="{FF2B5EF4-FFF2-40B4-BE49-F238E27FC236}">
                      <a16:creationId xmlns:a16="http://schemas.microsoft.com/office/drawing/2014/main" xmlns="" id="{7E2658CC-46AC-4C45-B558-00C482BDBE7C}"/>
                    </a:ext>
                  </a:extLst>
                </p:cNvPr>
                <p:cNvSpPr/>
                <p:nvPr/>
              </p:nvSpPr>
              <p:spPr>
                <a:xfrm>
                  <a:off x="11715508" y="3770147"/>
                  <a:ext cx="105707" cy="105707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solidFill>
                    <a:srgbClr val="5C5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椭圆 81">
                  <a:extLst>
                    <a:ext uri="{FF2B5EF4-FFF2-40B4-BE49-F238E27FC236}">
                      <a16:creationId xmlns:a16="http://schemas.microsoft.com/office/drawing/2014/main" xmlns="" id="{8515EC00-8A6D-4408-A749-5B77D9A2DA61}"/>
                    </a:ext>
                  </a:extLst>
                </p:cNvPr>
                <p:cNvSpPr/>
                <p:nvPr/>
              </p:nvSpPr>
              <p:spPr>
                <a:xfrm>
                  <a:off x="11938022" y="3613199"/>
                  <a:ext cx="150506" cy="150506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solidFill>
                    <a:srgbClr val="5C5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xmlns="" id="{F1A14337-1DFD-48C9-9009-1F622770F0C7}"/>
                    </a:ext>
                  </a:extLst>
                </p:cNvPr>
                <p:cNvSpPr/>
                <p:nvPr/>
              </p:nvSpPr>
              <p:spPr>
                <a:xfrm>
                  <a:off x="11365965" y="3869968"/>
                  <a:ext cx="76603" cy="76603"/>
                </a:xfrm>
                <a:prstGeom prst="ellipse">
                  <a:avLst/>
                </a:prstGeom>
                <a:noFill/>
                <a:ln>
                  <a:solidFill>
                    <a:srgbClr val="5C5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" name="椭圆 83">
                  <a:extLst>
                    <a:ext uri="{FF2B5EF4-FFF2-40B4-BE49-F238E27FC236}">
                      <a16:creationId xmlns:a16="http://schemas.microsoft.com/office/drawing/2014/main" xmlns="" id="{A2F5EB83-9F2F-47B8-A4BD-3468875103FE}"/>
                    </a:ext>
                  </a:extLst>
                </p:cNvPr>
                <p:cNvSpPr/>
                <p:nvPr/>
              </p:nvSpPr>
              <p:spPr>
                <a:xfrm>
                  <a:off x="11962566" y="3841020"/>
                  <a:ext cx="38302" cy="38302"/>
                </a:xfrm>
                <a:prstGeom prst="ellipse">
                  <a:avLst/>
                </a:prstGeom>
                <a:noFill/>
                <a:ln>
                  <a:solidFill>
                    <a:srgbClr val="5C5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椭圆 84">
                  <a:extLst>
                    <a:ext uri="{FF2B5EF4-FFF2-40B4-BE49-F238E27FC236}">
                      <a16:creationId xmlns:a16="http://schemas.microsoft.com/office/drawing/2014/main" xmlns="" id="{6089265A-1692-49A6-99D1-C0433EABD7C9}"/>
                    </a:ext>
                  </a:extLst>
                </p:cNvPr>
                <p:cNvSpPr/>
                <p:nvPr/>
              </p:nvSpPr>
              <p:spPr>
                <a:xfrm>
                  <a:off x="8998310" y="3981507"/>
                  <a:ext cx="97896" cy="97896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solidFill>
                    <a:srgbClr val="5C5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椭圆 85">
                  <a:extLst>
                    <a:ext uri="{FF2B5EF4-FFF2-40B4-BE49-F238E27FC236}">
                      <a16:creationId xmlns:a16="http://schemas.microsoft.com/office/drawing/2014/main" xmlns="" id="{F5EF1E9F-AC69-4F83-B19B-89206734C7FA}"/>
                    </a:ext>
                  </a:extLst>
                </p:cNvPr>
                <p:cNvSpPr/>
                <p:nvPr/>
              </p:nvSpPr>
              <p:spPr>
                <a:xfrm>
                  <a:off x="8495713" y="4030455"/>
                  <a:ext cx="160501" cy="160501"/>
                </a:xfrm>
                <a:prstGeom prst="ellipse">
                  <a:avLst/>
                </a:prstGeom>
                <a:noFill/>
                <a:ln>
                  <a:solidFill>
                    <a:srgbClr val="5C5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椭圆 86">
                  <a:extLst>
                    <a:ext uri="{FF2B5EF4-FFF2-40B4-BE49-F238E27FC236}">
                      <a16:creationId xmlns:a16="http://schemas.microsoft.com/office/drawing/2014/main" xmlns="" id="{4DAD6620-C722-44A8-AC5B-CC5362DF0307}"/>
                    </a:ext>
                  </a:extLst>
                </p:cNvPr>
                <p:cNvSpPr/>
                <p:nvPr/>
              </p:nvSpPr>
              <p:spPr>
                <a:xfrm>
                  <a:off x="8623762" y="2886447"/>
                  <a:ext cx="202737" cy="202737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solidFill>
                    <a:srgbClr val="5C5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椭圆 87">
                  <a:extLst>
                    <a:ext uri="{FF2B5EF4-FFF2-40B4-BE49-F238E27FC236}">
                      <a16:creationId xmlns:a16="http://schemas.microsoft.com/office/drawing/2014/main" xmlns="" id="{2A28C104-C41B-49DB-B060-9C7558E3F703}"/>
                    </a:ext>
                  </a:extLst>
                </p:cNvPr>
                <p:cNvSpPr/>
                <p:nvPr/>
              </p:nvSpPr>
              <p:spPr>
                <a:xfrm>
                  <a:off x="8605764" y="3475688"/>
                  <a:ext cx="119367" cy="119367"/>
                </a:xfrm>
                <a:prstGeom prst="ellipse">
                  <a:avLst/>
                </a:prstGeom>
                <a:noFill/>
                <a:ln>
                  <a:solidFill>
                    <a:srgbClr val="5C5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椭圆 88">
                  <a:extLst>
                    <a:ext uri="{FF2B5EF4-FFF2-40B4-BE49-F238E27FC236}">
                      <a16:creationId xmlns:a16="http://schemas.microsoft.com/office/drawing/2014/main" xmlns="" id="{79753E08-4083-4047-8F9B-91A0C565AE42}"/>
                    </a:ext>
                  </a:extLst>
                </p:cNvPr>
                <p:cNvSpPr/>
                <p:nvPr/>
              </p:nvSpPr>
              <p:spPr>
                <a:xfrm>
                  <a:off x="9481696" y="4089946"/>
                  <a:ext cx="181427" cy="181427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solidFill>
                    <a:srgbClr val="5C5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椭圆 89">
                  <a:extLst>
                    <a:ext uri="{FF2B5EF4-FFF2-40B4-BE49-F238E27FC236}">
                      <a16:creationId xmlns:a16="http://schemas.microsoft.com/office/drawing/2014/main" xmlns="" id="{5DC8EB14-D368-42D3-99C0-034B97F1818D}"/>
                    </a:ext>
                  </a:extLst>
                </p:cNvPr>
                <p:cNvSpPr/>
                <p:nvPr/>
              </p:nvSpPr>
              <p:spPr>
                <a:xfrm>
                  <a:off x="8689903" y="4180659"/>
                  <a:ext cx="400661" cy="400661"/>
                </a:xfrm>
                <a:prstGeom prst="ellipse">
                  <a:avLst/>
                </a:prstGeom>
                <a:noFill/>
                <a:ln>
                  <a:solidFill>
                    <a:srgbClr val="5C5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xmlns="" id="{1944A7FD-11D8-4B59-8161-25FAAFA81835}"/>
                  </a:ext>
                </a:extLst>
              </p:cNvPr>
              <p:cNvGrpSpPr/>
              <p:nvPr/>
            </p:nvGrpSpPr>
            <p:grpSpPr>
              <a:xfrm>
                <a:off x="8802737" y="2513866"/>
                <a:ext cx="2835797" cy="1072304"/>
                <a:chOff x="-413016" y="2722061"/>
                <a:chExt cx="2835797" cy="1072304"/>
              </a:xfrm>
            </p:grpSpPr>
            <p:sp>
              <p:nvSpPr>
                <p:cNvPr id="20" name="文本框 19">
                  <a:extLst>
                    <a:ext uri="{FF2B5EF4-FFF2-40B4-BE49-F238E27FC236}">
                      <a16:creationId xmlns:a16="http://schemas.microsoft.com/office/drawing/2014/main" xmlns="" id="{6886DC91-771D-435B-99AE-E38E2B6560BE}"/>
                    </a:ext>
                  </a:extLst>
                </p:cNvPr>
                <p:cNvSpPr txBox="1"/>
                <p:nvPr/>
              </p:nvSpPr>
              <p:spPr>
                <a:xfrm>
                  <a:off x="-308116" y="3055701"/>
                  <a:ext cx="2463185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This is a blank</a:t>
                  </a:r>
                  <a:r>
                    <a:rPr lang="zh-CN" altLang="en-US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 </a:t>
                  </a:r>
                  <a:r>
                    <a:rPr lang="en-US" altLang="zh-CN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sample textbox</a:t>
                  </a:r>
                  <a:r>
                    <a:rPr lang="zh-CN" altLang="en-US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，</a:t>
                  </a:r>
                  <a:r>
                    <a:rPr lang="en-US" altLang="zh-CN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you can add your own desired text here . </a:t>
                  </a:r>
                  <a:endPara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endParaRPr>
                </a:p>
              </p:txBody>
            </p:sp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xmlns="" id="{B11C8E7C-666F-46D5-9629-CB1FE11A1DA5}"/>
                    </a:ext>
                  </a:extLst>
                </p:cNvPr>
                <p:cNvSpPr txBox="1"/>
                <p:nvPr/>
              </p:nvSpPr>
              <p:spPr>
                <a:xfrm>
                  <a:off x="-413016" y="2722061"/>
                  <a:ext cx="28357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>
                      <a:solidFill>
                        <a:schemeClr val="bg1"/>
                      </a:solidFill>
                    </a:rPr>
                    <a:t>ADD YOUR TEXT HERE</a:t>
                  </a:r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xmlns="" id="{0BC41967-666F-4907-8E2D-1BF2E4A36D82}"/>
                  </a:ext>
                </a:extLst>
              </p:cNvPr>
              <p:cNvGrpSpPr/>
              <p:nvPr/>
            </p:nvGrpSpPr>
            <p:grpSpPr>
              <a:xfrm>
                <a:off x="9693988" y="3972668"/>
                <a:ext cx="1053296" cy="1053296"/>
                <a:chOff x="9693988" y="3972668"/>
                <a:chExt cx="1053296" cy="1053296"/>
              </a:xfrm>
            </p:grpSpPr>
            <p:sp>
              <p:nvSpPr>
                <p:cNvPr id="18" name="椭圆 17">
                  <a:extLst>
                    <a:ext uri="{FF2B5EF4-FFF2-40B4-BE49-F238E27FC236}">
                      <a16:creationId xmlns:a16="http://schemas.microsoft.com/office/drawing/2014/main" xmlns="" id="{8D619829-5C84-456A-A6FE-29EA1BAC077E}"/>
                    </a:ext>
                  </a:extLst>
                </p:cNvPr>
                <p:cNvSpPr/>
                <p:nvPr/>
              </p:nvSpPr>
              <p:spPr>
                <a:xfrm>
                  <a:off x="9693988" y="3972668"/>
                  <a:ext cx="1053296" cy="1053296"/>
                </a:xfrm>
                <a:prstGeom prst="ellipse">
                  <a:avLst/>
                </a:prstGeom>
                <a:solidFill>
                  <a:srgbClr val="8BFB4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Freeform 206">
                  <a:extLst>
                    <a:ext uri="{FF2B5EF4-FFF2-40B4-BE49-F238E27FC236}">
                      <a16:creationId xmlns:a16="http://schemas.microsoft.com/office/drawing/2014/main" xmlns="" id="{8CECADB2-66E5-4E23-9946-22C3291EAF1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031622" y="4302029"/>
                  <a:ext cx="376977" cy="376977"/>
                </a:xfrm>
                <a:custGeom>
                  <a:avLst/>
                  <a:gdLst>
                    <a:gd name="T0" fmla="*/ 2 w 48"/>
                    <a:gd name="T1" fmla="*/ 0 h 48"/>
                    <a:gd name="T2" fmla="*/ 48 w 48"/>
                    <a:gd name="T3" fmla="*/ 1 h 48"/>
                    <a:gd name="T4" fmla="*/ 48 w 48"/>
                    <a:gd name="T5" fmla="*/ 46 h 48"/>
                    <a:gd name="T6" fmla="*/ 46 w 48"/>
                    <a:gd name="T7" fmla="*/ 48 h 48"/>
                    <a:gd name="T8" fmla="*/ 0 w 48"/>
                    <a:gd name="T9" fmla="*/ 46 h 48"/>
                    <a:gd name="T10" fmla="*/ 0 w 48"/>
                    <a:gd name="T11" fmla="*/ 1 h 48"/>
                    <a:gd name="T12" fmla="*/ 25 w 48"/>
                    <a:gd name="T13" fmla="*/ 3 h 48"/>
                    <a:gd name="T14" fmla="*/ 25 w 48"/>
                    <a:gd name="T15" fmla="*/ 23 h 48"/>
                    <a:gd name="T16" fmla="*/ 44 w 48"/>
                    <a:gd name="T17" fmla="*/ 3 h 48"/>
                    <a:gd name="T18" fmla="*/ 25 w 48"/>
                    <a:gd name="T19" fmla="*/ 25 h 48"/>
                    <a:gd name="T20" fmla="*/ 25 w 48"/>
                    <a:gd name="T21" fmla="*/ 44 h 48"/>
                    <a:gd name="T22" fmla="*/ 44 w 48"/>
                    <a:gd name="T23" fmla="*/ 25 h 48"/>
                    <a:gd name="T24" fmla="*/ 23 w 48"/>
                    <a:gd name="T25" fmla="*/ 44 h 48"/>
                    <a:gd name="T26" fmla="*/ 23 w 48"/>
                    <a:gd name="T27" fmla="*/ 25 h 48"/>
                    <a:gd name="T28" fmla="*/ 3 w 48"/>
                    <a:gd name="T29" fmla="*/ 44 h 48"/>
                    <a:gd name="T30" fmla="*/ 23 w 48"/>
                    <a:gd name="T31" fmla="*/ 23 h 48"/>
                    <a:gd name="T32" fmla="*/ 23 w 48"/>
                    <a:gd name="T33" fmla="*/ 3 h 48"/>
                    <a:gd name="T34" fmla="*/ 3 w 48"/>
                    <a:gd name="T35" fmla="*/ 23 h 48"/>
                    <a:gd name="T36" fmla="*/ 15 w 48"/>
                    <a:gd name="T37" fmla="*/ 31 h 48"/>
                    <a:gd name="T38" fmla="*/ 13 w 48"/>
                    <a:gd name="T39" fmla="*/ 33 h 48"/>
                    <a:gd name="T40" fmla="*/ 9 w 48"/>
                    <a:gd name="T41" fmla="*/ 31 h 48"/>
                    <a:gd name="T42" fmla="*/ 11 w 48"/>
                    <a:gd name="T43" fmla="*/ 35 h 48"/>
                    <a:gd name="T44" fmla="*/ 9 w 48"/>
                    <a:gd name="T45" fmla="*/ 39 h 48"/>
                    <a:gd name="T46" fmla="*/ 13 w 48"/>
                    <a:gd name="T47" fmla="*/ 37 h 48"/>
                    <a:gd name="T48" fmla="*/ 17 w 48"/>
                    <a:gd name="T49" fmla="*/ 39 h 48"/>
                    <a:gd name="T50" fmla="*/ 14 w 48"/>
                    <a:gd name="T51" fmla="*/ 35 h 48"/>
                    <a:gd name="T52" fmla="*/ 17 w 48"/>
                    <a:gd name="T53" fmla="*/ 31 h 48"/>
                    <a:gd name="T54" fmla="*/ 12 w 48"/>
                    <a:gd name="T55" fmla="*/ 8 h 48"/>
                    <a:gd name="T56" fmla="*/ 12 w 48"/>
                    <a:gd name="T57" fmla="*/ 12 h 48"/>
                    <a:gd name="T58" fmla="*/ 7 w 48"/>
                    <a:gd name="T59" fmla="*/ 13 h 48"/>
                    <a:gd name="T60" fmla="*/ 12 w 48"/>
                    <a:gd name="T61" fmla="*/ 14 h 48"/>
                    <a:gd name="T62" fmla="*/ 13 w 48"/>
                    <a:gd name="T63" fmla="*/ 19 h 48"/>
                    <a:gd name="T64" fmla="*/ 14 w 48"/>
                    <a:gd name="T65" fmla="*/ 14 h 48"/>
                    <a:gd name="T66" fmla="*/ 19 w 48"/>
                    <a:gd name="T67" fmla="*/ 13 h 48"/>
                    <a:gd name="T68" fmla="*/ 14 w 48"/>
                    <a:gd name="T69" fmla="*/ 12 h 48"/>
                    <a:gd name="T70" fmla="*/ 13 w 48"/>
                    <a:gd name="T71" fmla="*/ 7 h 48"/>
                    <a:gd name="T72" fmla="*/ 40 w 48"/>
                    <a:gd name="T73" fmla="*/ 36 h 48"/>
                    <a:gd name="T74" fmla="*/ 30 w 48"/>
                    <a:gd name="T75" fmla="*/ 36 h 48"/>
                    <a:gd name="T76" fmla="*/ 30 w 48"/>
                    <a:gd name="T77" fmla="*/ 38 h 48"/>
                    <a:gd name="T78" fmla="*/ 41 w 48"/>
                    <a:gd name="T79" fmla="*/ 37 h 48"/>
                    <a:gd name="T80" fmla="*/ 40 w 48"/>
                    <a:gd name="T81" fmla="*/ 32 h 48"/>
                    <a:gd name="T82" fmla="*/ 30 w 48"/>
                    <a:gd name="T83" fmla="*/ 32 h 48"/>
                    <a:gd name="T84" fmla="*/ 30 w 48"/>
                    <a:gd name="T85" fmla="*/ 34 h 48"/>
                    <a:gd name="T86" fmla="*/ 41 w 48"/>
                    <a:gd name="T87" fmla="*/ 33 h 48"/>
                    <a:gd name="T88" fmla="*/ 40 w 48"/>
                    <a:gd name="T89" fmla="*/ 12 h 48"/>
                    <a:gd name="T90" fmla="*/ 30 w 48"/>
                    <a:gd name="T91" fmla="*/ 12 h 48"/>
                    <a:gd name="T92" fmla="*/ 30 w 48"/>
                    <a:gd name="T93" fmla="*/ 14 h 48"/>
                    <a:gd name="T94" fmla="*/ 41 w 48"/>
                    <a:gd name="T95" fmla="*/ 1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8" h="48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7" y="0"/>
                        <a:pt x="48" y="0"/>
                        <a:pt x="48" y="1"/>
                      </a:cubicBezTo>
                      <a:cubicBezTo>
                        <a:pt x="48" y="2"/>
                        <a:pt x="48" y="2"/>
                        <a:pt x="48" y="2"/>
                      </a:cubicBezTo>
                      <a:cubicBezTo>
                        <a:pt x="48" y="46"/>
                        <a:pt x="48" y="46"/>
                        <a:pt x="48" y="46"/>
                      </a:cubicBezTo>
                      <a:cubicBezTo>
                        <a:pt x="48" y="47"/>
                        <a:pt x="47" y="48"/>
                        <a:pt x="46" y="48"/>
                      </a:cubicBezTo>
                      <a:cubicBezTo>
                        <a:pt x="46" y="48"/>
                        <a:pt x="46" y="48"/>
                        <a:pt x="46" y="48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1" y="48"/>
                        <a:pt x="0" y="47"/>
                        <a:pt x="0" y="46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lose/>
                      <a:moveTo>
                        <a:pt x="25" y="3"/>
                      </a:move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44" y="23"/>
                        <a:pt x="44" y="23"/>
                        <a:pt x="44" y="23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25" y="3"/>
                        <a:pt x="25" y="3"/>
                        <a:pt x="25" y="3"/>
                      </a:cubicBezTo>
                      <a:close/>
                      <a:moveTo>
                        <a:pt x="25" y="25"/>
                      </a:move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ubicBezTo>
                        <a:pt x="44" y="44"/>
                        <a:pt x="44" y="44"/>
                        <a:pt x="44" y="44"/>
                      </a:cubicBezTo>
                      <a:cubicBezTo>
                        <a:pt x="44" y="25"/>
                        <a:pt x="44" y="25"/>
                        <a:pt x="44" y="25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lose/>
                      <a:moveTo>
                        <a:pt x="23" y="44"/>
                      </a:moveTo>
                      <a:cubicBezTo>
                        <a:pt x="23" y="44"/>
                        <a:pt x="23" y="44"/>
                        <a:pt x="23" y="44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23" y="44"/>
                        <a:pt x="23" y="44"/>
                        <a:pt x="23" y="44"/>
                      </a:cubicBezTo>
                      <a:close/>
                      <a:moveTo>
                        <a:pt x="23" y="23"/>
                      </a:move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lose/>
                      <a:moveTo>
                        <a:pt x="15" y="31"/>
                      </a:move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3" y="33"/>
                        <a:pt x="13" y="33"/>
                        <a:pt x="13" y="33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0" y="30"/>
                        <a:pt x="9" y="30"/>
                        <a:pt x="9" y="31"/>
                      </a:cubicBezTo>
                      <a:cubicBezTo>
                        <a:pt x="8" y="31"/>
                        <a:pt x="8" y="32"/>
                        <a:pt x="9" y="32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8" y="38"/>
                        <a:pt x="8" y="39"/>
                        <a:pt x="9" y="39"/>
                      </a:cubicBezTo>
                      <a:cubicBezTo>
                        <a:pt x="9" y="40"/>
                        <a:pt x="10" y="40"/>
                        <a:pt x="10" y="39"/>
                      </a:cubicBez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6" y="40"/>
                        <a:pt x="17" y="40"/>
                        <a:pt x="17" y="39"/>
                      </a:cubicBezTo>
                      <a:cubicBezTo>
                        <a:pt x="17" y="39"/>
                        <a:pt x="17" y="38"/>
                        <a:pt x="17" y="38"/>
                      </a:cubicBezTo>
                      <a:cubicBezTo>
                        <a:pt x="14" y="35"/>
                        <a:pt x="14" y="35"/>
                        <a:pt x="14" y="35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2"/>
                        <a:pt x="17" y="31"/>
                        <a:pt x="17" y="31"/>
                      </a:cubicBezTo>
                      <a:cubicBezTo>
                        <a:pt x="17" y="30"/>
                        <a:pt x="16" y="30"/>
                        <a:pt x="15" y="31"/>
                      </a:cubicBezTo>
                      <a:close/>
                      <a:moveTo>
                        <a:pt x="12" y="8"/>
                      </a:move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7" y="12"/>
                        <a:pt x="7" y="12"/>
                        <a:pt x="7" y="13"/>
                      </a:cubicBezTo>
                      <a:cubicBezTo>
                        <a:pt x="7" y="13"/>
                        <a:pt x="7" y="14"/>
                        <a:pt x="8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18"/>
                        <a:pt x="12" y="19"/>
                        <a:pt x="13" y="19"/>
                      </a:cubicBezTo>
                      <a:cubicBezTo>
                        <a:pt x="13" y="19"/>
                        <a:pt x="14" y="18"/>
                        <a:pt x="14" y="17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8" y="14"/>
                        <a:pt x="19" y="13"/>
                        <a:pt x="19" y="13"/>
                      </a:cubicBezTo>
                      <a:cubicBezTo>
                        <a:pt x="19" y="12"/>
                        <a:pt x="18" y="12"/>
                        <a:pt x="18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7"/>
                        <a:pt x="13" y="7"/>
                        <a:pt x="13" y="7"/>
                      </a:cubicBezTo>
                      <a:cubicBezTo>
                        <a:pt x="12" y="7"/>
                        <a:pt x="12" y="7"/>
                        <a:pt x="12" y="8"/>
                      </a:cubicBezTo>
                      <a:close/>
                      <a:moveTo>
                        <a:pt x="40" y="36"/>
                      </a:moveTo>
                      <a:cubicBezTo>
                        <a:pt x="40" y="36"/>
                        <a:pt x="40" y="36"/>
                        <a:pt x="40" y="36"/>
                      </a:cubicBezTo>
                      <a:cubicBezTo>
                        <a:pt x="32" y="36"/>
                        <a:pt x="38" y="36"/>
                        <a:pt x="30" y="36"/>
                      </a:cubicBezTo>
                      <a:cubicBezTo>
                        <a:pt x="30" y="36"/>
                        <a:pt x="29" y="37"/>
                        <a:pt x="29" y="37"/>
                      </a:cubicBezTo>
                      <a:cubicBezTo>
                        <a:pt x="29" y="38"/>
                        <a:pt x="30" y="38"/>
                        <a:pt x="30" y="38"/>
                      </a:cubicBezTo>
                      <a:cubicBezTo>
                        <a:pt x="38" y="38"/>
                        <a:pt x="32" y="38"/>
                        <a:pt x="40" y="38"/>
                      </a:cubicBezTo>
                      <a:cubicBezTo>
                        <a:pt x="41" y="38"/>
                        <a:pt x="41" y="38"/>
                        <a:pt x="41" y="37"/>
                      </a:cubicBezTo>
                      <a:cubicBezTo>
                        <a:pt x="41" y="37"/>
                        <a:pt x="41" y="36"/>
                        <a:pt x="40" y="36"/>
                      </a:cubicBezTo>
                      <a:close/>
                      <a:moveTo>
                        <a:pt x="40" y="32"/>
                      </a:moveTo>
                      <a:cubicBezTo>
                        <a:pt x="40" y="32"/>
                        <a:pt x="40" y="32"/>
                        <a:pt x="40" y="32"/>
                      </a:cubicBezTo>
                      <a:cubicBezTo>
                        <a:pt x="32" y="32"/>
                        <a:pt x="38" y="32"/>
                        <a:pt x="30" y="32"/>
                      </a:cubicBezTo>
                      <a:cubicBezTo>
                        <a:pt x="30" y="32"/>
                        <a:pt x="29" y="32"/>
                        <a:pt x="29" y="33"/>
                      </a:cubicBezTo>
                      <a:cubicBezTo>
                        <a:pt x="29" y="33"/>
                        <a:pt x="30" y="34"/>
                        <a:pt x="30" y="34"/>
                      </a:cubicBezTo>
                      <a:cubicBezTo>
                        <a:pt x="38" y="34"/>
                        <a:pt x="32" y="34"/>
                        <a:pt x="40" y="34"/>
                      </a:cubicBezTo>
                      <a:cubicBezTo>
                        <a:pt x="41" y="34"/>
                        <a:pt x="41" y="33"/>
                        <a:pt x="41" y="33"/>
                      </a:cubicBezTo>
                      <a:cubicBezTo>
                        <a:pt x="41" y="32"/>
                        <a:pt x="41" y="32"/>
                        <a:pt x="40" y="32"/>
                      </a:cubicBezTo>
                      <a:close/>
                      <a:moveTo>
                        <a:pt x="40" y="12"/>
                      </a:moveTo>
                      <a:cubicBezTo>
                        <a:pt x="40" y="12"/>
                        <a:pt x="40" y="12"/>
                        <a:pt x="40" y="12"/>
                      </a:cubicBezTo>
                      <a:cubicBezTo>
                        <a:pt x="32" y="12"/>
                        <a:pt x="38" y="12"/>
                        <a:pt x="30" y="12"/>
                      </a:cubicBezTo>
                      <a:cubicBezTo>
                        <a:pt x="30" y="12"/>
                        <a:pt x="29" y="12"/>
                        <a:pt x="29" y="13"/>
                      </a:cubicBezTo>
                      <a:cubicBezTo>
                        <a:pt x="29" y="13"/>
                        <a:pt x="30" y="14"/>
                        <a:pt x="30" y="14"/>
                      </a:cubicBezTo>
                      <a:cubicBezTo>
                        <a:pt x="38" y="14"/>
                        <a:pt x="32" y="14"/>
                        <a:pt x="40" y="14"/>
                      </a:cubicBezTo>
                      <a:cubicBezTo>
                        <a:pt x="41" y="14"/>
                        <a:pt x="41" y="13"/>
                        <a:pt x="41" y="13"/>
                      </a:cubicBezTo>
                      <a:cubicBezTo>
                        <a:pt x="41" y="12"/>
                        <a:pt x="41" y="12"/>
                        <a:pt x="40" y="1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ACA55298-ACF4-44FC-8CC1-CC682213A5C3}"/>
                </a:ext>
              </a:extLst>
            </p:cNvPr>
            <p:cNvGrpSpPr/>
            <p:nvPr/>
          </p:nvGrpSpPr>
          <p:grpSpPr>
            <a:xfrm>
              <a:off x="5515527" y="2513866"/>
              <a:ext cx="2835797" cy="2512098"/>
              <a:chOff x="5515527" y="2513866"/>
              <a:chExt cx="2835797" cy="2512098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xmlns="" id="{1F3D7E63-81BB-4A78-86CF-5133FC0C7DAF}"/>
                  </a:ext>
                </a:extLst>
              </p:cNvPr>
              <p:cNvGrpSpPr/>
              <p:nvPr/>
            </p:nvGrpSpPr>
            <p:grpSpPr>
              <a:xfrm>
                <a:off x="5515527" y="2513866"/>
                <a:ext cx="2835797" cy="1072304"/>
                <a:chOff x="-413016" y="2722061"/>
                <a:chExt cx="2835797" cy="1072304"/>
              </a:xfrm>
            </p:grpSpPr>
            <p:sp>
              <p:nvSpPr>
                <p:cNvPr id="16" name="文本框 15">
                  <a:extLst>
                    <a:ext uri="{FF2B5EF4-FFF2-40B4-BE49-F238E27FC236}">
                      <a16:creationId xmlns:a16="http://schemas.microsoft.com/office/drawing/2014/main" xmlns="" id="{2BB56E51-FDB4-4AB9-A8A5-00897AA0F2A5}"/>
                    </a:ext>
                  </a:extLst>
                </p:cNvPr>
                <p:cNvSpPr txBox="1"/>
                <p:nvPr/>
              </p:nvSpPr>
              <p:spPr>
                <a:xfrm>
                  <a:off x="-308116" y="3055701"/>
                  <a:ext cx="2463185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This is a blank</a:t>
                  </a:r>
                  <a:r>
                    <a:rPr lang="zh-CN" altLang="en-US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 </a:t>
                  </a:r>
                  <a:r>
                    <a:rPr lang="en-US" altLang="zh-CN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sample textbox</a:t>
                  </a:r>
                  <a:r>
                    <a:rPr lang="zh-CN" altLang="en-US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，</a:t>
                  </a:r>
                  <a:r>
                    <a:rPr lang="en-US" altLang="zh-CN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you can add your own desired text here . </a:t>
                  </a:r>
                  <a:endPara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endParaRPr>
                </a:p>
              </p:txBody>
            </p:sp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xmlns="" id="{F8BC1385-0BBA-4171-A075-8CE2111A51AC}"/>
                    </a:ext>
                  </a:extLst>
                </p:cNvPr>
                <p:cNvSpPr txBox="1"/>
                <p:nvPr/>
              </p:nvSpPr>
              <p:spPr>
                <a:xfrm>
                  <a:off x="-413016" y="2722061"/>
                  <a:ext cx="28357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>
                      <a:solidFill>
                        <a:schemeClr val="bg1"/>
                      </a:solidFill>
                    </a:rPr>
                    <a:t>ADD YOUR TEXT HERE</a:t>
                  </a:r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xmlns="" id="{3902D0F1-925D-4D9E-8803-06E6F64AD99D}"/>
                  </a:ext>
                </a:extLst>
              </p:cNvPr>
              <p:cNvGrpSpPr/>
              <p:nvPr/>
            </p:nvGrpSpPr>
            <p:grpSpPr>
              <a:xfrm>
                <a:off x="6406778" y="3972668"/>
                <a:ext cx="1053296" cy="1053296"/>
                <a:chOff x="6406778" y="3972668"/>
                <a:chExt cx="1053296" cy="1053296"/>
              </a:xfrm>
            </p:grpSpPr>
            <p:sp>
              <p:nvSpPr>
                <p:cNvPr id="10" name="椭圆 9">
                  <a:extLst>
                    <a:ext uri="{FF2B5EF4-FFF2-40B4-BE49-F238E27FC236}">
                      <a16:creationId xmlns:a16="http://schemas.microsoft.com/office/drawing/2014/main" xmlns="" id="{CA97EEE6-F6AA-496F-9F57-7CFE699E10B0}"/>
                    </a:ext>
                  </a:extLst>
                </p:cNvPr>
                <p:cNvSpPr/>
                <p:nvPr/>
              </p:nvSpPr>
              <p:spPr>
                <a:xfrm>
                  <a:off x="6406778" y="3972668"/>
                  <a:ext cx="1053296" cy="1053296"/>
                </a:xfrm>
                <a:prstGeom prst="ellipse">
                  <a:avLst/>
                </a:prstGeom>
                <a:solidFill>
                  <a:srgbClr val="8BFB4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Freeform 415">
                  <a:extLst>
                    <a:ext uri="{FF2B5EF4-FFF2-40B4-BE49-F238E27FC236}">
                      <a16:creationId xmlns:a16="http://schemas.microsoft.com/office/drawing/2014/main" xmlns="" id="{F2894F6E-A61C-445A-88ED-99F1B49AD47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770805" y="4302193"/>
                  <a:ext cx="320762" cy="376977"/>
                </a:xfrm>
                <a:custGeom>
                  <a:avLst/>
                  <a:gdLst>
                    <a:gd name="T0" fmla="*/ 38 w 41"/>
                    <a:gd name="T1" fmla="*/ 31 h 48"/>
                    <a:gd name="T2" fmla="*/ 38 w 41"/>
                    <a:gd name="T3" fmla="*/ 25 h 48"/>
                    <a:gd name="T4" fmla="*/ 40 w 41"/>
                    <a:gd name="T5" fmla="*/ 18 h 48"/>
                    <a:gd name="T6" fmla="*/ 36 w 41"/>
                    <a:gd name="T7" fmla="*/ 9 h 48"/>
                    <a:gd name="T8" fmla="*/ 31 w 41"/>
                    <a:gd name="T9" fmla="*/ 3 h 48"/>
                    <a:gd name="T10" fmla="*/ 23 w 41"/>
                    <a:gd name="T11" fmla="*/ 1 h 48"/>
                    <a:gd name="T12" fmla="*/ 16 w 41"/>
                    <a:gd name="T13" fmla="*/ 3 h 48"/>
                    <a:gd name="T14" fmla="*/ 9 w 41"/>
                    <a:gd name="T15" fmla="*/ 5 h 48"/>
                    <a:gd name="T16" fmla="*/ 3 w 41"/>
                    <a:gd name="T17" fmla="*/ 10 h 48"/>
                    <a:gd name="T18" fmla="*/ 1 w 41"/>
                    <a:gd name="T19" fmla="*/ 18 h 48"/>
                    <a:gd name="T20" fmla="*/ 3 w 41"/>
                    <a:gd name="T21" fmla="*/ 25 h 48"/>
                    <a:gd name="T22" fmla="*/ 3 w 41"/>
                    <a:gd name="T23" fmla="*/ 31 h 48"/>
                    <a:gd name="T24" fmla="*/ 1 w 41"/>
                    <a:gd name="T25" fmla="*/ 42 h 48"/>
                    <a:gd name="T26" fmla="*/ 12 w 41"/>
                    <a:gd name="T27" fmla="*/ 48 h 48"/>
                    <a:gd name="T28" fmla="*/ 21 w 41"/>
                    <a:gd name="T29" fmla="*/ 41 h 48"/>
                    <a:gd name="T30" fmla="*/ 29 w 41"/>
                    <a:gd name="T31" fmla="*/ 48 h 48"/>
                    <a:gd name="T32" fmla="*/ 40 w 41"/>
                    <a:gd name="T33" fmla="*/ 42 h 48"/>
                    <a:gd name="T34" fmla="*/ 12 w 41"/>
                    <a:gd name="T35" fmla="*/ 45 h 48"/>
                    <a:gd name="T36" fmla="*/ 7 w 41"/>
                    <a:gd name="T37" fmla="*/ 33 h 48"/>
                    <a:gd name="T38" fmla="*/ 13 w 41"/>
                    <a:gd name="T39" fmla="*/ 39 h 48"/>
                    <a:gd name="T40" fmla="*/ 24 w 41"/>
                    <a:gd name="T41" fmla="*/ 34 h 48"/>
                    <a:gd name="T42" fmla="*/ 18 w 41"/>
                    <a:gd name="T43" fmla="*/ 35 h 48"/>
                    <a:gd name="T44" fmla="*/ 15 w 41"/>
                    <a:gd name="T45" fmla="*/ 34 h 48"/>
                    <a:gd name="T46" fmla="*/ 11 w 41"/>
                    <a:gd name="T47" fmla="*/ 32 h 48"/>
                    <a:gd name="T48" fmla="*/ 7 w 41"/>
                    <a:gd name="T49" fmla="*/ 26 h 48"/>
                    <a:gd name="T50" fmla="*/ 6 w 41"/>
                    <a:gd name="T51" fmla="*/ 23 h 48"/>
                    <a:gd name="T52" fmla="*/ 7 w 41"/>
                    <a:gd name="T53" fmla="*/ 17 h 48"/>
                    <a:gd name="T54" fmla="*/ 6 w 41"/>
                    <a:gd name="T55" fmla="*/ 12 h 48"/>
                    <a:gd name="T56" fmla="*/ 11 w 41"/>
                    <a:gd name="T57" fmla="*/ 9 h 48"/>
                    <a:gd name="T58" fmla="*/ 17 w 41"/>
                    <a:gd name="T59" fmla="*/ 7 h 48"/>
                    <a:gd name="T60" fmla="*/ 21 w 41"/>
                    <a:gd name="T61" fmla="*/ 4 h 48"/>
                    <a:gd name="T62" fmla="*/ 26 w 41"/>
                    <a:gd name="T63" fmla="*/ 7 h 48"/>
                    <a:gd name="T64" fmla="*/ 30 w 41"/>
                    <a:gd name="T65" fmla="*/ 9 h 48"/>
                    <a:gd name="T66" fmla="*/ 34 w 41"/>
                    <a:gd name="T67" fmla="*/ 15 h 48"/>
                    <a:gd name="T68" fmla="*/ 37 w 41"/>
                    <a:gd name="T69" fmla="*/ 21 h 48"/>
                    <a:gd name="T70" fmla="*/ 34 w 41"/>
                    <a:gd name="T71" fmla="*/ 26 h 48"/>
                    <a:gd name="T72" fmla="*/ 31 w 41"/>
                    <a:gd name="T73" fmla="*/ 31 h 48"/>
                    <a:gd name="T74" fmla="*/ 26 w 41"/>
                    <a:gd name="T75" fmla="*/ 34 h 48"/>
                    <a:gd name="T76" fmla="*/ 33 w 41"/>
                    <a:gd name="T77" fmla="*/ 40 h 48"/>
                    <a:gd name="T78" fmla="*/ 28 w 41"/>
                    <a:gd name="T79" fmla="*/ 38 h 48"/>
                    <a:gd name="T80" fmla="*/ 32 w 41"/>
                    <a:gd name="T81" fmla="*/ 36 h 48"/>
                    <a:gd name="T82" fmla="*/ 34 w 41"/>
                    <a:gd name="T83" fmla="*/ 33 h 48"/>
                    <a:gd name="T84" fmla="*/ 27 w 41"/>
                    <a:gd name="T85" fmla="*/ 27 h 48"/>
                    <a:gd name="T86" fmla="*/ 14 w 41"/>
                    <a:gd name="T87" fmla="*/ 14 h 48"/>
                    <a:gd name="T88" fmla="*/ 21 w 41"/>
                    <a:gd name="T89" fmla="*/ 30 h 48"/>
                    <a:gd name="T90" fmla="*/ 26 w 41"/>
                    <a:gd name="T91" fmla="*/ 26 h 48"/>
                    <a:gd name="T92" fmla="*/ 13 w 41"/>
                    <a:gd name="T93" fmla="*/ 21 h 48"/>
                    <a:gd name="T94" fmla="*/ 28 w 41"/>
                    <a:gd name="T95" fmla="*/ 2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1" h="48">
                      <a:moveTo>
                        <a:pt x="41" y="40"/>
                      </a:moveTo>
                      <a:cubicBezTo>
                        <a:pt x="36" y="32"/>
                        <a:pt x="36" y="32"/>
                        <a:pt x="36" y="32"/>
                      </a:cubicBezTo>
                      <a:cubicBezTo>
                        <a:pt x="37" y="32"/>
                        <a:pt x="38" y="31"/>
                        <a:pt x="38" y="31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cubicBezTo>
                        <a:pt x="39" y="30"/>
                        <a:pt x="39" y="29"/>
                        <a:pt x="38" y="28"/>
                      </a:cubicBezTo>
                      <a:cubicBezTo>
                        <a:pt x="38" y="25"/>
                        <a:pt x="38" y="25"/>
                        <a:pt x="38" y="25"/>
                      </a:cubicBezTo>
                      <a:cubicBezTo>
                        <a:pt x="38" y="25"/>
                        <a:pt x="38" y="25"/>
                        <a:pt x="38" y="25"/>
                      </a:cubicBezTo>
                      <a:cubicBezTo>
                        <a:pt x="40" y="23"/>
                        <a:pt x="40" y="23"/>
                        <a:pt x="40" y="23"/>
                      </a:cubicBezTo>
                      <a:cubicBezTo>
                        <a:pt x="40" y="23"/>
                        <a:pt x="40" y="23"/>
                        <a:pt x="40" y="23"/>
                      </a:cubicBezTo>
                      <a:cubicBezTo>
                        <a:pt x="40" y="22"/>
                        <a:pt x="41" y="21"/>
                        <a:pt x="41" y="21"/>
                      </a:cubicBezTo>
                      <a:cubicBezTo>
                        <a:pt x="41" y="20"/>
                        <a:pt x="40" y="19"/>
                        <a:pt x="40" y="18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3"/>
                        <a:pt x="38" y="13"/>
                        <a:pt x="38" y="13"/>
                      </a:cubicBezTo>
                      <a:cubicBezTo>
                        <a:pt x="39" y="12"/>
                        <a:pt x="39" y="11"/>
                        <a:pt x="38" y="10"/>
                      </a:cubicBezTo>
                      <a:cubicBezTo>
                        <a:pt x="38" y="10"/>
                        <a:pt x="37" y="9"/>
                        <a:pt x="36" y="9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32" y="4"/>
                        <a:pt x="31" y="4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0" y="3"/>
                        <a:pt x="29" y="2"/>
                        <a:pt x="28" y="3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2" y="1"/>
                        <a:pt x="21" y="0"/>
                        <a:pt x="21" y="0"/>
                      </a:cubicBezTo>
                      <a:cubicBezTo>
                        <a:pt x="20" y="0"/>
                        <a:pt x="19" y="1"/>
                        <a:pt x="18" y="1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2" y="2"/>
                        <a:pt x="11" y="3"/>
                        <a:pt x="10" y="3"/>
                      </a:cubicBezTo>
                      <a:cubicBezTo>
                        <a:pt x="10" y="4"/>
                        <a:pt x="9" y="4"/>
                        <a:pt x="9" y="5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4" y="9"/>
                        <a:pt x="3" y="10"/>
                        <a:pt x="3" y="10"/>
                      </a:cubicBezTo>
                      <a:cubicBezTo>
                        <a:pt x="3" y="11"/>
                        <a:pt x="2" y="12"/>
                        <a:pt x="3" y="13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9"/>
                        <a:pt x="0" y="20"/>
                        <a:pt x="0" y="21"/>
                      </a:cubicBezTo>
                      <a:cubicBezTo>
                        <a:pt x="0" y="21"/>
                        <a:pt x="1" y="22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2" y="29"/>
                        <a:pt x="3" y="30"/>
                        <a:pt x="3" y="31"/>
                      </a:cubicBezTo>
                      <a:cubicBezTo>
                        <a:pt x="3" y="31"/>
                        <a:pt x="4" y="32"/>
                        <a:pt x="5" y="32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1"/>
                        <a:pt x="0" y="42"/>
                        <a:pt x="1" y="42"/>
                      </a:cubicBezTo>
                      <a:cubicBezTo>
                        <a:pt x="1" y="42"/>
                        <a:pt x="1" y="42"/>
                        <a:pt x="1" y="42"/>
                      </a:cubicBezTo>
                      <a:cubicBezTo>
                        <a:pt x="1" y="42"/>
                        <a:pt x="1" y="42"/>
                        <a:pt x="1" y="42"/>
                      </a:cubicBezTo>
                      <a:cubicBezTo>
                        <a:pt x="7" y="42"/>
                        <a:pt x="7" y="42"/>
                        <a:pt x="7" y="42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1" y="48"/>
                        <a:pt x="12" y="48"/>
                        <a:pt x="12" y="48"/>
                      </a:cubicBezTo>
                      <a:cubicBezTo>
                        <a:pt x="12" y="48"/>
                        <a:pt x="12" y="48"/>
                        <a:pt x="12" y="47"/>
                      </a:cubicBezTo>
                      <a:cubicBezTo>
                        <a:pt x="17" y="39"/>
                        <a:pt x="17" y="39"/>
                        <a:pt x="17" y="39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9" y="41"/>
                        <a:pt x="20" y="41"/>
                        <a:pt x="21" y="41"/>
                      </a:cubicBezTo>
                      <a:cubicBezTo>
                        <a:pt x="21" y="41"/>
                        <a:pt x="22" y="41"/>
                        <a:pt x="23" y="40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9" y="47"/>
                        <a:pt x="29" y="47"/>
                        <a:pt x="29" y="47"/>
                      </a:cubicBezTo>
                      <a:cubicBezTo>
                        <a:pt x="29" y="48"/>
                        <a:pt x="29" y="48"/>
                        <a:pt x="29" y="48"/>
                      </a:cubicBezTo>
                      <a:cubicBezTo>
                        <a:pt x="30" y="48"/>
                        <a:pt x="30" y="48"/>
                        <a:pt x="31" y="47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40" y="42"/>
                        <a:pt x="40" y="42"/>
                        <a:pt x="40" y="42"/>
                      </a:cubicBezTo>
                      <a:cubicBezTo>
                        <a:pt x="40" y="42"/>
                        <a:pt x="40" y="42"/>
                        <a:pt x="40" y="42"/>
                      </a:cubicBezTo>
                      <a:cubicBezTo>
                        <a:pt x="40" y="42"/>
                        <a:pt x="40" y="42"/>
                        <a:pt x="41" y="42"/>
                      </a:cubicBezTo>
                      <a:cubicBezTo>
                        <a:pt x="41" y="42"/>
                        <a:pt x="41" y="41"/>
                        <a:pt x="41" y="40"/>
                      </a:cubicBezTo>
                      <a:close/>
                      <a:moveTo>
                        <a:pt x="12" y="45"/>
                      </a:move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9" y="40"/>
                        <a:pt x="9" y="40"/>
                        <a:pt x="9" y="40"/>
                      </a:cubicBezTo>
                      <a:cubicBezTo>
                        <a:pt x="9" y="40"/>
                        <a:pt x="9" y="40"/>
                        <a:pt x="8" y="40"/>
                      </a:cubicBezTo>
                      <a:cubicBezTo>
                        <a:pt x="3" y="40"/>
                        <a:pt x="3" y="40"/>
                        <a:pt x="3" y="40"/>
                      </a:cubicBez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7"/>
                        <a:pt x="10" y="38"/>
                        <a:pt x="10" y="38"/>
                      </a:cubicBezTo>
                      <a:cubicBezTo>
                        <a:pt x="11" y="39"/>
                        <a:pt x="12" y="39"/>
                        <a:pt x="13" y="39"/>
                      </a:cubicBezTo>
                      <a:cubicBezTo>
                        <a:pt x="15" y="38"/>
                        <a:pt x="15" y="38"/>
                        <a:pt x="15" y="38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lose/>
                      <a:moveTo>
                        <a:pt x="24" y="34"/>
                      </a:moveTo>
                      <a:cubicBezTo>
                        <a:pt x="24" y="34"/>
                        <a:pt x="24" y="34"/>
                        <a:pt x="24" y="34"/>
                      </a:cubicBezTo>
                      <a:cubicBezTo>
                        <a:pt x="24" y="34"/>
                        <a:pt x="23" y="35"/>
                        <a:pt x="23" y="35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21" y="37"/>
                        <a:pt x="21" y="37"/>
                        <a:pt x="21" y="37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8" y="35"/>
                        <a:pt x="17" y="34"/>
                        <a:pt x="17" y="34"/>
                      </a:cubicBezTo>
                      <a:cubicBezTo>
                        <a:pt x="17" y="34"/>
                        <a:pt x="17" y="34"/>
                        <a:pt x="17" y="34"/>
                      </a:cubicBezTo>
                      <a:cubicBezTo>
                        <a:pt x="16" y="34"/>
                        <a:pt x="16" y="34"/>
                        <a:pt x="15" y="34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0" y="30"/>
                        <a:pt x="10" y="30"/>
                        <a:pt x="9" y="30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5"/>
                        <a:pt x="7" y="25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4"/>
                        <a:pt x="6" y="23"/>
                        <a:pt x="6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7" y="18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6"/>
                        <a:pt x="7" y="16"/>
                        <a:pt x="7" y="15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10" y="11"/>
                        <a:pt x="10" y="11"/>
                        <a:pt x="11" y="11"/>
                      </a:cubicBezTo>
                      <a:cubicBezTo>
                        <a:pt x="11" y="10"/>
                        <a:pt x="11" y="10"/>
                        <a:pt x="11" y="9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6" y="7"/>
                        <a:pt x="16" y="7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8" y="6"/>
                        <a:pt x="18" y="6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7"/>
                        <a:pt x="24" y="7"/>
                        <a:pt x="24" y="7"/>
                      </a:cubicBezTo>
                      <a:cubicBezTo>
                        <a:pt x="25" y="7"/>
                        <a:pt x="25" y="7"/>
                        <a:pt x="26" y="7"/>
                      </a:cubicBezTo>
                      <a:cubicBezTo>
                        <a:pt x="26" y="7"/>
                        <a:pt x="26" y="7"/>
                        <a:pt x="26" y="7"/>
                      </a:cubicBez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10"/>
                        <a:pt x="31" y="11"/>
                        <a:pt x="32" y="11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4" y="15"/>
                        <a:pt x="34" y="15"/>
                        <a:pt x="34" y="15"/>
                      </a:cubicBezTo>
                      <a:cubicBezTo>
                        <a:pt x="34" y="16"/>
                        <a:pt x="34" y="16"/>
                        <a:pt x="34" y="17"/>
                      </a:cubicBezTo>
                      <a:cubicBezTo>
                        <a:pt x="34" y="17"/>
                        <a:pt x="35" y="18"/>
                        <a:pt x="35" y="18"/>
                      </a:cubicBezTo>
                      <a:cubicBezTo>
                        <a:pt x="37" y="21"/>
                        <a:pt x="37" y="21"/>
                        <a:pt x="37" y="21"/>
                      </a:cubicBezTo>
                      <a:cubicBezTo>
                        <a:pt x="37" y="21"/>
                        <a:pt x="37" y="21"/>
                        <a:pt x="37" y="21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4" y="24"/>
                        <a:pt x="34" y="24"/>
                      </a:cubicBez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4" y="25"/>
                        <a:pt x="34" y="25"/>
                        <a:pt x="34" y="26"/>
                      </a:cubicBezTo>
                      <a:cubicBezTo>
                        <a:pt x="34" y="26"/>
                        <a:pt x="34" y="26"/>
                        <a:pt x="34" y="26"/>
                      </a:cubicBezTo>
                      <a:cubicBezTo>
                        <a:pt x="35" y="29"/>
                        <a:pt x="35" y="29"/>
                        <a:pt x="35" y="29"/>
                      </a:cubicBezTo>
                      <a:cubicBezTo>
                        <a:pt x="32" y="30"/>
                        <a:pt x="32" y="30"/>
                        <a:pt x="32" y="30"/>
                      </a:cubicBezTo>
                      <a:cubicBezTo>
                        <a:pt x="31" y="30"/>
                        <a:pt x="31" y="30"/>
                        <a:pt x="31" y="31"/>
                      </a:cubicBezTo>
                      <a:cubicBezTo>
                        <a:pt x="30" y="31"/>
                        <a:pt x="30" y="31"/>
                        <a:pt x="30" y="32"/>
                      </a:cubicBez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6" y="34"/>
                        <a:pt x="26" y="34"/>
                        <a:pt x="26" y="34"/>
                      </a:cubicBezTo>
                      <a:cubicBezTo>
                        <a:pt x="25" y="34"/>
                        <a:pt x="25" y="34"/>
                        <a:pt x="24" y="34"/>
                      </a:cubicBezTo>
                      <a:cubicBezTo>
                        <a:pt x="24" y="34"/>
                        <a:pt x="24" y="34"/>
                        <a:pt x="24" y="34"/>
                      </a:cubicBezTo>
                      <a:close/>
                      <a:moveTo>
                        <a:pt x="33" y="40"/>
                      </a:moveTo>
                      <a:cubicBezTo>
                        <a:pt x="33" y="40"/>
                        <a:pt x="33" y="40"/>
                        <a:pt x="33" y="40"/>
                      </a:cubicBezTo>
                      <a:cubicBezTo>
                        <a:pt x="33" y="40"/>
                        <a:pt x="32" y="40"/>
                        <a:pt x="32" y="40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26" y="38"/>
                        <a:pt x="26" y="38"/>
                        <a:pt x="26" y="38"/>
                      </a:cubicBezTo>
                      <a:cubicBezTo>
                        <a:pt x="28" y="38"/>
                        <a:pt x="28" y="38"/>
                        <a:pt x="28" y="38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29" y="39"/>
                        <a:pt x="30" y="39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2" y="37"/>
                        <a:pt x="32" y="36"/>
                      </a:cubicBez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8" y="40"/>
                        <a:pt x="38" y="40"/>
                        <a:pt x="38" y="40"/>
                      </a:cubicBezTo>
                      <a:cubicBezTo>
                        <a:pt x="33" y="40"/>
                        <a:pt x="33" y="40"/>
                        <a:pt x="33" y="40"/>
                      </a:cubicBezTo>
                      <a:close/>
                      <a:moveTo>
                        <a:pt x="27" y="27"/>
                      </a:moveTo>
                      <a:cubicBezTo>
                        <a:pt x="27" y="27"/>
                        <a:pt x="27" y="27"/>
                        <a:pt x="27" y="27"/>
                      </a:cubicBezTo>
                      <a:cubicBezTo>
                        <a:pt x="29" y="26"/>
                        <a:pt x="30" y="23"/>
                        <a:pt x="30" y="21"/>
                      </a:cubicBezTo>
                      <a:cubicBezTo>
                        <a:pt x="30" y="18"/>
                        <a:pt x="29" y="15"/>
                        <a:pt x="27" y="14"/>
                      </a:cubicBezTo>
                      <a:cubicBezTo>
                        <a:pt x="26" y="12"/>
                        <a:pt x="23" y="11"/>
                        <a:pt x="21" y="11"/>
                      </a:cubicBezTo>
                      <a:cubicBezTo>
                        <a:pt x="18" y="11"/>
                        <a:pt x="15" y="12"/>
                        <a:pt x="14" y="14"/>
                      </a:cubicBezTo>
                      <a:cubicBezTo>
                        <a:pt x="12" y="15"/>
                        <a:pt x="11" y="18"/>
                        <a:pt x="11" y="21"/>
                      </a:cubicBezTo>
                      <a:cubicBezTo>
                        <a:pt x="11" y="23"/>
                        <a:pt x="12" y="26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5" y="29"/>
                        <a:pt x="18" y="30"/>
                        <a:pt x="21" y="30"/>
                      </a:cubicBezTo>
                      <a:cubicBezTo>
                        <a:pt x="23" y="30"/>
                        <a:pt x="26" y="29"/>
                        <a:pt x="27" y="27"/>
                      </a:cubicBezTo>
                      <a:close/>
                      <a:moveTo>
                        <a:pt x="26" y="26"/>
                      </a:move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5" y="27"/>
                        <a:pt x="23" y="28"/>
                        <a:pt x="21" y="28"/>
                      </a:cubicBezTo>
                      <a:cubicBezTo>
                        <a:pt x="18" y="28"/>
                        <a:pt x="17" y="27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4" y="25"/>
                        <a:pt x="13" y="23"/>
                        <a:pt x="13" y="21"/>
                      </a:cubicBezTo>
                      <a:cubicBezTo>
                        <a:pt x="13" y="19"/>
                        <a:pt x="14" y="17"/>
                        <a:pt x="15" y="15"/>
                      </a:cubicBezTo>
                      <a:cubicBezTo>
                        <a:pt x="17" y="14"/>
                        <a:pt x="18" y="13"/>
                        <a:pt x="21" y="13"/>
                      </a:cubicBezTo>
                      <a:cubicBezTo>
                        <a:pt x="23" y="13"/>
                        <a:pt x="25" y="14"/>
                        <a:pt x="26" y="15"/>
                      </a:cubicBezTo>
                      <a:cubicBezTo>
                        <a:pt x="27" y="17"/>
                        <a:pt x="28" y="19"/>
                        <a:pt x="28" y="21"/>
                      </a:cubicBezTo>
                      <a:cubicBezTo>
                        <a:pt x="28" y="23"/>
                        <a:pt x="27" y="25"/>
                        <a:pt x="26" y="26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6426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A24A00D1-BDE1-4A5A-B38A-32BC76DB8551}"/>
              </a:ext>
            </a:extLst>
          </p:cNvPr>
          <p:cNvGrpSpPr/>
          <p:nvPr/>
        </p:nvGrpSpPr>
        <p:grpSpPr>
          <a:xfrm>
            <a:off x="793311" y="-893466"/>
            <a:ext cx="10777057" cy="1893386"/>
            <a:chOff x="793311" y="-893466"/>
            <a:chExt cx="10777057" cy="1893386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917B81DE-4364-4E20-80B1-936104880F91}"/>
                </a:ext>
              </a:extLst>
            </p:cNvPr>
            <p:cNvGrpSpPr/>
            <p:nvPr/>
          </p:nvGrpSpPr>
          <p:grpSpPr>
            <a:xfrm>
              <a:off x="7977553" y="-694953"/>
              <a:ext cx="3592815" cy="1694873"/>
              <a:chOff x="8495713" y="2886447"/>
              <a:chExt cx="3592815" cy="1694873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7073865C-F331-4A23-A8EB-C69186EE172C}"/>
                  </a:ext>
                </a:extLst>
              </p:cNvPr>
              <p:cNvSpPr/>
              <p:nvPr/>
            </p:nvSpPr>
            <p:spPr>
              <a:xfrm>
                <a:off x="8881512" y="3010889"/>
                <a:ext cx="600185" cy="600185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F8369109-01B9-452B-B4B2-C9E6AE413A64}"/>
                  </a:ext>
                </a:extLst>
              </p:cNvPr>
              <p:cNvSpPr/>
              <p:nvPr/>
            </p:nvSpPr>
            <p:spPr>
              <a:xfrm>
                <a:off x="9588091" y="3541099"/>
                <a:ext cx="405473" cy="405473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9E1E6C1A-AC4D-445B-BA41-4B8C883A4E75}"/>
                  </a:ext>
                </a:extLst>
              </p:cNvPr>
              <p:cNvSpPr/>
              <p:nvPr/>
            </p:nvSpPr>
            <p:spPr>
              <a:xfrm>
                <a:off x="10202217" y="3356260"/>
                <a:ext cx="300092" cy="30009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17BBACF2-6817-46D7-A2EC-7EF85DF988F3}"/>
                  </a:ext>
                </a:extLst>
              </p:cNvPr>
              <p:cNvSpPr/>
              <p:nvPr/>
            </p:nvSpPr>
            <p:spPr>
              <a:xfrm>
                <a:off x="10619523" y="3743835"/>
                <a:ext cx="155158" cy="155158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006ABFCE-17A3-44F0-8EF2-FA6B2B03455E}"/>
                  </a:ext>
                </a:extLst>
              </p:cNvPr>
              <p:cNvSpPr/>
              <p:nvPr/>
            </p:nvSpPr>
            <p:spPr>
              <a:xfrm>
                <a:off x="8816900" y="3786315"/>
                <a:ext cx="57973" cy="5797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0196E1A8-E60B-4772-B932-E83CDE0C0A49}"/>
                  </a:ext>
                </a:extLst>
              </p:cNvPr>
              <p:cNvSpPr/>
              <p:nvPr/>
            </p:nvSpPr>
            <p:spPr>
              <a:xfrm>
                <a:off x="10946130" y="3513465"/>
                <a:ext cx="220914" cy="220914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xmlns="" id="{93E7B49D-8246-4C2D-8C82-D0282AF75D17}"/>
                  </a:ext>
                </a:extLst>
              </p:cNvPr>
              <p:cNvSpPr/>
              <p:nvPr/>
            </p:nvSpPr>
            <p:spPr>
              <a:xfrm>
                <a:off x="10106461" y="3890352"/>
                <a:ext cx="112439" cy="1124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8EE7E9A8-D5E2-4796-8806-6D962C4608F1}"/>
                  </a:ext>
                </a:extLst>
              </p:cNvPr>
              <p:cNvSpPr/>
              <p:nvPr/>
            </p:nvSpPr>
            <p:spPr>
              <a:xfrm>
                <a:off x="9811904" y="3298675"/>
                <a:ext cx="88415" cy="88415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0471B01E-91F1-4984-A959-316ADF2D75E2}"/>
                  </a:ext>
                </a:extLst>
              </p:cNvPr>
              <p:cNvSpPr/>
              <p:nvPr/>
            </p:nvSpPr>
            <p:spPr>
              <a:xfrm>
                <a:off x="9213439" y="3798523"/>
                <a:ext cx="200939" cy="2009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0603267E-C064-4154-A974-10C8F7CB2DE1}"/>
                  </a:ext>
                </a:extLst>
              </p:cNvPr>
              <p:cNvSpPr/>
              <p:nvPr/>
            </p:nvSpPr>
            <p:spPr>
              <a:xfrm>
                <a:off x="10982156" y="3847863"/>
                <a:ext cx="56220" cy="56220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00B2458D-2A89-4F2F-BDCA-7E1BD5B6AB6B}"/>
                  </a:ext>
                </a:extLst>
              </p:cNvPr>
              <p:cNvSpPr/>
              <p:nvPr/>
            </p:nvSpPr>
            <p:spPr>
              <a:xfrm>
                <a:off x="10504639" y="3971650"/>
                <a:ext cx="204449" cy="20444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03A1B387-765A-4A76-8644-9FEA3C9F774C}"/>
                  </a:ext>
                </a:extLst>
              </p:cNvPr>
              <p:cNvSpPr/>
              <p:nvPr/>
            </p:nvSpPr>
            <p:spPr>
              <a:xfrm>
                <a:off x="11715508" y="3770147"/>
                <a:ext cx="105707" cy="10570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xmlns="" id="{5AF69089-5251-4AAA-95DB-6DAB39B2CB81}"/>
                  </a:ext>
                </a:extLst>
              </p:cNvPr>
              <p:cNvSpPr/>
              <p:nvPr/>
            </p:nvSpPr>
            <p:spPr>
              <a:xfrm>
                <a:off x="11938022" y="3613199"/>
                <a:ext cx="150506" cy="15050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233A6642-2E69-46F4-A638-A24A0171C968}"/>
                  </a:ext>
                </a:extLst>
              </p:cNvPr>
              <p:cNvSpPr/>
              <p:nvPr/>
            </p:nvSpPr>
            <p:spPr>
              <a:xfrm>
                <a:off x="11365965" y="3869968"/>
                <a:ext cx="76603" cy="7660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DA6D5CE4-89DE-4FD9-B46A-E843E0707BA0}"/>
                  </a:ext>
                </a:extLst>
              </p:cNvPr>
              <p:cNvSpPr/>
              <p:nvPr/>
            </p:nvSpPr>
            <p:spPr>
              <a:xfrm>
                <a:off x="11962566" y="3841020"/>
                <a:ext cx="38302" cy="3830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1AD3C2C1-94B3-4CA3-9130-8E54941E5E5E}"/>
                  </a:ext>
                </a:extLst>
              </p:cNvPr>
              <p:cNvSpPr/>
              <p:nvPr/>
            </p:nvSpPr>
            <p:spPr>
              <a:xfrm>
                <a:off x="8998310" y="3981507"/>
                <a:ext cx="97896" cy="9789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91DC321F-DDCC-4075-9E15-DE274A19E24B}"/>
                  </a:ext>
                </a:extLst>
              </p:cNvPr>
              <p:cNvSpPr/>
              <p:nvPr/>
            </p:nvSpPr>
            <p:spPr>
              <a:xfrm>
                <a:off x="8495713" y="4030455"/>
                <a:ext cx="160501" cy="16050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xmlns="" id="{B8F44DDF-6147-4608-9B93-FF41721F0E64}"/>
                  </a:ext>
                </a:extLst>
              </p:cNvPr>
              <p:cNvSpPr/>
              <p:nvPr/>
            </p:nvSpPr>
            <p:spPr>
              <a:xfrm>
                <a:off x="8623762" y="2886447"/>
                <a:ext cx="202737" cy="20273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xmlns="" id="{E615ACB0-8EC5-4DA7-86A9-F96069C33590}"/>
                  </a:ext>
                </a:extLst>
              </p:cNvPr>
              <p:cNvSpPr/>
              <p:nvPr/>
            </p:nvSpPr>
            <p:spPr>
              <a:xfrm>
                <a:off x="8605764" y="3475688"/>
                <a:ext cx="119367" cy="119367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1B98E9BF-2F3E-4F5D-98BA-EC9C83FB6C52}"/>
                  </a:ext>
                </a:extLst>
              </p:cNvPr>
              <p:cNvSpPr/>
              <p:nvPr/>
            </p:nvSpPr>
            <p:spPr>
              <a:xfrm>
                <a:off x="9481696" y="4089946"/>
                <a:ext cx="181427" cy="18142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0133EF75-171B-42A3-9207-BA7949BE13B2}"/>
                  </a:ext>
                </a:extLst>
              </p:cNvPr>
              <p:cNvSpPr/>
              <p:nvPr/>
            </p:nvSpPr>
            <p:spPr>
              <a:xfrm>
                <a:off x="8689903" y="4180659"/>
                <a:ext cx="400661" cy="40066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ABF58DBD-1DEF-4D45-A8C1-8ED97F269ADE}"/>
                </a:ext>
              </a:extLst>
            </p:cNvPr>
            <p:cNvGrpSpPr/>
            <p:nvPr/>
          </p:nvGrpSpPr>
          <p:grpSpPr>
            <a:xfrm flipH="1">
              <a:off x="4197004" y="-893466"/>
              <a:ext cx="3592815" cy="1694873"/>
              <a:chOff x="8495713" y="2886447"/>
              <a:chExt cx="3592815" cy="1694873"/>
            </a:xfrm>
          </p:grpSpPr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CB9552B5-E0A5-478E-A2E6-98B3CD8A8BFE}"/>
                  </a:ext>
                </a:extLst>
              </p:cNvPr>
              <p:cNvSpPr/>
              <p:nvPr/>
            </p:nvSpPr>
            <p:spPr>
              <a:xfrm>
                <a:off x="8881512" y="3010889"/>
                <a:ext cx="600185" cy="600185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783085BC-CACE-4122-87C2-F7A3107D43E7}"/>
                  </a:ext>
                </a:extLst>
              </p:cNvPr>
              <p:cNvSpPr/>
              <p:nvPr/>
            </p:nvSpPr>
            <p:spPr>
              <a:xfrm>
                <a:off x="9588091" y="3541099"/>
                <a:ext cx="405473" cy="405473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ED570599-A2EB-4C12-BD24-E6787A6730CB}"/>
                  </a:ext>
                </a:extLst>
              </p:cNvPr>
              <p:cNvSpPr/>
              <p:nvPr/>
            </p:nvSpPr>
            <p:spPr>
              <a:xfrm>
                <a:off x="10202217" y="3356260"/>
                <a:ext cx="300092" cy="30009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xmlns="" id="{3640FEB0-1C80-49DC-A6DF-40D3E7293B33}"/>
                  </a:ext>
                </a:extLst>
              </p:cNvPr>
              <p:cNvSpPr/>
              <p:nvPr/>
            </p:nvSpPr>
            <p:spPr>
              <a:xfrm>
                <a:off x="10619523" y="3743835"/>
                <a:ext cx="155158" cy="155158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xmlns="" id="{E38AE00B-85DF-4353-B512-E134CD2008AE}"/>
                  </a:ext>
                </a:extLst>
              </p:cNvPr>
              <p:cNvSpPr/>
              <p:nvPr/>
            </p:nvSpPr>
            <p:spPr>
              <a:xfrm>
                <a:off x="8816900" y="3786315"/>
                <a:ext cx="57973" cy="5797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4A194504-E374-425D-9275-5B9F5389DF15}"/>
                  </a:ext>
                </a:extLst>
              </p:cNvPr>
              <p:cNvSpPr/>
              <p:nvPr/>
            </p:nvSpPr>
            <p:spPr>
              <a:xfrm>
                <a:off x="10946130" y="3513465"/>
                <a:ext cx="220914" cy="220914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xmlns="" id="{754AF051-36C8-4E69-965C-15CC6D7423B6}"/>
                  </a:ext>
                </a:extLst>
              </p:cNvPr>
              <p:cNvSpPr/>
              <p:nvPr/>
            </p:nvSpPr>
            <p:spPr>
              <a:xfrm>
                <a:off x="10106461" y="3890352"/>
                <a:ext cx="112439" cy="1124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xmlns="" id="{224F3E01-713E-4AB0-808E-36C787204CA4}"/>
                  </a:ext>
                </a:extLst>
              </p:cNvPr>
              <p:cNvSpPr/>
              <p:nvPr/>
            </p:nvSpPr>
            <p:spPr>
              <a:xfrm>
                <a:off x="9811904" y="3298675"/>
                <a:ext cx="88415" cy="88415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xmlns="" id="{B7EE6148-F999-4BC9-9B9C-32A000F9DF70}"/>
                  </a:ext>
                </a:extLst>
              </p:cNvPr>
              <p:cNvSpPr/>
              <p:nvPr/>
            </p:nvSpPr>
            <p:spPr>
              <a:xfrm>
                <a:off x="9213439" y="3798523"/>
                <a:ext cx="200939" cy="2009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xmlns="" id="{2029D447-627F-41EE-9CEA-E331935EB7D1}"/>
                  </a:ext>
                </a:extLst>
              </p:cNvPr>
              <p:cNvSpPr/>
              <p:nvPr/>
            </p:nvSpPr>
            <p:spPr>
              <a:xfrm>
                <a:off x="10982156" y="3847863"/>
                <a:ext cx="56220" cy="56220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xmlns="" id="{9964CB5E-6A86-4007-94B8-B1F3AE28D4C4}"/>
                  </a:ext>
                </a:extLst>
              </p:cNvPr>
              <p:cNvSpPr/>
              <p:nvPr/>
            </p:nvSpPr>
            <p:spPr>
              <a:xfrm>
                <a:off x="10504639" y="3971650"/>
                <a:ext cx="204449" cy="20444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xmlns="" id="{B94BECEA-F6BF-402F-8591-DD0CB38FF04F}"/>
                  </a:ext>
                </a:extLst>
              </p:cNvPr>
              <p:cNvSpPr/>
              <p:nvPr/>
            </p:nvSpPr>
            <p:spPr>
              <a:xfrm>
                <a:off x="11715508" y="3770147"/>
                <a:ext cx="105707" cy="10570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xmlns="" id="{0F4D83A6-099B-4222-8C16-CBE8F28548AE}"/>
                  </a:ext>
                </a:extLst>
              </p:cNvPr>
              <p:cNvSpPr/>
              <p:nvPr/>
            </p:nvSpPr>
            <p:spPr>
              <a:xfrm>
                <a:off x="11938022" y="3613199"/>
                <a:ext cx="150506" cy="15050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xmlns="" id="{2EE12D06-46AB-49F6-BB89-7B37520E56CC}"/>
                  </a:ext>
                </a:extLst>
              </p:cNvPr>
              <p:cNvSpPr/>
              <p:nvPr/>
            </p:nvSpPr>
            <p:spPr>
              <a:xfrm>
                <a:off x="11365965" y="3869968"/>
                <a:ext cx="76603" cy="7660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xmlns="" id="{AE0F2231-2BD7-4432-A596-6846C70C36E8}"/>
                  </a:ext>
                </a:extLst>
              </p:cNvPr>
              <p:cNvSpPr/>
              <p:nvPr/>
            </p:nvSpPr>
            <p:spPr>
              <a:xfrm>
                <a:off x="11962566" y="3841020"/>
                <a:ext cx="38302" cy="3830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xmlns="" id="{1DBEECCF-0CAD-483B-87FA-DBB8938C6CCC}"/>
                  </a:ext>
                </a:extLst>
              </p:cNvPr>
              <p:cNvSpPr/>
              <p:nvPr/>
            </p:nvSpPr>
            <p:spPr>
              <a:xfrm>
                <a:off x="8998310" y="3981507"/>
                <a:ext cx="97896" cy="9789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xmlns="" id="{F9C39D6B-B41E-4DDA-A697-9C527917C9A3}"/>
                  </a:ext>
                </a:extLst>
              </p:cNvPr>
              <p:cNvSpPr/>
              <p:nvPr/>
            </p:nvSpPr>
            <p:spPr>
              <a:xfrm>
                <a:off x="8495713" y="4030455"/>
                <a:ext cx="160501" cy="16050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xmlns="" id="{0F0235F1-66F6-48E1-ABA6-93411CE9D67F}"/>
                  </a:ext>
                </a:extLst>
              </p:cNvPr>
              <p:cNvSpPr/>
              <p:nvPr/>
            </p:nvSpPr>
            <p:spPr>
              <a:xfrm>
                <a:off x="8623762" y="2886447"/>
                <a:ext cx="202737" cy="20273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xmlns="" id="{6CAD73E7-A88B-479D-8426-2CEABAE5F0DB}"/>
                  </a:ext>
                </a:extLst>
              </p:cNvPr>
              <p:cNvSpPr/>
              <p:nvPr/>
            </p:nvSpPr>
            <p:spPr>
              <a:xfrm>
                <a:off x="8605764" y="3475688"/>
                <a:ext cx="119367" cy="119367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xmlns="" id="{1A3DADCA-A1C2-4AF5-A633-74630D740BB6}"/>
                  </a:ext>
                </a:extLst>
              </p:cNvPr>
              <p:cNvSpPr/>
              <p:nvPr/>
            </p:nvSpPr>
            <p:spPr>
              <a:xfrm>
                <a:off x="9481696" y="4089946"/>
                <a:ext cx="181427" cy="18142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xmlns="" id="{969B4F95-5EAA-4482-8521-AA5F16495B1E}"/>
                  </a:ext>
                </a:extLst>
              </p:cNvPr>
              <p:cNvSpPr/>
              <p:nvPr/>
            </p:nvSpPr>
            <p:spPr>
              <a:xfrm>
                <a:off x="8689903" y="4180659"/>
                <a:ext cx="400661" cy="40066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8253DFBD-95F0-4D8B-BA09-2E4309D24AED}"/>
                </a:ext>
              </a:extLst>
            </p:cNvPr>
            <p:cNvGrpSpPr/>
            <p:nvPr/>
          </p:nvGrpSpPr>
          <p:grpSpPr>
            <a:xfrm>
              <a:off x="793311" y="-694953"/>
              <a:ext cx="3592815" cy="1694873"/>
              <a:chOff x="8495713" y="2886447"/>
              <a:chExt cx="3592815" cy="1694873"/>
            </a:xfrm>
          </p:grpSpPr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xmlns="" id="{55A55709-A1EB-4466-ACEA-FD0D83A70BE0}"/>
                  </a:ext>
                </a:extLst>
              </p:cNvPr>
              <p:cNvSpPr/>
              <p:nvPr/>
            </p:nvSpPr>
            <p:spPr>
              <a:xfrm>
                <a:off x="8881512" y="3010889"/>
                <a:ext cx="600185" cy="600185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xmlns="" id="{9DED8368-9A5F-4E32-9245-83E526378702}"/>
                  </a:ext>
                </a:extLst>
              </p:cNvPr>
              <p:cNvSpPr/>
              <p:nvPr/>
            </p:nvSpPr>
            <p:spPr>
              <a:xfrm>
                <a:off x="9588091" y="3541099"/>
                <a:ext cx="405473" cy="405473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xmlns="" id="{613C8176-2597-4F02-B14A-DB9C47D4F714}"/>
                  </a:ext>
                </a:extLst>
              </p:cNvPr>
              <p:cNvSpPr/>
              <p:nvPr/>
            </p:nvSpPr>
            <p:spPr>
              <a:xfrm>
                <a:off x="10202217" y="3356260"/>
                <a:ext cx="300092" cy="30009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xmlns="" id="{3C59E940-2E5A-4A89-8CD6-8500BEB6EA11}"/>
                  </a:ext>
                </a:extLst>
              </p:cNvPr>
              <p:cNvSpPr/>
              <p:nvPr/>
            </p:nvSpPr>
            <p:spPr>
              <a:xfrm>
                <a:off x="10619523" y="3743835"/>
                <a:ext cx="155158" cy="155158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xmlns="" id="{874331F1-C35A-4140-9B3E-75B210C5010F}"/>
                  </a:ext>
                </a:extLst>
              </p:cNvPr>
              <p:cNvSpPr/>
              <p:nvPr/>
            </p:nvSpPr>
            <p:spPr>
              <a:xfrm>
                <a:off x="8816900" y="3786315"/>
                <a:ext cx="57973" cy="5797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xmlns="" id="{2D592074-1430-4296-B5A8-D6399DE7584F}"/>
                  </a:ext>
                </a:extLst>
              </p:cNvPr>
              <p:cNvSpPr/>
              <p:nvPr/>
            </p:nvSpPr>
            <p:spPr>
              <a:xfrm>
                <a:off x="10946130" y="3513465"/>
                <a:ext cx="220914" cy="220914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xmlns="" id="{ECD0EA71-A3F5-499E-8914-6DC8053E9CC1}"/>
                  </a:ext>
                </a:extLst>
              </p:cNvPr>
              <p:cNvSpPr/>
              <p:nvPr/>
            </p:nvSpPr>
            <p:spPr>
              <a:xfrm>
                <a:off x="10106461" y="3890352"/>
                <a:ext cx="112439" cy="1124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xmlns="" id="{892D8FDD-33DE-4AED-A5D1-9B417BE93BEE}"/>
                  </a:ext>
                </a:extLst>
              </p:cNvPr>
              <p:cNvSpPr/>
              <p:nvPr/>
            </p:nvSpPr>
            <p:spPr>
              <a:xfrm>
                <a:off x="9811904" y="3298675"/>
                <a:ext cx="88415" cy="88415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xmlns="" id="{E226978C-2014-4E39-976B-CA18499D8119}"/>
                  </a:ext>
                </a:extLst>
              </p:cNvPr>
              <p:cNvSpPr/>
              <p:nvPr/>
            </p:nvSpPr>
            <p:spPr>
              <a:xfrm>
                <a:off x="9213439" y="3798523"/>
                <a:ext cx="200939" cy="2009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xmlns="" id="{6FC0D716-F61D-4440-97D3-9B998CCCBDF5}"/>
                  </a:ext>
                </a:extLst>
              </p:cNvPr>
              <p:cNvSpPr/>
              <p:nvPr/>
            </p:nvSpPr>
            <p:spPr>
              <a:xfrm>
                <a:off x="10982156" y="3847863"/>
                <a:ext cx="56220" cy="56220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xmlns="" id="{1A0093DA-1ABD-46E6-B751-18A78EB49366}"/>
                  </a:ext>
                </a:extLst>
              </p:cNvPr>
              <p:cNvSpPr/>
              <p:nvPr/>
            </p:nvSpPr>
            <p:spPr>
              <a:xfrm>
                <a:off x="10504639" y="3971650"/>
                <a:ext cx="204449" cy="20444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xmlns="" id="{77B71E1B-4CA4-4860-A2ED-097E9935743D}"/>
                  </a:ext>
                </a:extLst>
              </p:cNvPr>
              <p:cNvSpPr/>
              <p:nvPr/>
            </p:nvSpPr>
            <p:spPr>
              <a:xfrm>
                <a:off x="11715508" y="3770147"/>
                <a:ext cx="105707" cy="10570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xmlns="" id="{64EDE0E2-1A2E-40EB-A80C-0E647544779F}"/>
                  </a:ext>
                </a:extLst>
              </p:cNvPr>
              <p:cNvSpPr/>
              <p:nvPr/>
            </p:nvSpPr>
            <p:spPr>
              <a:xfrm>
                <a:off x="11938022" y="3613199"/>
                <a:ext cx="150506" cy="15050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xmlns="" id="{ACC0774D-B3BD-438F-8836-C23AE767211B}"/>
                  </a:ext>
                </a:extLst>
              </p:cNvPr>
              <p:cNvSpPr/>
              <p:nvPr/>
            </p:nvSpPr>
            <p:spPr>
              <a:xfrm>
                <a:off x="11365965" y="3869968"/>
                <a:ext cx="76603" cy="7660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xmlns="" id="{C4B95E1C-3198-47CB-9C8C-1750B8414834}"/>
                  </a:ext>
                </a:extLst>
              </p:cNvPr>
              <p:cNvSpPr/>
              <p:nvPr/>
            </p:nvSpPr>
            <p:spPr>
              <a:xfrm>
                <a:off x="11962566" y="3841020"/>
                <a:ext cx="38302" cy="3830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xmlns="" id="{86C9941D-E49A-40F6-908B-F643AB63F574}"/>
                  </a:ext>
                </a:extLst>
              </p:cNvPr>
              <p:cNvSpPr/>
              <p:nvPr/>
            </p:nvSpPr>
            <p:spPr>
              <a:xfrm>
                <a:off x="8998310" y="3981507"/>
                <a:ext cx="97896" cy="9789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xmlns="" id="{C55E8396-709B-4E23-A819-C45160E93B74}"/>
                  </a:ext>
                </a:extLst>
              </p:cNvPr>
              <p:cNvSpPr/>
              <p:nvPr/>
            </p:nvSpPr>
            <p:spPr>
              <a:xfrm>
                <a:off x="8495713" y="4030455"/>
                <a:ext cx="160501" cy="16050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xmlns="" id="{0E209499-1426-410D-B345-3E3B9BFAE0D0}"/>
                  </a:ext>
                </a:extLst>
              </p:cNvPr>
              <p:cNvSpPr/>
              <p:nvPr/>
            </p:nvSpPr>
            <p:spPr>
              <a:xfrm>
                <a:off x="8623762" y="2886447"/>
                <a:ext cx="202737" cy="20273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xmlns="" id="{CEDC6465-EB17-473C-9B04-F4617B021F03}"/>
                  </a:ext>
                </a:extLst>
              </p:cNvPr>
              <p:cNvSpPr/>
              <p:nvPr/>
            </p:nvSpPr>
            <p:spPr>
              <a:xfrm>
                <a:off x="8605764" y="3475688"/>
                <a:ext cx="119367" cy="119367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xmlns="" id="{C24EE436-B8C3-4828-BCEA-B634F6F80C52}"/>
                  </a:ext>
                </a:extLst>
              </p:cNvPr>
              <p:cNvSpPr/>
              <p:nvPr/>
            </p:nvSpPr>
            <p:spPr>
              <a:xfrm>
                <a:off x="9481696" y="4089946"/>
                <a:ext cx="181427" cy="18142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xmlns="" id="{90637CE4-BAA1-4A51-B04B-7DDA45701473}"/>
                  </a:ext>
                </a:extLst>
              </p:cNvPr>
              <p:cNvSpPr/>
              <p:nvPr/>
            </p:nvSpPr>
            <p:spPr>
              <a:xfrm>
                <a:off x="8689903" y="4180659"/>
                <a:ext cx="400661" cy="40066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50B218CC-F770-4944-89AD-22274ADEB45C}"/>
              </a:ext>
            </a:extLst>
          </p:cNvPr>
          <p:cNvGrpSpPr/>
          <p:nvPr/>
        </p:nvGrpSpPr>
        <p:grpSpPr>
          <a:xfrm>
            <a:off x="-121991" y="2124371"/>
            <a:ext cx="12313991" cy="3272972"/>
            <a:chOff x="-121991" y="2124371"/>
            <a:chExt cx="12313991" cy="3272972"/>
          </a:xfrm>
        </p:grpSpPr>
        <p:sp>
          <p:nvSpPr>
            <p:cNvPr id="2" name="任意多边形 5">
              <a:extLst>
                <a:ext uri="{FF2B5EF4-FFF2-40B4-BE49-F238E27FC236}">
                  <a16:creationId xmlns:a16="http://schemas.microsoft.com/office/drawing/2014/main" xmlns="" id="{2B829AA4-F561-43A3-89CC-222A35A27A68}"/>
                </a:ext>
              </a:extLst>
            </p:cNvPr>
            <p:cNvSpPr/>
            <p:nvPr/>
          </p:nvSpPr>
          <p:spPr>
            <a:xfrm>
              <a:off x="0" y="2257755"/>
              <a:ext cx="12192000" cy="2696901"/>
            </a:xfrm>
            <a:custGeom>
              <a:avLst/>
              <a:gdLst>
                <a:gd name="connsiteX0" fmla="*/ 0 w 9157063"/>
                <a:gd name="connsiteY0" fmla="*/ 130629 h 3095898"/>
                <a:gd name="connsiteX1" fmla="*/ 2286000 w 9157063"/>
                <a:gd name="connsiteY1" fmla="*/ 0 h 3095898"/>
                <a:gd name="connsiteX2" fmla="*/ 5329646 w 9157063"/>
                <a:gd name="connsiteY2" fmla="*/ 2155372 h 3095898"/>
                <a:gd name="connsiteX3" fmla="*/ 9157063 w 9157063"/>
                <a:gd name="connsiteY3" fmla="*/ 3095898 h 3095898"/>
                <a:gd name="connsiteX0-1" fmla="*/ 0 w 9157063"/>
                <a:gd name="connsiteY0-2" fmla="*/ 130629 h 3095898"/>
                <a:gd name="connsiteX1-3" fmla="*/ 2286000 w 9157063"/>
                <a:gd name="connsiteY1-4" fmla="*/ 0 h 3095898"/>
                <a:gd name="connsiteX2-5" fmla="*/ 5329646 w 9157063"/>
                <a:gd name="connsiteY2-6" fmla="*/ 2155372 h 3095898"/>
                <a:gd name="connsiteX3-7" fmla="*/ 9157063 w 9157063"/>
                <a:gd name="connsiteY3-8" fmla="*/ 3095898 h 3095898"/>
                <a:gd name="connsiteX0-9" fmla="*/ 0 w 9157063"/>
                <a:gd name="connsiteY0-10" fmla="*/ 259961 h 3225230"/>
                <a:gd name="connsiteX1-11" fmla="*/ 2286000 w 9157063"/>
                <a:gd name="connsiteY1-12" fmla="*/ 129332 h 3225230"/>
                <a:gd name="connsiteX2-13" fmla="*/ 5329646 w 9157063"/>
                <a:gd name="connsiteY2-14" fmla="*/ 2284704 h 3225230"/>
                <a:gd name="connsiteX3-15" fmla="*/ 9157063 w 9157063"/>
                <a:gd name="connsiteY3-16" fmla="*/ 3225230 h 3225230"/>
                <a:gd name="connsiteX0-17" fmla="*/ 0 w 9157063"/>
                <a:gd name="connsiteY0-18" fmla="*/ 259961 h 3225230"/>
                <a:gd name="connsiteX1-19" fmla="*/ 2286000 w 9157063"/>
                <a:gd name="connsiteY1-20" fmla="*/ 129332 h 3225230"/>
                <a:gd name="connsiteX2-21" fmla="*/ 5329646 w 9157063"/>
                <a:gd name="connsiteY2-22" fmla="*/ 2284704 h 3225230"/>
                <a:gd name="connsiteX3-23" fmla="*/ 9157063 w 9157063"/>
                <a:gd name="connsiteY3-24" fmla="*/ 3225230 h 3225230"/>
                <a:gd name="connsiteX0-25" fmla="*/ 0 w 9157063"/>
                <a:gd name="connsiteY0-26" fmla="*/ 259961 h 3227547"/>
                <a:gd name="connsiteX1-27" fmla="*/ 2286000 w 9157063"/>
                <a:gd name="connsiteY1-28" fmla="*/ 129332 h 3227547"/>
                <a:gd name="connsiteX2-29" fmla="*/ 5329646 w 9157063"/>
                <a:gd name="connsiteY2-30" fmla="*/ 2284704 h 3227547"/>
                <a:gd name="connsiteX3-31" fmla="*/ 9157063 w 9157063"/>
                <a:gd name="connsiteY3-32" fmla="*/ 3225230 h 3227547"/>
                <a:gd name="connsiteX0-33" fmla="*/ 0 w 9157063"/>
                <a:gd name="connsiteY0-34" fmla="*/ 141919 h 3109392"/>
                <a:gd name="connsiteX1-35" fmla="*/ 2756263 w 9157063"/>
                <a:gd name="connsiteY1-36" fmla="*/ 168045 h 3109392"/>
                <a:gd name="connsiteX2-37" fmla="*/ 5329646 w 9157063"/>
                <a:gd name="connsiteY2-38" fmla="*/ 2166662 h 3109392"/>
                <a:gd name="connsiteX3-39" fmla="*/ 9157063 w 9157063"/>
                <a:gd name="connsiteY3-40" fmla="*/ 3107188 h 3109392"/>
                <a:gd name="connsiteX0-41" fmla="*/ 0 w 9157063"/>
                <a:gd name="connsiteY0-42" fmla="*/ 189830 h 3157303"/>
                <a:gd name="connsiteX1-43" fmla="*/ 2756263 w 9157063"/>
                <a:gd name="connsiteY1-44" fmla="*/ 215956 h 3157303"/>
                <a:gd name="connsiteX2-45" fmla="*/ 5329646 w 9157063"/>
                <a:gd name="connsiteY2-46" fmla="*/ 2214573 h 3157303"/>
                <a:gd name="connsiteX3-47" fmla="*/ 9157063 w 9157063"/>
                <a:gd name="connsiteY3-48" fmla="*/ 3155099 h 3157303"/>
                <a:gd name="connsiteX0-49" fmla="*/ 0 w 9104811"/>
                <a:gd name="connsiteY0-50" fmla="*/ 391083 h 3045048"/>
                <a:gd name="connsiteX1-51" fmla="*/ 2704011 w 9104811"/>
                <a:gd name="connsiteY1-52" fmla="*/ 103701 h 3045048"/>
                <a:gd name="connsiteX2-53" fmla="*/ 5277394 w 9104811"/>
                <a:gd name="connsiteY2-54" fmla="*/ 2102318 h 3045048"/>
                <a:gd name="connsiteX3-55" fmla="*/ 9104811 w 9104811"/>
                <a:gd name="connsiteY3-56" fmla="*/ 3042844 h 3045048"/>
                <a:gd name="connsiteX0-57" fmla="*/ 0 w 9170125"/>
                <a:gd name="connsiteY0-58" fmla="*/ 401085 h 3041987"/>
                <a:gd name="connsiteX1-59" fmla="*/ 2769325 w 9170125"/>
                <a:gd name="connsiteY1-60" fmla="*/ 100640 h 3041987"/>
                <a:gd name="connsiteX2-61" fmla="*/ 5342708 w 9170125"/>
                <a:gd name="connsiteY2-62" fmla="*/ 2099257 h 3041987"/>
                <a:gd name="connsiteX3-63" fmla="*/ 9170125 w 9170125"/>
                <a:gd name="connsiteY3-64" fmla="*/ 3039783 h 3041987"/>
                <a:gd name="connsiteX0-65" fmla="*/ 0 w 9170125"/>
                <a:gd name="connsiteY0-66" fmla="*/ 401085 h 3041987"/>
                <a:gd name="connsiteX1-67" fmla="*/ 2677885 w 9170125"/>
                <a:gd name="connsiteY1-68" fmla="*/ 100640 h 3041987"/>
                <a:gd name="connsiteX2-69" fmla="*/ 5342708 w 9170125"/>
                <a:gd name="connsiteY2-70" fmla="*/ 2099257 h 3041987"/>
                <a:gd name="connsiteX3-71" fmla="*/ 9170125 w 9170125"/>
                <a:gd name="connsiteY3-72" fmla="*/ 3039783 h 3041987"/>
                <a:gd name="connsiteX0-73" fmla="*/ 0 w 9170125"/>
                <a:gd name="connsiteY0-74" fmla="*/ 468432 h 3109334"/>
                <a:gd name="connsiteX1-75" fmla="*/ 2677885 w 9170125"/>
                <a:gd name="connsiteY1-76" fmla="*/ 167987 h 3109334"/>
                <a:gd name="connsiteX2-77" fmla="*/ 5342708 w 9170125"/>
                <a:gd name="connsiteY2-78" fmla="*/ 2166604 h 3109334"/>
                <a:gd name="connsiteX3-79" fmla="*/ 9170125 w 9170125"/>
                <a:gd name="connsiteY3-80" fmla="*/ 3107130 h 3109334"/>
                <a:gd name="connsiteX0-81" fmla="*/ 0 w 9170125"/>
                <a:gd name="connsiteY0-82" fmla="*/ 406629 h 3047531"/>
                <a:gd name="connsiteX1-83" fmla="*/ 2677885 w 9170125"/>
                <a:gd name="connsiteY1-84" fmla="*/ 106184 h 3047531"/>
                <a:gd name="connsiteX2-85" fmla="*/ 5342708 w 9170125"/>
                <a:gd name="connsiteY2-86" fmla="*/ 2104801 h 3047531"/>
                <a:gd name="connsiteX3-87" fmla="*/ 9170125 w 9170125"/>
                <a:gd name="connsiteY3-88" fmla="*/ 3045327 h 3047531"/>
                <a:gd name="connsiteX0-89" fmla="*/ 0 w 9170125"/>
                <a:gd name="connsiteY0-90" fmla="*/ 414045 h 3056100"/>
                <a:gd name="connsiteX1-91" fmla="*/ 2677885 w 9170125"/>
                <a:gd name="connsiteY1-92" fmla="*/ 113600 h 3056100"/>
                <a:gd name="connsiteX2-93" fmla="*/ 5564777 w 9170125"/>
                <a:gd name="connsiteY2-94" fmla="*/ 2295097 h 3056100"/>
                <a:gd name="connsiteX3-95" fmla="*/ 9170125 w 9170125"/>
                <a:gd name="connsiteY3-96" fmla="*/ 3052743 h 3056100"/>
                <a:gd name="connsiteX0-97" fmla="*/ 0 w 9170125"/>
                <a:gd name="connsiteY0-98" fmla="*/ 414045 h 3061846"/>
                <a:gd name="connsiteX1-99" fmla="*/ 2677885 w 9170125"/>
                <a:gd name="connsiteY1-100" fmla="*/ 113600 h 3061846"/>
                <a:gd name="connsiteX2-101" fmla="*/ 5564777 w 9170125"/>
                <a:gd name="connsiteY2-102" fmla="*/ 2295097 h 3061846"/>
                <a:gd name="connsiteX3-103" fmla="*/ 9170125 w 9170125"/>
                <a:gd name="connsiteY3-104" fmla="*/ 3052743 h 3061846"/>
                <a:gd name="connsiteX0-105" fmla="*/ 0 w 9170125"/>
                <a:gd name="connsiteY0-106" fmla="*/ 410334 h 3055876"/>
                <a:gd name="connsiteX1-107" fmla="*/ 2677885 w 9170125"/>
                <a:gd name="connsiteY1-108" fmla="*/ 109889 h 3055876"/>
                <a:gd name="connsiteX2-109" fmla="*/ 5747657 w 9170125"/>
                <a:gd name="connsiteY2-110" fmla="*/ 2239135 h 3055876"/>
                <a:gd name="connsiteX3-111" fmla="*/ 9170125 w 9170125"/>
                <a:gd name="connsiteY3-112" fmla="*/ 3049032 h 30558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170125" h="3055876">
                  <a:moveTo>
                    <a:pt x="0" y="410334"/>
                  </a:moveTo>
                  <a:cubicBezTo>
                    <a:pt x="500742" y="210037"/>
                    <a:pt x="1719942" y="-194911"/>
                    <a:pt x="2677885" y="109889"/>
                  </a:cubicBezTo>
                  <a:cubicBezTo>
                    <a:pt x="3635828" y="414689"/>
                    <a:pt x="4116977" y="1501084"/>
                    <a:pt x="5747657" y="2239135"/>
                  </a:cubicBezTo>
                  <a:cubicBezTo>
                    <a:pt x="7378337" y="2977186"/>
                    <a:pt x="8181701" y="3088220"/>
                    <a:pt x="9170125" y="3049032"/>
                  </a:cubicBezTo>
                </a:path>
              </a:pathLst>
            </a:custGeom>
            <a:noFill/>
            <a:ln w="19050" cap="flat" cmpd="sng" algn="ctr">
              <a:solidFill>
                <a:srgbClr val="6D6D6D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Open Sans Light"/>
              </a:endParaRPr>
            </a:p>
          </p:txBody>
        </p:sp>
        <p:sp>
          <p:nvSpPr>
            <p:cNvPr id="3" name="任意多边形 6">
              <a:extLst>
                <a:ext uri="{FF2B5EF4-FFF2-40B4-BE49-F238E27FC236}">
                  <a16:creationId xmlns:a16="http://schemas.microsoft.com/office/drawing/2014/main" xmlns="" id="{ECEBB55F-D35A-4075-A7C5-580B8970673D}"/>
                </a:ext>
              </a:extLst>
            </p:cNvPr>
            <p:cNvSpPr/>
            <p:nvPr/>
          </p:nvSpPr>
          <p:spPr>
            <a:xfrm>
              <a:off x="0" y="2422549"/>
              <a:ext cx="12192000" cy="2154395"/>
            </a:xfrm>
            <a:custGeom>
              <a:avLst/>
              <a:gdLst>
                <a:gd name="connsiteX0" fmla="*/ 0 w 9170126"/>
                <a:gd name="connsiteY0" fmla="*/ 2011680 h 2011680"/>
                <a:gd name="connsiteX1" fmla="*/ 3187337 w 9170126"/>
                <a:gd name="connsiteY1" fmla="*/ 78377 h 2011680"/>
                <a:gd name="connsiteX2" fmla="*/ 6544492 w 9170126"/>
                <a:gd name="connsiteY2" fmla="*/ 0 h 2011680"/>
                <a:gd name="connsiteX3" fmla="*/ 9170126 w 9170126"/>
                <a:gd name="connsiteY3" fmla="*/ 757645 h 2011680"/>
                <a:gd name="connsiteX0-1" fmla="*/ 0 w 9170126"/>
                <a:gd name="connsiteY0-2" fmla="*/ 2141544 h 2141544"/>
                <a:gd name="connsiteX1-3" fmla="*/ 3187337 w 9170126"/>
                <a:gd name="connsiteY1-4" fmla="*/ 208241 h 2141544"/>
                <a:gd name="connsiteX2-5" fmla="*/ 6544492 w 9170126"/>
                <a:gd name="connsiteY2-6" fmla="*/ 129864 h 2141544"/>
                <a:gd name="connsiteX3-7" fmla="*/ 9170126 w 9170126"/>
                <a:gd name="connsiteY3-8" fmla="*/ 887509 h 2141544"/>
                <a:gd name="connsiteX0-9" fmla="*/ 0 w 9170126"/>
                <a:gd name="connsiteY0-10" fmla="*/ 2141544 h 2141544"/>
                <a:gd name="connsiteX1-11" fmla="*/ 3187337 w 9170126"/>
                <a:gd name="connsiteY1-12" fmla="*/ 208241 h 2141544"/>
                <a:gd name="connsiteX2-13" fmla="*/ 6544492 w 9170126"/>
                <a:gd name="connsiteY2-14" fmla="*/ 129864 h 2141544"/>
                <a:gd name="connsiteX3-15" fmla="*/ 9170126 w 9170126"/>
                <a:gd name="connsiteY3-16" fmla="*/ 887509 h 2141544"/>
                <a:gd name="connsiteX0-17" fmla="*/ 0 w 9170126"/>
                <a:gd name="connsiteY0-18" fmla="*/ 2141544 h 2141544"/>
                <a:gd name="connsiteX1-19" fmla="*/ 3187337 w 9170126"/>
                <a:gd name="connsiteY1-20" fmla="*/ 208241 h 2141544"/>
                <a:gd name="connsiteX2-21" fmla="*/ 6544492 w 9170126"/>
                <a:gd name="connsiteY2-22" fmla="*/ 129864 h 2141544"/>
                <a:gd name="connsiteX3-23" fmla="*/ 9170126 w 9170126"/>
                <a:gd name="connsiteY3-24" fmla="*/ 887509 h 2141544"/>
                <a:gd name="connsiteX0-25" fmla="*/ 0 w 9170126"/>
                <a:gd name="connsiteY0-26" fmla="*/ 2141544 h 2141544"/>
                <a:gd name="connsiteX1-27" fmla="*/ 3187337 w 9170126"/>
                <a:gd name="connsiteY1-28" fmla="*/ 208241 h 2141544"/>
                <a:gd name="connsiteX2-29" fmla="*/ 6544492 w 9170126"/>
                <a:gd name="connsiteY2-30" fmla="*/ 129864 h 2141544"/>
                <a:gd name="connsiteX3-31" fmla="*/ 9170126 w 9170126"/>
                <a:gd name="connsiteY3-32" fmla="*/ 887509 h 2141544"/>
                <a:gd name="connsiteX0-33" fmla="*/ 0 w 9170126"/>
                <a:gd name="connsiteY0-34" fmla="*/ 2141544 h 2141544"/>
                <a:gd name="connsiteX1-35" fmla="*/ 3187337 w 9170126"/>
                <a:gd name="connsiteY1-36" fmla="*/ 208241 h 2141544"/>
                <a:gd name="connsiteX2-37" fmla="*/ 6544492 w 9170126"/>
                <a:gd name="connsiteY2-38" fmla="*/ 129864 h 2141544"/>
                <a:gd name="connsiteX3-39" fmla="*/ 9170126 w 9170126"/>
                <a:gd name="connsiteY3-40" fmla="*/ 887509 h 2141544"/>
                <a:gd name="connsiteX0-41" fmla="*/ 0 w 9170126"/>
                <a:gd name="connsiteY0-42" fmla="*/ 2141544 h 2141544"/>
                <a:gd name="connsiteX1-43" fmla="*/ 3187337 w 9170126"/>
                <a:gd name="connsiteY1-44" fmla="*/ 208241 h 2141544"/>
                <a:gd name="connsiteX2-45" fmla="*/ 6544492 w 9170126"/>
                <a:gd name="connsiteY2-46" fmla="*/ 129864 h 2141544"/>
                <a:gd name="connsiteX3-47" fmla="*/ 9170126 w 9170126"/>
                <a:gd name="connsiteY3-48" fmla="*/ 887509 h 2141544"/>
                <a:gd name="connsiteX0-49" fmla="*/ 0 w 9170126"/>
                <a:gd name="connsiteY0-50" fmla="*/ 2141544 h 2141544"/>
                <a:gd name="connsiteX1-51" fmla="*/ 3187337 w 9170126"/>
                <a:gd name="connsiteY1-52" fmla="*/ 208241 h 2141544"/>
                <a:gd name="connsiteX2-53" fmla="*/ 6544492 w 9170126"/>
                <a:gd name="connsiteY2-54" fmla="*/ 129864 h 2141544"/>
                <a:gd name="connsiteX3-55" fmla="*/ 9170126 w 9170126"/>
                <a:gd name="connsiteY3-56" fmla="*/ 887509 h 2141544"/>
                <a:gd name="connsiteX0-57" fmla="*/ 0 w 9170126"/>
                <a:gd name="connsiteY0-58" fmla="*/ 2170260 h 2170260"/>
                <a:gd name="connsiteX1-59" fmla="*/ 3187337 w 9170126"/>
                <a:gd name="connsiteY1-60" fmla="*/ 236957 h 2170260"/>
                <a:gd name="connsiteX2-61" fmla="*/ 6531429 w 9170126"/>
                <a:gd name="connsiteY2-62" fmla="*/ 106328 h 2170260"/>
                <a:gd name="connsiteX3-63" fmla="*/ 9170126 w 9170126"/>
                <a:gd name="connsiteY3-64" fmla="*/ 916225 h 2170260"/>
                <a:gd name="connsiteX0-65" fmla="*/ 0 w 9170126"/>
                <a:gd name="connsiteY0-66" fmla="*/ 2155389 h 2155389"/>
                <a:gd name="connsiteX1-67" fmla="*/ 3187337 w 9170126"/>
                <a:gd name="connsiteY1-68" fmla="*/ 222086 h 2155389"/>
                <a:gd name="connsiteX2-69" fmla="*/ 6531429 w 9170126"/>
                <a:gd name="connsiteY2-70" fmla="*/ 91457 h 2155389"/>
                <a:gd name="connsiteX3-71" fmla="*/ 9170126 w 9170126"/>
                <a:gd name="connsiteY3-72" fmla="*/ 901354 h 2155389"/>
                <a:gd name="connsiteX0-73" fmla="*/ 0 w 9170126"/>
                <a:gd name="connsiteY0-74" fmla="*/ 2127427 h 2127427"/>
                <a:gd name="connsiteX1-75" fmla="*/ 2834640 w 9170126"/>
                <a:gd name="connsiteY1-76" fmla="*/ 285564 h 2127427"/>
                <a:gd name="connsiteX2-77" fmla="*/ 6531429 w 9170126"/>
                <a:gd name="connsiteY2-78" fmla="*/ 63495 h 2127427"/>
                <a:gd name="connsiteX3-79" fmla="*/ 9170126 w 9170126"/>
                <a:gd name="connsiteY3-80" fmla="*/ 873392 h 2127427"/>
                <a:gd name="connsiteX0-81" fmla="*/ 0 w 9170126"/>
                <a:gd name="connsiteY0-82" fmla="*/ 2127427 h 2127427"/>
                <a:gd name="connsiteX1-83" fmla="*/ 2834640 w 9170126"/>
                <a:gd name="connsiteY1-84" fmla="*/ 285564 h 2127427"/>
                <a:gd name="connsiteX2-85" fmla="*/ 6531429 w 9170126"/>
                <a:gd name="connsiteY2-86" fmla="*/ 63495 h 2127427"/>
                <a:gd name="connsiteX3-87" fmla="*/ 9170126 w 9170126"/>
                <a:gd name="connsiteY3-88" fmla="*/ 873392 h 2127427"/>
                <a:gd name="connsiteX0-89" fmla="*/ 0 w 9170126"/>
                <a:gd name="connsiteY0-90" fmla="*/ 2127427 h 2127427"/>
                <a:gd name="connsiteX1-91" fmla="*/ 2834640 w 9170126"/>
                <a:gd name="connsiteY1-92" fmla="*/ 285564 h 2127427"/>
                <a:gd name="connsiteX2-93" fmla="*/ 6531429 w 9170126"/>
                <a:gd name="connsiteY2-94" fmla="*/ 63495 h 2127427"/>
                <a:gd name="connsiteX3-95" fmla="*/ 9170126 w 9170126"/>
                <a:gd name="connsiteY3-96" fmla="*/ 873392 h 21274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170126" h="2127427">
                  <a:moveTo>
                    <a:pt x="0" y="2127427"/>
                  </a:moveTo>
                  <a:cubicBezTo>
                    <a:pt x="291737" y="1757313"/>
                    <a:pt x="1746069" y="629553"/>
                    <a:pt x="2834640" y="285564"/>
                  </a:cubicBezTo>
                  <a:cubicBezTo>
                    <a:pt x="3923211" y="-58425"/>
                    <a:pt x="5475515" y="-34476"/>
                    <a:pt x="6531429" y="63495"/>
                  </a:cubicBezTo>
                  <a:cubicBezTo>
                    <a:pt x="7587343" y="161466"/>
                    <a:pt x="8477795" y="516341"/>
                    <a:pt x="9170126" y="873392"/>
                  </a:cubicBezTo>
                </a:path>
              </a:pathLst>
            </a:custGeom>
            <a:noFill/>
            <a:ln w="19050" cap="flat" cmpd="sng" algn="ctr">
              <a:solidFill>
                <a:srgbClr val="6D6D6D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/>
                <a:cs typeface="+mn-cs"/>
              </a:endParaRPr>
            </a:p>
          </p:txBody>
        </p:sp>
        <p:sp>
          <p:nvSpPr>
            <p:cNvPr id="4" name="任意多边形 4">
              <a:extLst>
                <a:ext uri="{FF2B5EF4-FFF2-40B4-BE49-F238E27FC236}">
                  <a16:creationId xmlns:a16="http://schemas.microsoft.com/office/drawing/2014/main" xmlns="" id="{907BC3CC-1117-45D3-9ADE-74AF0CBE64CA}"/>
                </a:ext>
              </a:extLst>
            </p:cNvPr>
            <p:cNvSpPr/>
            <p:nvPr/>
          </p:nvSpPr>
          <p:spPr>
            <a:xfrm>
              <a:off x="0" y="2124371"/>
              <a:ext cx="12192000" cy="3272972"/>
            </a:xfrm>
            <a:custGeom>
              <a:avLst/>
              <a:gdLst>
                <a:gd name="connsiteX0" fmla="*/ 0 w 9170126"/>
                <a:gd name="connsiteY0" fmla="*/ 26126 h 1711235"/>
                <a:gd name="connsiteX1" fmla="*/ 3213463 w 9170126"/>
                <a:gd name="connsiteY1" fmla="*/ 1711235 h 1711235"/>
                <a:gd name="connsiteX2" fmla="*/ 7994469 w 9170126"/>
                <a:gd name="connsiteY2" fmla="*/ 326572 h 1711235"/>
                <a:gd name="connsiteX3" fmla="*/ 9170126 w 9170126"/>
                <a:gd name="connsiteY3" fmla="*/ 0 h 1711235"/>
                <a:gd name="connsiteX0-1" fmla="*/ 0 w 9170126"/>
                <a:gd name="connsiteY0-2" fmla="*/ 26126 h 1712821"/>
                <a:gd name="connsiteX1-3" fmla="*/ 3213463 w 9170126"/>
                <a:gd name="connsiteY1-4" fmla="*/ 1711235 h 1712821"/>
                <a:gd name="connsiteX2-5" fmla="*/ 7994469 w 9170126"/>
                <a:gd name="connsiteY2-6" fmla="*/ 326572 h 1712821"/>
                <a:gd name="connsiteX3-7" fmla="*/ 9170126 w 9170126"/>
                <a:gd name="connsiteY3-8" fmla="*/ 0 h 1712821"/>
                <a:gd name="connsiteX0-9" fmla="*/ 0 w 9170126"/>
                <a:gd name="connsiteY0-10" fmla="*/ 26126 h 1712821"/>
                <a:gd name="connsiteX1-11" fmla="*/ 3213463 w 9170126"/>
                <a:gd name="connsiteY1-12" fmla="*/ 1711235 h 1712821"/>
                <a:gd name="connsiteX2-13" fmla="*/ 7994469 w 9170126"/>
                <a:gd name="connsiteY2-14" fmla="*/ 326572 h 1712821"/>
                <a:gd name="connsiteX3-15" fmla="*/ 9170126 w 9170126"/>
                <a:gd name="connsiteY3-16" fmla="*/ 0 h 1712821"/>
                <a:gd name="connsiteX0-17" fmla="*/ 0 w 9170126"/>
                <a:gd name="connsiteY0-18" fmla="*/ 26126 h 1711869"/>
                <a:gd name="connsiteX1-19" fmla="*/ 3213463 w 9170126"/>
                <a:gd name="connsiteY1-20" fmla="*/ 1711235 h 1711869"/>
                <a:gd name="connsiteX2-21" fmla="*/ 7067006 w 9170126"/>
                <a:gd name="connsiteY2-22" fmla="*/ 222069 h 1711869"/>
                <a:gd name="connsiteX3-23" fmla="*/ 9170126 w 9170126"/>
                <a:gd name="connsiteY3-24" fmla="*/ 0 h 1711869"/>
                <a:gd name="connsiteX0-25" fmla="*/ 0 w 9170126"/>
                <a:gd name="connsiteY0-26" fmla="*/ 26126 h 1711779"/>
                <a:gd name="connsiteX1-27" fmla="*/ 3213463 w 9170126"/>
                <a:gd name="connsiteY1-28" fmla="*/ 1711235 h 1711779"/>
                <a:gd name="connsiteX2-29" fmla="*/ 7067006 w 9170126"/>
                <a:gd name="connsiteY2-30" fmla="*/ 222069 h 1711779"/>
                <a:gd name="connsiteX3-31" fmla="*/ 9170126 w 9170126"/>
                <a:gd name="connsiteY3-32" fmla="*/ 0 h 1711779"/>
                <a:gd name="connsiteX0-33" fmla="*/ 0 w 9170126"/>
                <a:gd name="connsiteY0-34" fmla="*/ 26126 h 1711882"/>
                <a:gd name="connsiteX1-35" fmla="*/ 3213463 w 9170126"/>
                <a:gd name="connsiteY1-36" fmla="*/ 1711235 h 1711882"/>
                <a:gd name="connsiteX2-37" fmla="*/ 7067006 w 9170126"/>
                <a:gd name="connsiteY2-38" fmla="*/ 222069 h 1711882"/>
                <a:gd name="connsiteX3-39" fmla="*/ 9170126 w 9170126"/>
                <a:gd name="connsiteY3-40" fmla="*/ 0 h 1711882"/>
                <a:gd name="connsiteX0-41" fmla="*/ 0 w 9170126"/>
                <a:gd name="connsiteY0-42" fmla="*/ 26126 h 1711882"/>
                <a:gd name="connsiteX1-43" fmla="*/ 3213463 w 9170126"/>
                <a:gd name="connsiteY1-44" fmla="*/ 1711235 h 1711882"/>
                <a:gd name="connsiteX2-45" fmla="*/ 7223760 w 9170126"/>
                <a:gd name="connsiteY2-46" fmla="*/ 222069 h 1711882"/>
                <a:gd name="connsiteX3-47" fmla="*/ 9170126 w 9170126"/>
                <a:gd name="connsiteY3-48" fmla="*/ 0 h 1711882"/>
                <a:gd name="connsiteX0-49" fmla="*/ 0 w 9170126"/>
                <a:gd name="connsiteY0-50" fmla="*/ 26126 h 1711882"/>
                <a:gd name="connsiteX1-51" fmla="*/ 3213463 w 9170126"/>
                <a:gd name="connsiteY1-52" fmla="*/ 1711235 h 1711882"/>
                <a:gd name="connsiteX2-53" fmla="*/ 7223760 w 9170126"/>
                <a:gd name="connsiteY2-54" fmla="*/ 222069 h 1711882"/>
                <a:gd name="connsiteX3-55" fmla="*/ 9170126 w 9170126"/>
                <a:gd name="connsiteY3-56" fmla="*/ 0 h 1711882"/>
                <a:gd name="connsiteX0-57" fmla="*/ 0 w 9170126"/>
                <a:gd name="connsiteY0-58" fmla="*/ 26126 h 1607414"/>
                <a:gd name="connsiteX1-59" fmla="*/ 3396343 w 9170126"/>
                <a:gd name="connsiteY1-60" fmla="*/ 1606732 h 1607414"/>
                <a:gd name="connsiteX2-61" fmla="*/ 7223760 w 9170126"/>
                <a:gd name="connsiteY2-62" fmla="*/ 222069 h 1607414"/>
                <a:gd name="connsiteX3-63" fmla="*/ 9170126 w 9170126"/>
                <a:gd name="connsiteY3-64" fmla="*/ 0 h 1607414"/>
                <a:gd name="connsiteX0-65" fmla="*/ 0 w 9170126"/>
                <a:gd name="connsiteY0-66" fmla="*/ 82588 h 1663876"/>
                <a:gd name="connsiteX1-67" fmla="*/ 3396343 w 9170126"/>
                <a:gd name="connsiteY1-68" fmla="*/ 1663194 h 1663876"/>
                <a:gd name="connsiteX2-69" fmla="*/ 7223760 w 9170126"/>
                <a:gd name="connsiteY2-70" fmla="*/ 278531 h 1663876"/>
                <a:gd name="connsiteX3-71" fmla="*/ 9170126 w 9170126"/>
                <a:gd name="connsiteY3-72" fmla="*/ 56462 h 1663876"/>
                <a:gd name="connsiteX0-73" fmla="*/ 0 w 9170126"/>
                <a:gd name="connsiteY0-74" fmla="*/ 45999 h 1634659"/>
                <a:gd name="connsiteX1-75" fmla="*/ 3396343 w 9170126"/>
                <a:gd name="connsiteY1-76" fmla="*/ 1626605 h 1634659"/>
                <a:gd name="connsiteX2-77" fmla="*/ 6505303 w 9170126"/>
                <a:gd name="connsiteY2-78" fmla="*/ 633828 h 1634659"/>
                <a:gd name="connsiteX3-79" fmla="*/ 9170126 w 9170126"/>
                <a:gd name="connsiteY3-80" fmla="*/ 19873 h 1634659"/>
                <a:gd name="connsiteX0-81" fmla="*/ 0 w 9170126"/>
                <a:gd name="connsiteY0-82" fmla="*/ 55214 h 1646042"/>
                <a:gd name="connsiteX1-83" fmla="*/ 3396343 w 9170126"/>
                <a:gd name="connsiteY1-84" fmla="*/ 1635820 h 1646042"/>
                <a:gd name="connsiteX2-85" fmla="*/ 6505303 w 9170126"/>
                <a:gd name="connsiteY2-86" fmla="*/ 643043 h 1646042"/>
                <a:gd name="connsiteX3-87" fmla="*/ 9170126 w 9170126"/>
                <a:gd name="connsiteY3-88" fmla="*/ 29088 h 1646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170126" h="1646042">
                  <a:moveTo>
                    <a:pt x="0" y="55214"/>
                  </a:moveTo>
                  <a:cubicBezTo>
                    <a:pt x="875211" y="969614"/>
                    <a:pt x="2312126" y="1537849"/>
                    <a:pt x="3396343" y="1635820"/>
                  </a:cubicBezTo>
                  <a:cubicBezTo>
                    <a:pt x="4480560" y="1733792"/>
                    <a:pt x="5634446" y="1106775"/>
                    <a:pt x="6505303" y="643043"/>
                  </a:cubicBezTo>
                  <a:cubicBezTo>
                    <a:pt x="7376160" y="179311"/>
                    <a:pt x="8508275" y="-92832"/>
                    <a:pt x="9170126" y="29088"/>
                  </a:cubicBezTo>
                </a:path>
              </a:pathLst>
            </a:custGeom>
            <a:noFill/>
            <a:ln w="19050" cap="flat" cmpd="sng" algn="ctr">
              <a:solidFill>
                <a:srgbClr val="6D6D6D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Open Sans Light"/>
              </a:endParaRPr>
            </a:p>
          </p:txBody>
        </p:sp>
        <p:sp>
          <p:nvSpPr>
            <p:cNvPr id="5" name="任意多边形 5">
              <a:extLst>
                <a:ext uri="{FF2B5EF4-FFF2-40B4-BE49-F238E27FC236}">
                  <a16:creationId xmlns:a16="http://schemas.microsoft.com/office/drawing/2014/main" xmlns="" id="{3397063D-22DB-4C59-B210-915B85D8ECB2}"/>
                </a:ext>
              </a:extLst>
            </p:cNvPr>
            <p:cNvSpPr/>
            <p:nvPr/>
          </p:nvSpPr>
          <p:spPr>
            <a:xfrm rot="10800000" flipV="1">
              <a:off x="0" y="2630994"/>
              <a:ext cx="12192000" cy="2219856"/>
            </a:xfrm>
            <a:custGeom>
              <a:avLst/>
              <a:gdLst>
                <a:gd name="connsiteX0" fmla="*/ 0 w 9157063"/>
                <a:gd name="connsiteY0" fmla="*/ 130629 h 3095898"/>
                <a:gd name="connsiteX1" fmla="*/ 2286000 w 9157063"/>
                <a:gd name="connsiteY1" fmla="*/ 0 h 3095898"/>
                <a:gd name="connsiteX2" fmla="*/ 5329646 w 9157063"/>
                <a:gd name="connsiteY2" fmla="*/ 2155372 h 3095898"/>
                <a:gd name="connsiteX3" fmla="*/ 9157063 w 9157063"/>
                <a:gd name="connsiteY3" fmla="*/ 3095898 h 3095898"/>
                <a:gd name="connsiteX0-1" fmla="*/ 0 w 9157063"/>
                <a:gd name="connsiteY0-2" fmla="*/ 130629 h 3095898"/>
                <a:gd name="connsiteX1-3" fmla="*/ 2286000 w 9157063"/>
                <a:gd name="connsiteY1-4" fmla="*/ 0 h 3095898"/>
                <a:gd name="connsiteX2-5" fmla="*/ 5329646 w 9157063"/>
                <a:gd name="connsiteY2-6" fmla="*/ 2155372 h 3095898"/>
                <a:gd name="connsiteX3-7" fmla="*/ 9157063 w 9157063"/>
                <a:gd name="connsiteY3-8" fmla="*/ 3095898 h 3095898"/>
                <a:gd name="connsiteX0-9" fmla="*/ 0 w 9157063"/>
                <a:gd name="connsiteY0-10" fmla="*/ 259961 h 3225230"/>
                <a:gd name="connsiteX1-11" fmla="*/ 2286000 w 9157063"/>
                <a:gd name="connsiteY1-12" fmla="*/ 129332 h 3225230"/>
                <a:gd name="connsiteX2-13" fmla="*/ 5329646 w 9157063"/>
                <a:gd name="connsiteY2-14" fmla="*/ 2284704 h 3225230"/>
                <a:gd name="connsiteX3-15" fmla="*/ 9157063 w 9157063"/>
                <a:gd name="connsiteY3-16" fmla="*/ 3225230 h 3225230"/>
                <a:gd name="connsiteX0-17" fmla="*/ 0 w 9157063"/>
                <a:gd name="connsiteY0-18" fmla="*/ 259961 h 3225230"/>
                <a:gd name="connsiteX1-19" fmla="*/ 2286000 w 9157063"/>
                <a:gd name="connsiteY1-20" fmla="*/ 129332 h 3225230"/>
                <a:gd name="connsiteX2-21" fmla="*/ 5329646 w 9157063"/>
                <a:gd name="connsiteY2-22" fmla="*/ 2284704 h 3225230"/>
                <a:gd name="connsiteX3-23" fmla="*/ 9157063 w 9157063"/>
                <a:gd name="connsiteY3-24" fmla="*/ 3225230 h 3225230"/>
                <a:gd name="connsiteX0-25" fmla="*/ 0 w 9157063"/>
                <a:gd name="connsiteY0-26" fmla="*/ 259961 h 3227547"/>
                <a:gd name="connsiteX1-27" fmla="*/ 2286000 w 9157063"/>
                <a:gd name="connsiteY1-28" fmla="*/ 129332 h 3227547"/>
                <a:gd name="connsiteX2-29" fmla="*/ 5329646 w 9157063"/>
                <a:gd name="connsiteY2-30" fmla="*/ 2284704 h 3227547"/>
                <a:gd name="connsiteX3-31" fmla="*/ 9157063 w 9157063"/>
                <a:gd name="connsiteY3-32" fmla="*/ 3225230 h 3227547"/>
                <a:gd name="connsiteX0-33" fmla="*/ 0 w 9157063"/>
                <a:gd name="connsiteY0-34" fmla="*/ 141919 h 3109392"/>
                <a:gd name="connsiteX1-35" fmla="*/ 2756263 w 9157063"/>
                <a:gd name="connsiteY1-36" fmla="*/ 168045 h 3109392"/>
                <a:gd name="connsiteX2-37" fmla="*/ 5329646 w 9157063"/>
                <a:gd name="connsiteY2-38" fmla="*/ 2166662 h 3109392"/>
                <a:gd name="connsiteX3-39" fmla="*/ 9157063 w 9157063"/>
                <a:gd name="connsiteY3-40" fmla="*/ 3107188 h 3109392"/>
                <a:gd name="connsiteX0-41" fmla="*/ 0 w 9157063"/>
                <a:gd name="connsiteY0-42" fmla="*/ 189830 h 3157303"/>
                <a:gd name="connsiteX1-43" fmla="*/ 2756263 w 9157063"/>
                <a:gd name="connsiteY1-44" fmla="*/ 215956 h 3157303"/>
                <a:gd name="connsiteX2-45" fmla="*/ 5329646 w 9157063"/>
                <a:gd name="connsiteY2-46" fmla="*/ 2214573 h 3157303"/>
                <a:gd name="connsiteX3-47" fmla="*/ 9157063 w 9157063"/>
                <a:gd name="connsiteY3-48" fmla="*/ 3155099 h 3157303"/>
                <a:gd name="connsiteX0-49" fmla="*/ 0 w 9104811"/>
                <a:gd name="connsiteY0-50" fmla="*/ 391083 h 3045048"/>
                <a:gd name="connsiteX1-51" fmla="*/ 2704011 w 9104811"/>
                <a:gd name="connsiteY1-52" fmla="*/ 103701 h 3045048"/>
                <a:gd name="connsiteX2-53" fmla="*/ 5277394 w 9104811"/>
                <a:gd name="connsiteY2-54" fmla="*/ 2102318 h 3045048"/>
                <a:gd name="connsiteX3-55" fmla="*/ 9104811 w 9104811"/>
                <a:gd name="connsiteY3-56" fmla="*/ 3042844 h 3045048"/>
                <a:gd name="connsiteX0-57" fmla="*/ 0 w 9170125"/>
                <a:gd name="connsiteY0-58" fmla="*/ 401085 h 3041987"/>
                <a:gd name="connsiteX1-59" fmla="*/ 2769325 w 9170125"/>
                <a:gd name="connsiteY1-60" fmla="*/ 100640 h 3041987"/>
                <a:gd name="connsiteX2-61" fmla="*/ 5342708 w 9170125"/>
                <a:gd name="connsiteY2-62" fmla="*/ 2099257 h 3041987"/>
                <a:gd name="connsiteX3-63" fmla="*/ 9170125 w 9170125"/>
                <a:gd name="connsiteY3-64" fmla="*/ 3039783 h 3041987"/>
                <a:gd name="connsiteX0-65" fmla="*/ 0 w 9170125"/>
                <a:gd name="connsiteY0-66" fmla="*/ 401085 h 3041987"/>
                <a:gd name="connsiteX1-67" fmla="*/ 2677885 w 9170125"/>
                <a:gd name="connsiteY1-68" fmla="*/ 100640 h 3041987"/>
                <a:gd name="connsiteX2-69" fmla="*/ 5342708 w 9170125"/>
                <a:gd name="connsiteY2-70" fmla="*/ 2099257 h 3041987"/>
                <a:gd name="connsiteX3-71" fmla="*/ 9170125 w 9170125"/>
                <a:gd name="connsiteY3-72" fmla="*/ 3039783 h 3041987"/>
                <a:gd name="connsiteX0-73" fmla="*/ 0 w 9170125"/>
                <a:gd name="connsiteY0-74" fmla="*/ 468432 h 3109334"/>
                <a:gd name="connsiteX1-75" fmla="*/ 2677885 w 9170125"/>
                <a:gd name="connsiteY1-76" fmla="*/ 167987 h 3109334"/>
                <a:gd name="connsiteX2-77" fmla="*/ 5342708 w 9170125"/>
                <a:gd name="connsiteY2-78" fmla="*/ 2166604 h 3109334"/>
                <a:gd name="connsiteX3-79" fmla="*/ 9170125 w 9170125"/>
                <a:gd name="connsiteY3-80" fmla="*/ 3107130 h 3109334"/>
                <a:gd name="connsiteX0-81" fmla="*/ 0 w 9170125"/>
                <a:gd name="connsiteY0-82" fmla="*/ 406629 h 3047531"/>
                <a:gd name="connsiteX1-83" fmla="*/ 2677885 w 9170125"/>
                <a:gd name="connsiteY1-84" fmla="*/ 106184 h 3047531"/>
                <a:gd name="connsiteX2-85" fmla="*/ 5342708 w 9170125"/>
                <a:gd name="connsiteY2-86" fmla="*/ 2104801 h 3047531"/>
                <a:gd name="connsiteX3-87" fmla="*/ 9170125 w 9170125"/>
                <a:gd name="connsiteY3-88" fmla="*/ 3045327 h 3047531"/>
                <a:gd name="connsiteX0-89" fmla="*/ 0 w 9170125"/>
                <a:gd name="connsiteY0-90" fmla="*/ 414045 h 3056100"/>
                <a:gd name="connsiteX1-91" fmla="*/ 2677885 w 9170125"/>
                <a:gd name="connsiteY1-92" fmla="*/ 113600 h 3056100"/>
                <a:gd name="connsiteX2-93" fmla="*/ 5564777 w 9170125"/>
                <a:gd name="connsiteY2-94" fmla="*/ 2295097 h 3056100"/>
                <a:gd name="connsiteX3-95" fmla="*/ 9170125 w 9170125"/>
                <a:gd name="connsiteY3-96" fmla="*/ 3052743 h 3056100"/>
                <a:gd name="connsiteX0-97" fmla="*/ 0 w 9170125"/>
                <a:gd name="connsiteY0-98" fmla="*/ 414045 h 3061846"/>
                <a:gd name="connsiteX1-99" fmla="*/ 2677885 w 9170125"/>
                <a:gd name="connsiteY1-100" fmla="*/ 113600 h 3061846"/>
                <a:gd name="connsiteX2-101" fmla="*/ 5564777 w 9170125"/>
                <a:gd name="connsiteY2-102" fmla="*/ 2295097 h 3061846"/>
                <a:gd name="connsiteX3-103" fmla="*/ 9170125 w 9170125"/>
                <a:gd name="connsiteY3-104" fmla="*/ 3052743 h 3061846"/>
                <a:gd name="connsiteX0-105" fmla="*/ 0 w 9170125"/>
                <a:gd name="connsiteY0-106" fmla="*/ 410334 h 3055876"/>
                <a:gd name="connsiteX1-107" fmla="*/ 2677885 w 9170125"/>
                <a:gd name="connsiteY1-108" fmla="*/ 109889 h 3055876"/>
                <a:gd name="connsiteX2-109" fmla="*/ 5747657 w 9170125"/>
                <a:gd name="connsiteY2-110" fmla="*/ 2239135 h 3055876"/>
                <a:gd name="connsiteX3-111" fmla="*/ 9170125 w 9170125"/>
                <a:gd name="connsiteY3-112" fmla="*/ 3049032 h 30558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170125" h="3055876">
                  <a:moveTo>
                    <a:pt x="0" y="410334"/>
                  </a:moveTo>
                  <a:cubicBezTo>
                    <a:pt x="500742" y="210037"/>
                    <a:pt x="1719942" y="-194911"/>
                    <a:pt x="2677885" y="109889"/>
                  </a:cubicBezTo>
                  <a:cubicBezTo>
                    <a:pt x="3635828" y="414689"/>
                    <a:pt x="4116977" y="1501084"/>
                    <a:pt x="5747657" y="2239135"/>
                  </a:cubicBezTo>
                  <a:cubicBezTo>
                    <a:pt x="7378337" y="2977186"/>
                    <a:pt x="8181701" y="3088220"/>
                    <a:pt x="9170125" y="3049032"/>
                  </a:cubicBezTo>
                </a:path>
              </a:pathLst>
            </a:custGeom>
            <a:noFill/>
            <a:ln w="19050" cap="flat" cmpd="sng" algn="ctr">
              <a:solidFill>
                <a:srgbClr val="6D6D6D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Open Sans Ligh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F26432E9-147B-40F9-947F-388CA3595A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85119" y="3494390"/>
              <a:ext cx="453480" cy="453480"/>
            </a:xfrm>
            <a:prstGeom prst="ellipse">
              <a:avLst/>
            </a:prstGeom>
            <a:solidFill>
              <a:srgbClr val="8BFB4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A2D29EB-75B5-4414-AEAB-F48B971FA6A7}"/>
                </a:ext>
              </a:extLst>
            </p:cNvPr>
            <p:cNvSpPr txBox="1"/>
            <p:nvPr/>
          </p:nvSpPr>
          <p:spPr>
            <a:xfrm>
              <a:off x="1146611" y="3457237"/>
              <a:ext cx="3106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15151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1</a:t>
              </a:r>
              <a:endParaRPr lang="zh-CN" altLang="en-US" sz="2800" dirty="0">
                <a:solidFill>
                  <a:srgbClr val="15151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F5689728-C89D-4977-8A2E-F29C2DE970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47582" y="2370728"/>
              <a:ext cx="453480" cy="453480"/>
            </a:xfrm>
            <a:prstGeom prst="ellipse">
              <a:avLst/>
            </a:prstGeom>
            <a:solidFill>
              <a:srgbClr val="8BFB4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方正兰亭细黑_GBK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CAE390C0-5658-4F65-9F39-825BC98CB7D5}"/>
                </a:ext>
              </a:extLst>
            </p:cNvPr>
            <p:cNvSpPr txBox="1"/>
            <p:nvPr/>
          </p:nvSpPr>
          <p:spPr>
            <a:xfrm>
              <a:off x="4109074" y="2333575"/>
              <a:ext cx="3106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15151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2</a:t>
              </a:r>
              <a:endParaRPr lang="zh-CN" altLang="en-US" sz="2800" dirty="0">
                <a:solidFill>
                  <a:srgbClr val="15151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88474828-C568-43C3-AB54-79988FC478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81121" y="3504423"/>
              <a:ext cx="453480" cy="453480"/>
            </a:xfrm>
            <a:prstGeom prst="ellipse">
              <a:avLst/>
            </a:prstGeom>
            <a:solidFill>
              <a:srgbClr val="8BFB4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方正兰亭细黑_GBK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861BD965-74C6-4AB3-B7E4-894790CE7B95}"/>
                </a:ext>
              </a:extLst>
            </p:cNvPr>
            <p:cNvSpPr txBox="1"/>
            <p:nvPr/>
          </p:nvSpPr>
          <p:spPr>
            <a:xfrm>
              <a:off x="6052518" y="3479311"/>
              <a:ext cx="3106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15151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3</a:t>
              </a:r>
              <a:endParaRPr lang="zh-CN" altLang="en-US" sz="2800" dirty="0">
                <a:solidFill>
                  <a:srgbClr val="15151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3EEED08A-4AE3-40CF-AE5E-A84DA5AF1C2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688050" y="2433097"/>
              <a:ext cx="453480" cy="453480"/>
            </a:xfrm>
            <a:prstGeom prst="ellipse">
              <a:avLst/>
            </a:prstGeom>
            <a:solidFill>
              <a:srgbClr val="8BFB4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方正兰亭细黑_GBK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35FE9667-3016-4BB1-9334-90A092A6B83C}"/>
                </a:ext>
              </a:extLst>
            </p:cNvPr>
            <p:cNvSpPr txBox="1"/>
            <p:nvPr/>
          </p:nvSpPr>
          <p:spPr>
            <a:xfrm>
              <a:off x="9749542" y="2395944"/>
              <a:ext cx="3106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15151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4</a:t>
              </a:r>
              <a:endParaRPr lang="zh-CN" altLang="en-US" sz="2800" dirty="0">
                <a:solidFill>
                  <a:srgbClr val="15151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xmlns="" id="{042AC4B0-451D-4976-B5E2-724AE58F49B3}"/>
                </a:ext>
              </a:extLst>
            </p:cNvPr>
            <p:cNvGrpSpPr/>
            <p:nvPr/>
          </p:nvGrpSpPr>
          <p:grpSpPr>
            <a:xfrm>
              <a:off x="-121991" y="4146884"/>
              <a:ext cx="2835797" cy="1072304"/>
              <a:chOff x="-413016" y="2722061"/>
              <a:chExt cx="2835797" cy="1072304"/>
            </a:xfrm>
          </p:grpSpPr>
          <p:sp>
            <p:nvSpPr>
              <p:cNvPr id="109" name="文本框 108">
                <a:extLst>
                  <a:ext uri="{FF2B5EF4-FFF2-40B4-BE49-F238E27FC236}">
                    <a16:creationId xmlns:a16="http://schemas.microsoft.com/office/drawing/2014/main" xmlns="" id="{5D197807-0607-4C71-A508-BAECAE885090}"/>
                  </a:ext>
                </a:extLst>
              </p:cNvPr>
              <p:cNvSpPr txBox="1"/>
              <p:nvPr/>
            </p:nvSpPr>
            <p:spPr>
              <a:xfrm>
                <a:off x="-308116" y="3055701"/>
                <a:ext cx="2463185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xmlns="" id="{18185E2C-933D-4A3F-9B3C-F0075A76F118}"/>
                  </a:ext>
                </a:extLst>
              </p:cNvPr>
              <p:cNvSpPr txBox="1"/>
              <p:nvPr/>
            </p:nvSpPr>
            <p:spPr>
              <a:xfrm>
                <a:off x="-413016" y="2722061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xmlns="" id="{A1EF92E0-69F8-4D4B-A620-E583788671C8}"/>
                </a:ext>
              </a:extLst>
            </p:cNvPr>
            <p:cNvGrpSpPr/>
            <p:nvPr/>
          </p:nvGrpSpPr>
          <p:grpSpPr>
            <a:xfrm>
              <a:off x="2861416" y="3057876"/>
              <a:ext cx="2835797" cy="1072304"/>
              <a:chOff x="-413016" y="2722061"/>
              <a:chExt cx="2835797" cy="1072304"/>
            </a:xfrm>
          </p:grpSpPr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xmlns="" id="{CE042462-6E8A-476B-AE5B-BEAE8E9FFA96}"/>
                  </a:ext>
                </a:extLst>
              </p:cNvPr>
              <p:cNvSpPr txBox="1"/>
              <p:nvPr/>
            </p:nvSpPr>
            <p:spPr>
              <a:xfrm>
                <a:off x="-308116" y="3055701"/>
                <a:ext cx="2463185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113" name="文本框 112">
                <a:extLst>
                  <a:ext uri="{FF2B5EF4-FFF2-40B4-BE49-F238E27FC236}">
                    <a16:creationId xmlns:a16="http://schemas.microsoft.com/office/drawing/2014/main" xmlns="" id="{B094F445-CA1A-4B1F-A8FC-CF69022102A1}"/>
                  </a:ext>
                </a:extLst>
              </p:cNvPr>
              <p:cNvSpPr txBox="1"/>
              <p:nvPr/>
            </p:nvSpPr>
            <p:spPr>
              <a:xfrm>
                <a:off x="-413016" y="2722061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xmlns="" id="{28284F84-2935-4793-81D5-758B5A5199F3}"/>
                </a:ext>
              </a:extLst>
            </p:cNvPr>
            <p:cNvGrpSpPr/>
            <p:nvPr/>
          </p:nvGrpSpPr>
          <p:grpSpPr>
            <a:xfrm>
              <a:off x="4784287" y="4264174"/>
              <a:ext cx="2835797" cy="1072304"/>
              <a:chOff x="-413016" y="2722061"/>
              <a:chExt cx="2835797" cy="1072304"/>
            </a:xfrm>
          </p:grpSpPr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xmlns="" id="{2640D525-FF05-46E2-AB78-EA4BBDAFF4A6}"/>
                  </a:ext>
                </a:extLst>
              </p:cNvPr>
              <p:cNvSpPr txBox="1"/>
              <p:nvPr/>
            </p:nvSpPr>
            <p:spPr>
              <a:xfrm>
                <a:off x="-308116" y="3055701"/>
                <a:ext cx="2463185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116" name="文本框 115">
                <a:extLst>
                  <a:ext uri="{FF2B5EF4-FFF2-40B4-BE49-F238E27FC236}">
                    <a16:creationId xmlns:a16="http://schemas.microsoft.com/office/drawing/2014/main" xmlns="" id="{E96C1DEC-3FF7-4163-B63A-36842C17D994}"/>
                  </a:ext>
                </a:extLst>
              </p:cNvPr>
              <p:cNvSpPr txBox="1"/>
              <p:nvPr/>
            </p:nvSpPr>
            <p:spPr>
              <a:xfrm>
                <a:off x="-413016" y="2722061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xmlns="" id="{CDABD45F-C999-4E42-90AF-12B04E81CE13}"/>
                </a:ext>
              </a:extLst>
            </p:cNvPr>
            <p:cNvGrpSpPr/>
            <p:nvPr/>
          </p:nvGrpSpPr>
          <p:grpSpPr>
            <a:xfrm>
              <a:off x="8416204" y="3117060"/>
              <a:ext cx="2835797" cy="1072304"/>
              <a:chOff x="-413016" y="2722061"/>
              <a:chExt cx="2835797" cy="1072304"/>
            </a:xfrm>
          </p:grpSpPr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xmlns="" id="{556EDB1F-8B5D-4AE8-AC60-77687C446A1D}"/>
                  </a:ext>
                </a:extLst>
              </p:cNvPr>
              <p:cNvSpPr txBox="1"/>
              <p:nvPr/>
            </p:nvSpPr>
            <p:spPr>
              <a:xfrm>
                <a:off x="-308116" y="3055701"/>
                <a:ext cx="2463185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xmlns="" id="{3CCB8256-D944-409C-A8F3-FDD400FCA78B}"/>
                  </a:ext>
                </a:extLst>
              </p:cNvPr>
              <p:cNvSpPr txBox="1"/>
              <p:nvPr/>
            </p:nvSpPr>
            <p:spPr>
              <a:xfrm>
                <a:off x="-413016" y="2722061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0741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PA_组合 25">
            <a:extLst>
              <a:ext uri="{FF2B5EF4-FFF2-40B4-BE49-F238E27FC236}">
                <a16:creationId xmlns:a16="http://schemas.microsoft.com/office/drawing/2014/main" xmlns="" id="{0CDED6FC-5851-4903-A500-55012915449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096000" y="1345094"/>
            <a:ext cx="5443958" cy="1556611"/>
            <a:chOff x="6096000" y="1345094"/>
            <a:chExt cx="5443958" cy="1556611"/>
          </a:xfrm>
        </p:grpSpPr>
        <p:grpSp>
          <p:nvGrpSpPr>
            <p:cNvPr id="6" name="组合 5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A0A60DE2-84F6-4641-AC36-A8FAEC0D7444}"/>
                </a:ext>
              </a:extLst>
            </p:cNvPr>
            <p:cNvGrpSpPr/>
            <p:nvPr/>
          </p:nvGrpSpPr>
          <p:grpSpPr>
            <a:xfrm>
              <a:off x="6096000" y="1520573"/>
              <a:ext cx="769257" cy="769257"/>
              <a:chOff x="6096000" y="1520573"/>
              <a:chExt cx="769257" cy="769257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xmlns="" id="{8BFBA330-5464-47C6-9878-B78C55D6812A}"/>
                  </a:ext>
                </a:extLst>
              </p:cNvPr>
              <p:cNvSpPr/>
              <p:nvPr/>
            </p:nvSpPr>
            <p:spPr>
              <a:xfrm>
                <a:off x="6096000" y="1520573"/>
                <a:ext cx="769257" cy="769257"/>
              </a:xfrm>
              <a:prstGeom prst="ellipse">
                <a:avLst/>
              </a:prstGeom>
              <a:noFill/>
              <a:ln w="12700" cap="flat" cmpd="sng" algn="ctr">
                <a:solidFill>
                  <a:srgbClr val="8BFB4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AutoShape 66">
                <a:extLst>
                  <a:ext uri="{FF2B5EF4-FFF2-40B4-BE49-F238E27FC236}">
                    <a16:creationId xmlns:a16="http://schemas.microsoft.com/office/drawing/2014/main" xmlns="" id="{57BB5123-BCC2-4023-8399-E57A954A932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15812" y="1718729"/>
                <a:ext cx="372847" cy="372944"/>
              </a:xfrm>
              <a:custGeom>
                <a:avLst/>
                <a:gdLst>
                  <a:gd name="T0" fmla="*/ 10799 w 21598"/>
                  <a:gd name="T1" fmla="*/ 10800 h 21600"/>
                  <a:gd name="T2" fmla="*/ 10799 w 21598"/>
                  <a:gd name="T3" fmla="*/ 10800 h 21600"/>
                  <a:gd name="T4" fmla="*/ 10799 w 21598"/>
                  <a:gd name="T5" fmla="*/ 10800 h 21600"/>
                  <a:gd name="T6" fmla="*/ 10799 w 21598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598" h="21600">
                    <a:moveTo>
                      <a:pt x="17537" y="12697"/>
                    </a:moveTo>
                    <a:lnTo>
                      <a:pt x="19798" y="9997"/>
                    </a:lnTo>
                    <a:lnTo>
                      <a:pt x="19798" y="17284"/>
                    </a:lnTo>
                    <a:cubicBezTo>
                      <a:pt x="19798" y="17874"/>
                      <a:pt x="19700" y="18429"/>
                      <a:pt x="19505" y="18949"/>
                    </a:cubicBezTo>
                    <a:cubicBezTo>
                      <a:pt x="19309" y="19469"/>
                      <a:pt x="19049" y="19928"/>
                      <a:pt x="18721" y="20321"/>
                    </a:cubicBezTo>
                    <a:cubicBezTo>
                      <a:pt x="18394" y="20715"/>
                      <a:pt x="18014" y="21027"/>
                      <a:pt x="17583" y="21256"/>
                    </a:cubicBezTo>
                    <a:cubicBezTo>
                      <a:pt x="17153" y="21485"/>
                      <a:pt x="16690" y="21599"/>
                      <a:pt x="16188" y="21599"/>
                    </a:cubicBezTo>
                    <a:lnTo>
                      <a:pt x="3595" y="21599"/>
                    </a:lnTo>
                    <a:cubicBezTo>
                      <a:pt x="3103" y="21599"/>
                      <a:pt x="2635" y="21485"/>
                      <a:pt x="2195" y="21256"/>
                    </a:cubicBezTo>
                    <a:cubicBezTo>
                      <a:pt x="1754" y="21027"/>
                      <a:pt x="1372" y="20715"/>
                      <a:pt x="1052" y="20321"/>
                    </a:cubicBezTo>
                    <a:cubicBezTo>
                      <a:pt x="734" y="19928"/>
                      <a:pt x="477" y="19469"/>
                      <a:pt x="286" y="18949"/>
                    </a:cubicBezTo>
                    <a:cubicBezTo>
                      <a:pt x="95" y="18429"/>
                      <a:pt x="0" y="17874"/>
                      <a:pt x="0" y="17284"/>
                    </a:cubicBezTo>
                    <a:lnTo>
                      <a:pt x="0" y="4315"/>
                    </a:lnTo>
                    <a:cubicBezTo>
                      <a:pt x="0" y="3722"/>
                      <a:pt x="95" y="3164"/>
                      <a:pt x="286" y="2632"/>
                    </a:cubicBezTo>
                    <a:cubicBezTo>
                      <a:pt x="477" y="2106"/>
                      <a:pt x="734" y="1645"/>
                      <a:pt x="1052" y="1263"/>
                    </a:cubicBezTo>
                    <a:cubicBezTo>
                      <a:pt x="1372" y="878"/>
                      <a:pt x="1754" y="572"/>
                      <a:pt x="2195" y="343"/>
                    </a:cubicBezTo>
                    <a:cubicBezTo>
                      <a:pt x="2635" y="114"/>
                      <a:pt x="3103" y="0"/>
                      <a:pt x="3595" y="0"/>
                    </a:cubicBezTo>
                    <a:lnTo>
                      <a:pt x="16188" y="0"/>
                    </a:lnTo>
                    <a:cubicBezTo>
                      <a:pt x="16401" y="0"/>
                      <a:pt x="16605" y="26"/>
                      <a:pt x="16798" y="82"/>
                    </a:cubicBezTo>
                    <a:lnTo>
                      <a:pt x="14608" y="2714"/>
                    </a:lnTo>
                    <a:lnTo>
                      <a:pt x="3595" y="2714"/>
                    </a:lnTo>
                    <a:cubicBezTo>
                      <a:pt x="3228" y="2714"/>
                      <a:pt x="2914" y="2867"/>
                      <a:pt x="2652" y="3184"/>
                    </a:cubicBezTo>
                    <a:cubicBezTo>
                      <a:pt x="2391" y="3496"/>
                      <a:pt x="2261" y="3875"/>
                      <a:pt x="2261" y="4315"/>
                    </a:cubicBezTo>
                    <a:lnTo>
                      <a:pt x="2261" y="17284"/>
                    </a:lnTo>
                    <a:cubicBezTo>
                      <a:pt x="2261" y="17724"/>
                      <a:pt x="2391" y="18101"/>
                      <a:pt x="2652" y="18412"/>
                    </a:cubicBezTo>
                    <a:cubicBezTo>
                      <a:pt x="2914" y="18729"/>
                      <a:pt x="3228" y="18888"/>
                      <a:pt x="3595" y="18888"/>
                    </a:cubicBezTo>
                    <a:lnTo>
                      <a:pt x="16188" y="18888"/>
                    </a:lnTo>
                    <a:cubicBezTo>
                      <a:pt x="16556" y="18888"/>
                      <a:pt x="16874" y="18729"/>
                      <a:pt x="17138" y="18412"/>
                    </a:cubicBezTo>
                    <a:cubicBezTo>
                      <a:pt x="17405" y="18101"/>
                      <a:pt x="17537" y="17724"/>
                      <a:pt x="17537" y="17284"/>
                    </a:cubicBezTo>
                    <a:lnTo>
                      <a:pt x="17537" y="12697"/>
                    </a:lnTo>
                    <a:close/>
                    <a:moveTo>
                      <a:pt x="21333" y="2796"/>
                    </a:moveTo>
                    <a:cubicBezTo>
                      <a:pt x="21514" y="3011"/>
                      <a:pt x="21599" y="3272"/>
                      <a:pt x="21597" y="3578"/>
                    </a:cubicBezTo>
                    <a:cubicBezTo>
                      <a:pt x="21592" y="3881"/>
                      <a:pt x="21504" y="4136"/>
                      <a:pt x="21333" y="4342"/>
                    </a:cubicBezTo>
                    <a:lnTo>
                      <a:pt x="13005" y="14346"/>
                    </a:lnTo>
                    <a:lnTo>
                      <a:pt x="11854" y="15721"/>
                    </a:lnTo>
                    <a:cubicBezTo>
                      <a:pt x="11676" y="15938"/>
                      <a:pt x="11458" y="16044"/>
                      <a:pt x="11206" y="16044"/>
                    </a:cubicBezTo>
                    <a:cubicBezTo>
                      <a:pt x="10951" y="16044"/>
                      <a:pt x="10733" y="15938"/>
                      <a:pt x="10555" y="15721"/>
                    </a:cubicBezTo>
                    <a:lnTo>
                      <a:pt x="9383" y="14346"/>
                    </a:lnTo>
                    <a:lnTo>
                      <a:pt x="4779" y="8787"/>
                    </a:lnTo>
                    <a:cubicBezTo>
                      <a:pt x="4600" y="8573"/>
                      <a:pt x="4507" y="8314"/>
                      <a:pt x="4507" y="8006"/>
                    </a:cubicBezTo>
                    <a:cubicBezTo>
                      <a:pt x="4507" y="7703"/>
                      <a:pt x="4600" y="7441"/>
                      <a:pt x="4779" y="7227"/>
                    </a:cubicBezTo>
                    <a:lnTo>
                      <a:pt x="5927" y="5846"/>
                    </a:lnTo>
                    <a:cubicBezTo>
                      <a:pt x="6106" y="5635"/>
                      <a:pt x="6323" y="5526"/>
                      <a:pt x="6578" y="5526"/>
                    </a:cubicBezTo>
                    <a:cubicBezTo>
                      <a:pt x="6830" y="5526"/>
                      <a:pt x="7043" y="5634"/>
                      <a:pt x="7214" y="5846"/>
                    </a:cubicBezTo>
                    <a:lnTo>
                      <a:pt x="11198" y="10632"/>
                    </a:lnTo>
                    <a:lnTo>
                      <a:pt x="18861" y="1404"/>
                    </a:lnTo>
                    <a:cubicBezTo>
                      <a:pt x="19040" y="1186"/>
                      <a:pt x="19262" y="1084"/>
                      <a:pt x="19524" y="1087"/>
                    </a:cubicBezTo>
                    <a:cubicBezTo>
                      <a:pt x="19786" y="1092"/>
                      <a:pt x="20001" y="1198"/>
                      <a:pt x="20173" y="1404"/>
                    </a:cubicBezTo>
                    <a:lnTo>
                      <a:pt x="21333" y="2796"/>
                    </a:lnTo>
                    <a:close/>
                  </a:path>
                </a:pathLst>
              </a:custGeom>
              <a:solidFill>
                <a:srgbClr val="8BFB4F"/>
              </a:solidFill>
              <a:ln>
                <a:noFill/>
              </a:ln>
              <a:effectLst/>
              <a:extLst/>
            </p:spPr>
            <p:txBody>
              <a:bodyPr lIns="50789" tIns="50789" rIns="50789" bIns="50789" anchor="ctr"/>
              <a:lstStyle/>
              <a:p>
                <a:pPr marL="0" marR="0" lvl="0" indent="0" algn="l" defTabSz="45709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44CEB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F44CD7BF-CC8B-4382-A81B-0746181EDF19}"/>
                </a:ext>
              </a:extLst>
            </p:cNvPr>
            <p:cNvGrpSpPr/>
            <p:nvPr/>
          </p:nvGrpSpPr>
          <p:grpSpPr>
            <a:xfrm>
              <a:off x="7004046" y="1497404"/>
              <a:ext cx="4535912" cy="855346"/>
              <a:chOff x="979430" y="1949952"/>
              <a:chExt cx="4535912" cy="855346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8311D555-B118-476A-83B6-03DB44B60C06}"/>
                  </a:ext>
                </a:extLst>
              </p:cNvPr>
              <p:cNvSpPr txBox="1"/>
              <p:nvPr/>
            </p:nvSpPr>
            <p:spPr>
              <a:xfrm>
                <a:off x="1041773" y="2282078"/>
                <a:ext cx="44735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BBE10A7C-99D9-4509-9D20-12A459348D18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0BFB0190-8BB2-47E9-A513-5FF0C0A611D1}"/>
                </a:ext>
              </a:extLst>
            </p:cNvPr>
            <p:cNvGrpSpPr/>
            <p:nvPr/>
          </p:nvGrpSpPr>
          <p:grpSpPr>
            <a:xfrm>
              <a:off x="6565211" y="1345094"/>
              <a:ext cx="616764" cy="1556611"/>
              <a:chOff x="7545057" y="2737505"/>
              <a:chExt cx="616764" cy="1556611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FE183375-1352-4472-9863-EC97A589F829}"/>
                  </a:ext>
                </a:extLst>
              </p:cNvPr>
              <p:cNvSpPr/>
              <p:nvPr/>
            </p:nvSpPr>
            <p:spPr>
              <a:xfrm>
                <a:off x="7814151" y="4120495"/>
                <a:ext cx="173621" cy="173621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46B02027-0A6C-41B4-AD4B-EC52E50A408B}"/>
                  </a:ext>
                </a:extLst>
              </p:cNvPr>
              <p:cNvSpPr/>
              <p:nvPr/>
            </p:nvSpPr>
            <p:spPr>
              <a:xfrm>
                <a:off x="7951935" y="2737505"/>
                <a:ext cx="209886" cy="209886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0747A40F-C841-4A0F-8EC1-1EBD6CA13F97}"/>
                  </a:ext>
                </a:extLst>
              </p:cNvPr>
              <p:cNvSpPr/>
              <p:nvPr/>
            </p:nvSpPr>
            <p:spPr>
              <a:xfrm>
                <a:off x="8056878" y="3963090"/>
                <a:ext cx="100068" cy="100068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E02F889C-1157-4593-92E8-28291C3BA3E3}"/>
                  </a:ext>
                </a:extLst>
              </p:cNvPr>
              <p:cNvSpPr/>
              <p:nvPr/>
            </p:nvSpPr>
            <p:spPr>
              <a:xfrm>
                <a:off x="7545057" y="3758134"/>
                <a:ext cx="128648" cy="128648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81" name="PA_组合 80">
            <a:extLst>
              <a:ext uri="{FF2B5EF4-FFF2-40B4-BE49-F238E27FC236}">
                <a16:creationId xmlns:a16="http://schemas.microsoft.com/office/drawing/2014/main" xmlns="" id="{CF7B2BC0-7175-4006-BB98-8078A58FD94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764164" y="2725780"/>
            <a:ext cx="5775794" cy="1556611"/>
            <a:chOff x="5764164" y="2725780"/>
            <a:chExt cx="5775794" cy="1556611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8A64EA1E-DA47-4C7D-8C1E-384F9DD36412}"/>
                </a:ext>
              </a:extLst>
            </p:cNvPr>
            <p:cNvSpPr/>
            <p:nvPr/>
          </p:nvSpPr>
          <p:spPr>
            <a:xfrm>
              <a:off x="6096000" y="3044371"/>
              <a:ext cx="769257" cy="769257"/>
            </a:xfrm>
            <a:prstGeom prst="ellipse">
              <a:avLst/>
            </a:prstGeom>
            <a:noFill/>
            <a:ln w="12700" cap="flat" cmpd="sng" algn="ctr">
              <a:solidFill>
                <a:srgbClr val="8BFB4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1" name="Group 16">
              <a:extLst>
                <a:ext uri="{FF2B5EF4-FFF2-40B4-BE49-F238E27FC236}">
                  <a16:creationId xmlns:a16="http://schemas.microsoft.com/office/drawing/2014/main" xmlns="" id="{3C6FA2A9-4BFE-4A00-980A-E92ABCDE152B}"/>
                </a:ext>
              </a:extLst>
            </p:cNvPr>
            <p:cNvGrpSpPr/>
            <p:nvPr/>
          </p:nvGrpSpPr>
          <p:grpSpPr>
            <a:xfrm>
              <a:off x="6307379" y="3232977"/>
              <a:ext cx="369512" cy="371872"/>
              <a:chOff x="3886200" y="3605213"/>
              <a:chExt cx="1243013" cy="1250950"/>
            </a:xfrm>
            <a:solidFill>
              <a:srgbClr val="8BFB4F"/>
            </a:solidFill>
          </p:grpSpPr>
          <p:sp>
            <p:nvSpPr>
              <p:cNvPr id="12" name="Freeform 38">
                <a:extLst>
                  <a:ext uri="{FF2B5EF4-FFF2-40B4-BE49-F238E27FC236}">
                    <a16:creationId xmlns:a16="http://schemas.microsoft.com/office/drawing/2014/main" xmlns="" id="{6D76F626-D659-4B7E-8BA4-E60372DD1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2338" y="3605213"/>
                <a:ext cx="174625" cy="263525"/>
              </a:xfrm>
              <a:custGeom>
                <a:avLst/>
                <a:gdLst>
                  <a:gd name="T0" fmla="*/ 23 w 46"/>
                  <a:gd name="T1" fmla="*/ 70 h 70"/>
                  <a:gd name="T2" fmla="*/ 46 w 46"/>
                  <a:gd name="T3" fmla="*/ 47 h 70"/>
                  <a:gd name="T4" fmla="*/ 46 w 46"/>
                  <a:gd name="T5" fmla="*/ 23 h 70"/>
                  <a:gd name="T6" fmla="*/ 23 w 46"/>
                  <a:gd name="T7" fmla="*/ 0 h 70"/>
                  <a:gd name="T8" fmla="*/ 0 w 46"/>
                  <a:gd name="T9" fmla="*/ 23 h 70"/>
                  <a:gd name="T10" fmla="*/ 0 w 46"/>
                  <a:gd name="T11" fmla="*/ 47 h 70"/>
                  <a:gd name="T12" fmla="*/ 23 w 46"/>
                  <a:gd name="T13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0">
                    <a:moveTo>
                      <a:pt x="23" y="70"/>
                    </a:moveTo>
                    <a:cubicBezTo>
                      <a:pt x="35" y="70"/>
                      <a:pt x="46" y="60"/>
                      <a:pt x="46" y="47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10"/>
                      <a:pt x="35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60"/>
                      <a:pt x="10" y="70"/>
                      <a:pt x="23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3" name="Freeform 39">
                <a:extLst>
                  <a:ext uri="{FF2B5EF4-FFF2-40B4-BE49-F238E27FC236}">
                    <a16:creationId xmlns:a16="http://schemas.microsoft.com/office/drawing/2014/main" xmlns="" id="{BBC5A50D-5977-4DFB-BF0C-BC5B6F9C6C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86200" y="3751263"/>
                <a:ext cx="1243013" cy="1104900"/>
              </a:xfrm>
              <a:custGeom>
                <a:avLst/>
                <a:gdLst>
                  <a:gd name="T0" fmla="*/ 329 w 329"/>
                  <a:gd name="T1" fmla="*/ 1 h 294"/>
                  <a:gd name="T2" fmla="*/ 282 w 329"/>
                  <a:gd name="T3" fmla="*/ 1 h 294"/>
                  <a:gd name="T4" fmla="*/ 282 w 329"/>
                  <a:gd name="T5" fmla="*/ 13 h 294"/>
                  <a:gd name="T6" fmla="*/ 247 w 329"/>
                  <a:gd name="T7" fmla="*/ 48 h 294"/>
                  <a:gd name="T8" fmla="*/ 212 w 329"/>
                  <a:gd name="T9" fmla="*/ 13 h 294"/>
                  <a:gd name="T10" fmla="*/ 212 w 329"/>
                  <a:gd name="T11" fmla="*/ 1 h 294"/>
                  <a:gd name="T12" fmla="*/ 118 w 329"/>
                  <a:gd name="T13" fmla="*/ 1 h 294"/>
                  <a:gd name="T14" fmla="*/ 118 w 329"/>
                  <a:gd name="T15" fmla="*/ 13 h 294"/>
                  <a:gd name="T16" fmla="*/ 83 w 329"/>
                  <a:gd name="T17" fmla="*/ 48 h 294"/>
                  <a:gd name="T18" fmla="*/ 47 w 329"/>
                  <a:gd name="T19" fmla="*/ 13 h 294"/>
                  <a:gd name="T20" fmla="*/ 47 w 329"/>
                  <a:gd name="T21" fmla="*/ 1 h 294"/>
                  <a:gd name="T22" fmla="*/ 0 w 329"/>
                  <a:gd name="T23" fmla="*/ 0 h 294"/>
                  <a:gd name="T24" fmla="*/ 0 w 329"/>
                  <a:gd name="T25" fmla="*/ 294 h 294"/>
                  <a:gd name="T26" fmla="*/ 24 w 329"/>
                  <a:gd name="T27" fmla="*/ 294 h 294"/>
                  <a:gd name="T28" fmla="*/ 306 w 329"/>
                  <a:gd name="T29" fmla="*/ 294 h 294"/>
                  <a:gd name="T30" fmla="*/ 329 w 329"/>
                  <a:gd name="T31" fmla="*/ 294 h 294"/>
                  <a:gd name="T32" fmla="*/ 329 w 329"/>
                  <a:gd name="T33" fmla="*/ 1 h 294"/>
                  <a:gd name="T34" fmla="*/ 306 w 329"/>
                  <a:gd name="T35" fmla="*/ 271 h 294"/>
                  <a:gd name="T36" fmla="*/ 24 w 329"/>
                  <a:gd name="T37" fmla="*/ 271 h 294"/>
                  <a:gd name="T38" fmla="*/ 24 w 329"/>
                  <a:gd name="T39" fmla="*/ 83 h 294"/>
                  <a:gd name="T40" fmla="*/ 306 w 329"/>
                  <a:gd name="T41" fmla="*/ 83 h 294"/>
                  <a:gd name="T42" fmla="*/ 306 w 329"/>
                  <a:gd name="T43" fmla="*/ 27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9" h="294">
                    <a:moveTo>
                      <a:pt x="329" y="1"/>
                    </a:moveTo>
                    <a:cubicBezTo>
                      <a:pt x="282" y="1"/>
                      <a:pt x="282" y="1"/>
                      <a:pt x="282" y="1"/>
                    </a:cubicBezTo>
                    <a:cubicBezTo>
                      <a:pt x="282" y="13"/>
                      <a:pt x="282" y="13"/>
                      <a:pt x="282" y="13"/>
                    </a:cubicBezTo>
                    <a:cubicBezTo>
                      <a:pt x="282" y="32"/>
                      <a:pt x="266" y="48"/>
                      <a:pt x="247" y="48"/>
                    </a:cubicBezTo>
                    <a:cubicBezTo>
                      <a:pt x="228" y="48"/>
                      <a:pt x="212" y="32"/>
                      <a:pt x="212" y="13"/>
                    </a:cubicBezTo>
                    <a:cubicBezTo>
                      <a:pt x="212" y="1"/>
                      <a:pt x="212" y="1"/>
                      <a:pt x="212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8" y="13"/>
                      <a:pt x="118" y="13"/>
                      <a:pt x="118" y="13"/>
                    </a:cubicBezTo>
                    <a:cubicBezTo>
                      <a:pt x="118" y="32"/>
                      <a:pt x="102" y="48"/>
                      <a:pt x="83" y="48"/>
                    </a:cubicBezTo>
                    <a:cubicBezTo>
                      <a:pt x="63" y="48"/>
                      <a:pt x="47" y="32"/>
                      <a:pt x="47" y="13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24" y="294"/>
                      <a:pt x="24" y="294"/>
                      <a:pt x="24" y="294"/>
                    </a:cubicBezTo>
                    <a:cubicBezTo>
                      <a:pt x="306" y="294"/>
                      <a:pt x="306" y="294"/>
                      <a:pt x="306" y="294"/>
                    </a:cubicBezTo>
                    <a:cubicBezTo>
                      <a:pt x="329" y="294"/>
                      <a:pt x="329" y="294"/>
                      <a:pt x="329" y="294"/>
                    </a:cubicBezTo>
                    <a:lnTo>
                      <a:pt x="329" y="1"/>
                    </a:lnTo>
                    <a:close/>
                    <a:moveTo>
                      <a:pt x="306" y="271"/>
                    </a:moveTo>
                    <a:cubicBezTo>
                      <a:pt x="24" y="271"/>
                      <a:pt x="24" y="271"/>
                      <a:pt x="24" y="271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306" y="83"/>
                      <a:pt x="306" y="83"/>
                      <a:pt x="306" y="83"/>
                    </a:cubicBezTo>
                    <a:lnTo>
                      <a:pt x="306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4" name="Freeform 40">
                <a:extLst>
                  <a:ext uri="{FF2B5EF4-FFF2-40B4-BE49-F238E27FC236}">
                    <a16:creationId xmlns:a16="http://schemas.microsoft.com/office/drawing/2014/main" xmlns="" id="{91B6080D-2959-4076-A11A-C143E0677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8450" y="3605213"/>
                <a:ext cx="174625" cy="263525"/>
              </a:xfrm>
              <a:custGeom>
                <a:avLst/>
                <a:gdLst>
                  <a:gd name="T0" fmla="*/ 23 w 46"/>
                  <a:gd name="T1" fmla="*/ 70 h 70"/>
                  <a:gd name="T2" fmla="*/ 46 w 46"/>
                  <a:gd name="T3" fmla="*/ 47 h 70"/>
                  <a:gd name="T4" fmla="*/ 46 w 46"/>
                  <a:gd name="T5" fmla="*/ 23 h 70"/>
                  <a:gd name="T6" fmla="*/ 23 w 46"/>
                  <a:gd name="T7" fmla="*/ 0 h 70"/>
                  <a:gd name="T8" fmla="*/ 0 w 46"/>
                  <a:gd name="T9" fmla="*/ 23 h 70"/>
                  <a:gd name="T10" fmla="*/ 0 w 46"/>
                  <a:gd name="T11" fmla="*/ 47 h 70"/>
                  <a:gd name="T12" fmla="*/ 23 w 46"/>
                  <a:gd name="T13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0">
                    <a:moveTo>
                      <a:pt x="23" y="70"/>
                    </a:moveTo>
                    <a:cubicBezTo>
                      <a:pt x="36" y="70"/>
                      <a:pt x="46" y="60"/>
                      <a:pt x="46" y="47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60"/>
                      <a:pt x="10" y="70"/>
                      <a:pt x="23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5" name="Rectangle 41">
                <a:extLst>
                  <a:ext uri="{FF2B5EF4-FFF2-40B4-BE49-F238E27FC236}">
                    <a16:creationId xmlns:a16="http://schemas.microsoft.com/office/drawing/2014/main" xmlns="" id="{2DE47F6B-C256-4E7C-B706-9CFCEF90F8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32288" y="4157663"/>
                <a:ext cx="1397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6" name="Rectangle 42">
                <a:extLst>
                  <a:ext uri="{FF2B5EF4-FFF2-40B4-BE49-F238E27FC236}">
                    <a16:creationId xmlns:a16="http://schemas.microsoft.com/office/drawing/2014/main" xmlns="" id="{EDD2CE67-317F-4901-AE3C-802782E820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59300" y="4157663"/>
                <a:ext cx="1397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7" name="Rectangle 43">
                <a:extLst>
                  <a:ext uri="{FF2B5EF4-FFF2-40B4-BE49-F238E27FC236}">
                    <a16:creationId xmlns:a16="http://schemas.microsoft.com/office/drawing/2014/main" xmlns="" id="{22B24670-364A-4270-BC3A-1F905FD3B3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7263" y="4157663"/>
                <a:ext cx="1397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8" name="Rectangle 44">
                <a:extLst>
                  <a:ext uri="{FF2B5EF4-FFF2-40B4-BE49-F238E27FC236}">
                    <a16:creationId xmlns:a16="http://schemas.microsoft.com/office/drawing/2014/main" xmlns="" id="{E9728F78-B04A-4AC5-A1FB-A736134B0D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32288" y="4364038"/>
                <a:ext cx="13970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9" name="Rectangle 45">
                <a:extLst>
                  <a:ext uri="{FF2B5EF4-FFF2-40B4-BE49-F238E27FC236}">
                    <a16:creationId xmlns:a16="http://schemas.microsoft.com/office/drawing/2014/main" xmlns="" id="{BE9E4E3E-99FB-43D3-9145-05D29DE0BA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59300" y="4364038"/>
                <a:ext cx="13970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0" name="Rectangle 46">
                <a:extLst>
                  <a:ext uri="{FF2B5EF4-FFF2-40B4-BE49-F238E27FC236}">
                    <a16:creationId xmlns:a16="http://schemas.microsoft.com/office/drawing/2014/main" xmlns="" id="{75E2A5A7-E724-4499-80AB-C1851C51E5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7263" y="4364038"/>
                <a:ext cx="13970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1" name="Rectangle 47">
                <a:extLst>
                  <a:ext uri="{FF2B5EF4-FFF2-40B4-BE49-F238E27FC236}">
                    <a16:creationId xmlns:a16="http://schemas.microsoft.com/office/drawing/2014/main" xmlns="" id="{75FFDA12-E988-48FA-99CF-4175D29EAB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32288" y="4570413"/>
                <a:ext cx="139700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2" name="Rectangle 48">
                <a:extLst>
                  <a:ext uri="{FF2B5EF4-FFF2-40B4-BE49-F238E27FC236}">
                    <a16:creationId xmlns:a16="http://schemas.microsoft.com/office/drawing/2014/main" xmlns="" id="{3220AC89-FB57-4B3E-BD23-58A833AC50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8450" y="4364038"/>
                <a:ext cx="141288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3" name="Rectangle 49">
                <a:extLst>
                  <a:ext uri="{FF2B5EF4-FFF2-40B4-BE49-F238E27FC236}">
                    <a16:creationId xmlns:a16="http://schemas.microsoft.com/office/drawing/2014/main" xmlns="" id="{BFF29A12-F959-40AB-B32B-93AB181188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8450" y="4570413"/>
                <a:ext cx="141288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4" name="Rectangle 50">
                <a:extLst>
                  <a:ext uri="{FF2B5EF4-FFF2-40B4-BE49-F238E27FC236}">
                    <a16:creationId xmlns:a16="http://schemas.microsoft.com/office/drawing/2014/main" xmlns="" id="{ADCBFAB0-80B6-4EB8-AFB7-868456FCAD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59300" y="4570413"/>
                <a:ext cx="139700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5" name="Rectangle 51">
                <a:extLst>
                  <a:ext uri="{FF2B5EF4-FFF2-40B4-BE49-F238E27FC236}">
                    <a16:creationId xmlns:a16="http://schemas.microsoft.com/office/drawing/2014/main" xmlns="" id="{39AA924B-B56F-480C-AC5D-85FB3FCC2F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7263" y="4570413"/>
                <a:ext cx="139700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628567B2-B1EF-41A5-A042-C99711C36ECF}"/>
                </a:ext>
              </a:extLst>
            </p:cNvPr>
            <p:cNvGrpSpPr/>
            <p:nvPr/>
          </p:nvGrpSpPr>
          <p:grpSpPr>
            <a:xfrm>
              <a:off x="7004046" y="3001326"/>
              <a:ext cx="4535912" cy="855346"/>
              <a:chOff x="979430" y="1949952"/>
              <a:chExt cx="4535912" cy="855346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9A33B0BF-ABF8-40E5-B1CA-44F63FAE3CAA}"/>
                  </a:ext>
                </a:extLst>
              </p:cNvPr>
              <p:cNvSpPr txBox="1"/>
              <p:nvPr/>
            </p:nvSpPr>
            <p:spPr>
              <a:xfrm>
                <a:off x="1041773" y="2282078"/>
                <a:ext cx="44735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1C525980-DAF1-4007-84F2-918E9049BD0B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4D0317CC-C5E5-4002-BF93-2725B38189F8}"/>
                </a:ext>
              </a:extLst>
            </p:cNvPr>
            <p:cNvGrpSpPr/>
            <p:nvPr/>
          </p:nvGrpSpPr>
          <p:grpSpPr>
            <a:xfrm>
              <a:off x="5764164" y="2725780"/>
              <a:ext cx="616764" cy="1556611"/>
              <a:chOff x="7545057" y="2737505"/>
              <a:chExt cx="616764" cy="1556611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EE6A6183-03A7-4652-995B-165047ADD1CC}"/>
                  </a:ext>
                </a:extLst>
              </p:cNvPr>
              <p:cNvSpPr/>
              <p:nvPr/>
            </p:nvSpPr>
            <p:spPr>
              <a:xfrm>
                <a:off x="7814151" y="4120495"/>
                <a:ext cx="173621" cy="173621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6D5B04A6-CA98-4381-9FE8-F0DA3FA98B43}"/>
                  </a:ext>
                </a:extLst>
              </p:cNvPr>
              <p:cNvSpPr/>
              <p:nvPr/>
            </p:nvSpPr>
            <p:spPr>
              <a:xfrm>
                <a:off x="7951935" y="2737505"/>
                <a:ext cx="209886" cy="209886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88AA1195-F588-4158-946F-F8766B518C26}"/>
                  </a:ext>
                </a:extLst>
              </p:cNvPr>
              <p:cNvSpPr/>
              <p:nvPr/>
            </p:nvSpPr>
            <p:spPr>
              <a:xfrm>
                <a:off x="8056878" y="3963090"/>
                <a:ext cx="100068" cy="100068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854616AE-3622-4A6B-A69A-BA0B3EF96CC8}"/>
                  </a:ext>
                </a:extLst>
              </p:cNvPr>
              <p:cNvSpPr/>
              <p:nvPr/>
            </p:nvSpPr>
            <p:spPr>
              <a:xfrm>
                <a:off x="7545057" y="3758134"/>
                <a:ext cx="128648" cy="128648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82" name="PA_组合 81">
            <a:extLst>
              <a:ext uri="{FF2B5EF4-FFF2-40B4-BE49-F238E27FC236}">
                <a16:creationId xmlns:a16="http://schemas.microsoft.com/office/drawing/2014/main" xmlns="" id="{C9923043-B1C3-4502-9118-DCD15FD3822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096000" y="4363628"/>
            <a:ext cx="5443958" cy="1556611"/>
            <a:chOff x="6096000" y="4363628"/>
            <a:chExt cx="5443958" cy="1556611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726A5FBE-E5A2-4B7D-90E6-6FC78CC57FC1}"/>
                </a:ext>
              </a:extLst>
            </p:cNvPr>
            <p:cNvSpPr/>
            <p:nvPr/>
          </p:nvSpPr>
          <p:spPr>
            <a:xfrm>
              <a:off x="6096000" y="4568169"/>
              <a:ext cx="769257" cy="769257"/>
            </a:xfrm>
            <a:prstGeom prst="ellipse">
              <a:avLst/>
            </a:prstGeom>
            <a:noFill/>
            <a:ln w="12700" cap="flat" cmpd="sng" algn="ctr">
              <a:solidFill>
                <a:srgbClr val="8BFB4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8" name="Group 33">
              <a:extLst>
                <a:ext uri="{FF2B5EF4-FFF2-40B4-BE49-F238E27FC236}">
                  <a16:creationId xmlns:a16="http://schemas.microsoft.com/office/drawing/2014/main" xmlns="" id="{F86462D0-2B81-49EB-A694-852C904C75C5}"/>
                </a:ext>
              </a:extLst>
            </p:cNvPr>
            <p:cNvGrpSpPr/>
            <p:nvPr/>
          </p:nvGrpSpPr>
          <p:grpSpPr>
            <a:xfrm>
              <a:off x="6314562" y="4783078"/>
              <a:ext cx="397627" cy="339438"/>
              <a:chOff x="3440113" y="1050925"/>
              <a:chExt cx="390525" cy="333376"/>
            </a:xfrm>
            <a:solidFill>
              <a:srgbClr val="8BFB4F"/>
            </a:solidFill>
          </p:grpSpPr>
          <p:sp>
            <p:nvSpPr>
              <p:cNvPr id="29" name="Freeform 8">
                <a:extLst>
                  <a:ext uri="{FF2B5EF4-FFF2-40B4-BE49-F238E27FC236}">
                    <a16:creationId xmlns:a16="http://schemas.microsoft.com/office/drawing/2014/main" xmlns="" id="{8DC0333A-F222-43A1-8FF9-DE74EB3A7A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3938" y="1244600"/>
                <a:ext cx="69850" cy="71438"/>
              </a:xfrm>
              <a:custGeom>
                <a:avLst/>
                <a:gdLst>
                  <a:gd name="T0" fmla="*/ 44 w 44"/>
                  <a:gd name="T1" fmla="*/ 25 h 45"/>
                  <a:gd name="T2" fmla="*/ 19 w 44"/>
                  <a:gd name="T3" fmla="*/ 0 h 45"/>
                  <a:gd name="T4" fmla="*/ 19 w 44"/>
                  <a:gd name="T5" fmla="*/ 0 h 45"/>
                  <a:gd name="T6" fmla="*/ 0 w 44"/>
                  <a:gd name="T7" fmla="*/ 45 h 45"/>
                  <a:gd name="T8" fmla="*/ 44 w 44"/>
                  <a:gd name="T9" fmla="*/ 2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5">
                    <a:moveTo>
                      <a:pt x="44" y="25"/>
                    </a:moveTo>
                    <a:lnTo>
                      <a:pt x="19" y="0"/>
                    </a:lnTo>
                    <a:lnTo>
                      <a:pt x="19" y="0"/>
                    </a:lnTo>
                    <a:lnTo>
                      <a:pt x="0" y="45"/>
                    </a:lnTo>
                    <a:lnTo>
                      <a:pt x="44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30" name="Rectangle 9">
                <a:extLst>
                  <a:ext uri="{FF2B5EF4-FFF2-40B4-BE49-F238E27FC236}">
                    <a16:creationId xmlns:a16="http://schemas.microsoft.com/office/drawing/2014/main" xmlns="" id="{72F23DC3-F4CE-448D-A499-514E5BB7E0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33788" y="128428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31" name="Freeform 10">
                <a:extLst>
                  <a:ext uri="{FF2B5EF4-FFF2-40B4-BE49-F238E27FC236}">
                    <a16:creationId xmlns:a16="http://schemas.microsoft.com/office/drawing/2014/main" xmlns="" id="{0FB92AA7-F6D6-4CA1-8716-30EFE68CC5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5213" y="1074738"/>
                <a:ext cx="176213" cy="176213"/>
              </a:xfrm>
              <a:custGeom>
                <a:avLst/>
                <a:gdLst>
                  <a:gd name="T0" fmla="*/ 101 w 111"/>
                  <a:gd name="T1" fmla="*/ 0 h 111"/>
                  <a:gd name="T2" fmla="*/ 0 w 111"/>
                  <a:gd name="T3" fmla="*/ 101 h 111"/>
                  <a:gd name="T4" fmla="*/ 10 w 111"/>
                  <a:gd name="T5" fmla="*/ 111 h 111"/>
                  <a:gd name="T6" fmla="*/ 111 w 111"/>
                  <a:gd name="T7" fmla="*/ 10 h 111"/>
                  <a:gd name="T8" fmla="*/ 101 w 111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11">
                    <a:moveTo>
                      <a:pt x="101" y="0"/>
                    </a:moveTo>
                    <a:lnTo>
                      <a:pt x="0" y="101"/>
                    </a:lnTo>
                    <a:lnTo>
                      <a:pt x="10" y="111"/>
                    </a:lnTo>
                    <a:lnTo>
                      <a:pt x="111" y="10"/>
                    </a:lnTo>
                    <a:lnTo>
                      <a:pt x="1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32" name="Freeform 11">
                <a:extLst>
                  <a:ext uri="{FF2B5EF4-FFF2-40B4-BE49-F238E27FC236}">
                    <a16:creationId xmlns:a16="http://schemas.microsoft.com/office/drawing/2014/main" xmlns="" id="{1AC2BFC3-D520-427F-92BF-05ED19B25B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9025" y="1098550"/>
                <a:ext cx="177800" cy="177800"/>
              </a:xfrm>
              <a:custGeom>
                <a:avLst/>
                <a:gdLst>
                  <a:gd name="T0" fmla="*/ 0 w 112"/>
                  <a:gd name="T1" fmla="*/ 102 h 112"/>
                  <a:gd name="T2" fmla="*/ 10 w 112"/>
                  <a:gd name="T3" fmla="*/ 112 h 112"/>
                  <a:gd name="T4" fmla="*/ 112 w 112"/>
                  <a:gd name="T5" fmla="*/ 12 h 112"/>
                  <a:gd name="T6" fmla="*/ 102 w 112"/>
                  <a:gd name="T7" fmla="*/ 0 h 112"/>
                  <a:gd name="T8" fmla="*/ 0 w 112"/>
                  <a:gd name="T9" fmla="*/ 10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12">
                    <a:moveTo>
                      <a:pt x="0" y="102"/>
                    </a:moveTo>
                    <a:lnTo>
                      <a:pt x="10" y="112"/>
                    </a:lnTo>
                    <a:lnTo>
                      <a:pt x="112" y="12"/>
                    </a:lnTo>
                    <a:lnTo>
                      <a:pt x="102" y="0"/>
                    </a:lnTo>
                    <a:lnTo>
                      <a:pt x="0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33" name="Freeform 12">
                <a:extLst>
                  <a:ext uri="{FF2B5EF4-FFF2-40B4-BE49-F238E27FC236}">
                    <a16:creationId xmlns:a16="http://schemas.microsoft.com/office/drawing/2014/main" xmlns="" id="{232E4490-0128-4553-BEFA-D2F6008324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5075" y="1050925"/>
                <a:ext cx="55563" cy="52388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4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34" name="Freeform 13">
                <a:extLst>
                  <a:ext uri="{FF2B5EF4-FFF2-40B4-BE49-F238E27FC236}">
                    <a16:creationId xmlns:a16="http://schemas.microsoft.com/office/drawing/2014/main" xmlns="" id="{64142FCF-084F-4F77-918F-610F32C184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0113" y="1058863"/>
                <a:ext cx="327025" cy="325438"/>
              </a:xfrm>
              <a:custGeom>
                <a:avLst/>
                <a:gdLst>
                  <a:gd name="T0" fmla="*/ 182 w 206"/>
                  <a:gd name="T1" fmla="*/ 180 h 205"/>
                  <a:gd name="T2" fmla="*/ 25 w 206"/>
                  <a:gd name="T3" fmla="*/ 180 h 205"/>
                  <a:gd name="T4" fmla="*/ 25 w 206"/>
                  <a:gd name="T5" fmla="*/ 25 h 205"/>
                  <a:gd name="T6" fmla="*/ 172 w 206"/>
                  <a:gd name="T7" fmla="*/ 25 h 205"/>
                  <a:gd name="T8" fmla="*/ 198 w 206"/>
                  <a:gd name="T9" fmla="*/ 0 h 205"/>
                  <a:gd name="T10" fmla="*/ 0 w 206"/>
                  <a:gd name="T11" fmla="*/ 0 h 205"/>
                  <a:gd name="T12" fmla="*/ 0 w 206"/>
                  <a:gd name="T13" fmla="*/ 205 h 205"/>
                  <a:gd name="T14" fmla="*/ 206 w 206"/>
                  <a:gd name="T15" fmla="*/ 205 h 205"/>
                  <a:gd name="T16" fmla="*/ 206 w 206"/>
                  <a:gd name="T17" fmla="*/ 76 h 205"/>
                  <a:gd name="T18" fmla="*/ 182 w 206"/>
                  <a:gd name="T19" fmla="*/ 101 h 205"/>
                  <a:gd name="T20" fmla="*/ 182 w 206"/>
                  <a:gd name="T21" fmla="*/ 18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6" h="205">
                    <a:moveTo>
                      <a:pt x="182" y="180"/>
                    </a:moveTo>
                    <a:lnTo>
                      <a:pt x="25" y="180"/>
                    </a:lnTo>
                    <a:lnTo>
                      <a:pt x="25" y="25"/>
                    </a:lnTo>
                    <a:lnTo>
                      <a:pt x="172" y="25"/>
                    </a:lnTo>
                    <a:lnTo>
                      <a:pt x="198" y="0"/>
                    </a:lnTo>
                    <a:lnTo>
                      <a:pt x="0" y="0"/>
                    </a:lnTo>
                    <a:lnTo>
                      <a:pt x="0" y="205"/>
                    </a:lnTo>
                    <a:lnTo>
                      <a:pt x="206" y="205"/>
                    </a:lnTo>
                    <a:lnTo>
                      <a:pt x="206" y="76"/>
                    </a:lnTo>
                    <a:lnTo>
                      <a:pt x="182" y="101"/>
                    </a:lnTo>
                    <a:lnTo>
                      <a:pt x="182" y="1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B7697D00-4ED0-4AD8-8575-78B6B5D1728B}"/>
                </a:ext>
              </a:extLst>
            </p:cNvPr>
            <p:cNvGrpSpPr/>
            <p:nvPr/>
          </p:nvGrpSpPr>
          <p:grpSpPr>
            <a:xfrm>
              <a:off x="7004046" y="4525124"/>
              <a:ext cx="4535912" cy="855346"/>
              <a:chOff x="979430" y="1949952"/>
              <a:chExt cx="4535912" cy="855346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xmlns="" id="{3B24B603-3523-48AC-8A29-B5A9BDF62A15}"/>
                  </a:ext>
                </a:extLst>
              </p:cNvPr>
              <p:cNvSpPr txBox="1"/>
              <p:nvPr/>
            </p:nvSpPr>
            <p:spPr>
              <a:xfrm>
                <a:off x="1041773" y="2282078"/>
                <a:ext cx="44735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xmlns="" id="{5E717253-D178-4C90-A618-9EEF9070EB6A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A062A4A9-1B4B-461B-A4EA-FD4A474C0AD9}"/>
                </a:ext>
              </a:extLst>
            </p:cNvPr>
            <p:cNvGrpSpPr/>
            <p:nvPr/>
          </p:nvGrpSpPr>
          <p:grpSpPr>
            <a:xfrm>
              <a:off x="6276484" y="4363628"/>
              <a:ext cx="616764" cy="1556611"/>
              <a:chOff x="7545057" y="2737505"/>
              <a:chExt cx="616764" cy="1556611"/>
            </a:xfrm>
          </p:grpSpPr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xmlns="" id="{22F24BB6-4050-486F-9857-E83010BFEA4E}"/>
                  </a:ext>
                </a:extLst>
              </p:cNvPr>
              <p:cNvSpPr/>
              <p:nvPr/>
            </p:nvSpPr>
            <p:spPr>
              <a:xfrm>
                <a:off x="7814151" y="4120495"/>
                <a:ext cx="173621" cy="173621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0042D7CC-372D-41B8-B93D-B42520D3AA19}"/>
                  </a:ext>
                </a:extLst>
              </p:cNvPr>
              <p:cNvSpPr/>
              <p:nvPr/>
            </p:nvSpPr>
            <p:spPr>
              <a:xfrm>
                <a:off x="7951935" y="2737505"/>
                <a:ext cx="209886" cy="209886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AED79121-A968-4290-A934-54CE65EB33A0}"/>
                  </a:ext>
                </a:extLst>
              </p:cNvPr>
              <p:cNvSpPr/>
              <p:nvPr/>
            </p:nvSpPr>
            <p:spPr>
              <a:xfrm>
                <a:off x="8056878" y="3963090"/>
                <a:ext cx="100068" cy="100068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300CB82E-7025-4E99-9BDE-3392CD45D5D2}"/>
                  </a:ext>
                </a:extLst>
              </p:cNvPr>
              <p:cNvSpPr/>
              <p:nvPr/>
            </p:nvSpPr>
            <p:spPr>
              <a:xfrm>
                <a:off x="7545057" y="3758134"/>
                <a:ext cx="128648" cy="128648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" name="PA_组合 8">
            <a:extLst>
              <a:ext uri="{FF2B5EF4-FFF2-40B4-BE49-F238E27FC236}">
                <a16:creationId xmlns:a16="http://schemas.microsoft.com/office/drawing/2014/main" xmlns="" id="{DE79A6A9-78E3-48BA-BD22-737891729F7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172741" y="-639327"/>
            <a:ext cx="5270885" cy="6704974"/>
            <a:chOff x="-172741" y="-639327"/>
            <a:chExt cx="5270885" cy="6704974"/>
          </a:xfrm>
        </p:grpSpPr>
        <p:sp>
          <p:nvSpPr>
            <p:cNvPr id="2" name="椭圆 1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1A252AF4-99C2-4BF1-A9FB-98B37E774401}"/>
                </a:ext>
              </a:extLst>
            </p:cNvPr>
            <p:cNvSpPr/>
            <p:nvPr/>
          </p:nvSpPr>
          <p:spPr>
            <a:xfrm>
              <a:off x="1455058" y="1925077"/>
              <a:ext cx="3643086" cy="3643086"/>
            </a:xfrm>
            <a:prstGeom prst="ellipse">
              <a:avLst/>
            </a:prstGeom>
            <a:solidFill>
              <a:srgbClr val="8BFB4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3" name="图片 2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85D06FA2-ADF1-4A94-8C85-86CA18E259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16" r="15642" b="421"/>
            <a:stretch>
              <a:fillRect/>
            </a:stretch>
          </p:blipFill>
          <p:spPr>
            <a:xfrm>
              <a:off x="1344065" y="1818152"/>
              <a:ext cx="3450534" cy="3436020"/>
            </a:xfrm>
            <a:custGeom>
              <a:avLst/>
              <a:gdLst>
                <a:gd name="connsiteX0" fmla="*/ 1512132 w 3450534"/>
                <a:gd name="connsiteY0" fmla="*/ 0 h 3436020"/>
                <a:gd name="connsiteX1" fmla="*/ 1938402 w 3450534"/>
                <a:gd name="connsiteY1" fmla="*/ 0 h 3436020"/>
                <a:gd name="connsiteX2" fmla="*/ 2072969 w 3450534"/>
                <a:gd name="connsiteY2" fmla="*/ 20537 h 3436020"/>
                <a:gd name="connsiteX3" fmla="*/ 3450534 w 3450534"/>
                <a:gd name="connsiteY3" fmla="*/ 1710753 h 3436020"/>
                <a:gd name="connsiteX4" fmla="*/ 1725267 w 3450534"/>
                <a:gd name="connsiteY4" fmla="*/ 3436020 h 3436020"/>
                <a:gd name="connsiteX5" fmla="*/ 0 w 3450534"/>
                <a:gd name="connsiteY5" fmla="*/ 1710753 h 3436020"/>
                <a:gd name="connsiteX6" fmla="*/ 1377566 w 3450534"/>
                <a:gd name="connsiteY6" fmla="*/ 20537 h 3436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50534" h="3436020">
                  <a:moveTo>
                    <a:pt x="1512132" y="0"/>
                  </a:moveTo>
                  <a:lnTo>
                    <a:pt x="1938402" y="0"/>
                  </a:lnTo>
                  <a:lnTo>
                    <a:pt x="2072969" y="20537"/>
                  </a:lnTo>
                  <a:cubicBezTo>
                    <a:pt x="2859144" y="181412"/>
                    <a:pt x="3450534" y="877019"/>
                    <a:pt x="3450534" y="1710753"/>
                  </a:cubicBezTo>
                  <a:cubicBezTo>
                    <a:pt x="3450534" y="2663592"/>
                    <a:pt x="2678106" y="3436020"/>
                    <a:pt x="1725267" y="3436020"/>
                  </a:cubicBezTo>
                  <a:cubicBezTo>
                    <a:pt x="772428" y="3436020"/>
                    <a:pt x="0" y="2663592"/>
                    <a:pt x="0" y="1710753"/>
                  </a:cubicBezTo>
                  <a:cubicBezTo>
                    <a:pt x="0" y="877019"/>
                    <a:pt x="591390" y="181412"/>
                    <a:pt x="1377566" y="20537"/>
                  </a:cubicBezTo>
                  <a:close/>
                </a:path>
              </a:pathLst>
            </a:custGeom>
            <a:ln>
              <a:solidFill>
                <a:srgbClr val="363942"/>
              </a:solidFill>
            </a:ln>
          </p:spPr>
        </p:pic>
        <p:sp>
          <p:nvSpPr>
            <p:cNvPr id="4" name="椭圆 3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774FFE2A-AB15-4E26-BC6E-C82D85583873}"/>
                </a:ext>
              </a:extLst>
            </p:cNvPr>
            <p:cNvSpPr/>
            <p:nvPr/>
          </p:nvSpPr>
          <p:spPr>
            <a:xfrm>
              <a:off x="1240972" y="5682952"/>
              <a:ext cx="382695" cy="382695"/>
            </a:xfrm>
            <a:prstGeom prst="ellipse">
              <a:avLst/>
            </a:prstGeom>
            <a:noFill/>
            <a:ln w="12700" cap="flat" cmpd="sng" algn="ctr">
              <a:solidFill>
                <a:srgbClr val="8BFB4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椭圆 4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A8F721E1-1FE3-4246-9C8B-6957D34C3CC2}"/>
                </a:ext>
              </a:extLst>
            </p:cNvPr>
            <p:cNvSpPr/>
            <p:nvPr/>
          </p:nvSpPr>
          <p:spPr>
            <a:xfrm>
              <a:off x="772418" y="4269548"/>
              <a:ext cx="650798" cy="650798"/>
            </a:xfrm>
            <a:prstGeom prst="ellipse">
              <a:avLst/>
            </a:prstGeom>
            <a:solidFill>
              <a:srgbClr val="8BFB4F"/>
            </a:solidFill>
            <a:ln w="12700" cap="flat" cmpd="sng" algn="ctr">
              <a:solidFill>
                <a:srgbClr val="8BFB4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ED0EA123-4774-43A2-B697-AB860A5AFC18}"/>
                </a:ext>
              </a:extLst>
            </p:cNvPr>
            <p:cNvGrpSpPr/>
            <p:nvPr/>
          </p:nvGrpSpPr>
          <p:grpSpPr>
            <a:xfrm flipH="1">
              <a:off x="-172741" y="-639327"/>
              <a:ext cx="3592815" cy="1694873"/>
              <a:chOff x="8495713" y="2886447"/>
              <a:chExt cx="3592815" cy="1694873"/>
            </a:xfrm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xmlns="" id="{F5883D75-2378-49AA-A4E8-41AAF0C8D93E}"/>
                  </a:ext>
                </a:extLst>
              </p:cNvPr>
              <p:cNvSpPr/>
              <p:nvPr/>
            </p:nvSpPr>
            <p:spPr>
              <a:xfrm>
                <a:off x="8881512" y="3010889"/>
                <a:ext cx="600185" cy="600185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xmlns="" id="{F2047E32-C7F2-4CEB-977C-CC10A2DDE326}"/>
                  </a:ext>
                </a:extLst>
              </p:cNvPr>
              <p:cNvSpPr/>
              <p:nvPr/>
            </p:nvSpPr>
            <p:spPr>
              <a:xfrm>
                <a:off x="9588091" y="3541099"/>
                <a:ext cx="405473" cy="405473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E48CB183-ED35-45BC-AFA2-F2EC12DF6866}"/>
                  </a:ext>
                </a:extLst>
              </p:cNvPr>
              <p:cNvSpPr/>
              <p:nvPr/>
            </p:nvSpPr>
            <p:spPr>
              <a:xfrm>
                <a:off x="10202217" y="3356260"/>
                <a:ext cx="300092" cy="30009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69580BEA-C402-4986-83AD-5A600E74829A}"/>
                  </a:ext>
                </a:extLst>
              </p:cNvPr>
              <p:cNvSpPr/>
              <p:nvPr/>
            </p:nvSpPr>
            <p:spPr>
              <a:xfrm>
                <a:off x="10619523" y="3743835"/>
                <a:ext cx="155158" cy="155158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xmlns="" id="{68E12C61-C7BA-49DD-B689-96416C08398F}"/>
                  </a:ext>
                </a:extLst>
              </p:cNvPr>
              <p:cNvSpPr/>
              <p:nvPr/>
            </p:nvSpPr>
            <p:spPr>
              <a:xfrm>
                <a:off x="8816900" y="3786315"/>
                <a:ext cx="57973" cy="5797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E700E4C1-78AF-48D2-B821-3C048DBFDFC8}"/>
                  </a:ext>
                </a:extLst>
              </p:cNvPr>
              <p:cNvSpPr/>
              <p:nvPr/>
            </p:nvSpPr>
            <p:spPr>
              <a:xfrm>
                <a:off x="10946130" y="3513465"/>
                <a:ext cx="220914" cy="220914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2887CAEA-9ABA-4628-9F49-A3CC89201135}"/>
                  </a:ext>
                </a:extLst>
              </p:cNvPr>
              <p:cNvSpPr/>
              <p:nvPr/>
            </p:nvSpPr>
            <p:spPr>
              <a:xfrm>
                <a:off x="10106461" y="3890352"/>
                <a:ext cx="112439" cy="1124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82A0AA64-13FF-4C29-86C4-8EC43BB2A0BA}"/>
                  </a:ext>
                </a:extLst>
              </p:cNvPr>
              <p:cNvSpPr/>
              <p:nvPr/>
            </p:nvSpPr>
            <p:spPr>
              <a:xfrm>
                <a:off x="9811904" y="3298675"/>
                <a:ext cx="88415" cy="88415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xmlns="" id="{7310C0ED-4FD7-49D5-B785-C1D8B3D80FCB}"/>
                  </a:ext>
                </a:extLst>
              </p:cNvPr>
              <p:cNvSpPr/>
              <p:nvPr/>
            </p:nvSpPr>
            <p:spPr>
              <a:xfrm>
                <a:off x="9213439" y="3798523"/>
                <a:ext cx="200939" cy="2009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xmlns="" id="{7A8298BC-8D09-44BA-8D8E-B574DBBAD848}"/>
                  </a:ext>
                </a:extLst>
              </p:cNvPr>
              <p:cNvSpPr/>
              <p:nvPr/>
            </p:nvSpPr>
            <p:spPr>
              <a:xfrm>
                <a:off x="10982156" y="3847863"/>
                <a:ext cx="56220" cy="56220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A754C1D4-DC17-4138-A973-4B67B2A903AE}"/>
                  </a:ext>
                </a:extLst>
              </p:cNvPr>
              <p:cNvSpPr/>
              <p:nvPr/>
            </p:nvSpPr>
            <p:spPr>
              <a:xfrm>
                <a:off x="10504639" y="3971650"/>
                <a:ext cx="204449" cy="20444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xmlns="" id="{A09EE3AA-47BE-4C7F-B848-B1DDFBE21ACC}"/>
                  </a:ext>
                </a:extLst>
              </p:cNvPr>
              <p:cNvSpPr/>
              <p:nvPr/>
            </p:nvSpPr>
            <p:spPr>
              <a:xfrm>
                <a:off x="11715508" y="3770147"/>
                <a:ext cx="105707" cy="10570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xmlns="" id="{59AD76BE-A98C-4A3D-9D6D-39907D104692}"/>
                  </a:ext>
                </a:extLst>
              </p:cNvPr>
              <p:cNvSpPr/>
              <p:nvPr/>
            </p:nvSpPr>
            <p:spPr>
              <a:xfrm>
                <a:off x="11938022" y="3613199"/>
                <a:ext cx="150506" cy="15050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xmlns="" id="{CBEA4D76-1C1F-47F0-BE59-A56165D5BE73}"/>
                  </a:ext>
                </a:extLst>
              </p:cNvPr>
              <p:cNvSpPr/>
              <p:nvPr/>
            </p:nvSpPr>
            <p:spPr>
              <a:xfrm>
                <a:off x="11365965" y="3869968"/>
                <a:ext cx="76603" cy="7660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xmlns="" id="{37E76F91-25B1-4268-BBB1-471E0D332503}"/>
                  </a:ext>
                </a:extLst>
              </p:cNvPr>
              <p:cNvSpPr/>
              <p:nvPr/>
            </p:nvSpPr>
            <p:spPr>
              <a:xfrm>
                <a:off x="11962566" y="3841020"/>
                <a:ext cx="38302" cy="3830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xmlns="" id="{C4839C03-2D54-460D-B3CF-8F44F451D9F6}"/>
                  </a:ext>
                </a:extLst>
              </p:cNvPr>
              <p:cNvSpPr/>
              <p:nvPr/>
            </p:nvSpPr>
            <p:spPr>
              <a:xfrm>
                <a:off x="8998310" y="3981507"/>
                <a:ext cx="97896" cy="9789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xmlns="" id="{3C4FF31F-5249-489F-9E81-9B5EFA2E1F07}"/>
                  </a:ext>
                </a:extLst>
              </p:cNvPr>
              <p:cNvSpPr/>
              <p:nvPr/>
            </p:nvSpPr>
            <p:spPr>
              <a:xfrm>
                <a:off x="8495713" y="4030455"/>
                <a:ext cx="160501" cy="16050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xmlns="" id="{2ED8EF92-05EA-42A3-BF59-B8B7E5E5ECCA}"/>
                  </a:ext>
                </a:extLst>
              </p:cNvPr>
              <p:cNvSpPr/>
              <p:nvPr/>
            </p:nvSpPr>
            <p:spPr>
              <a:xfrm>
                <a:off x="8623762" y="2886447"/>
                <a:ext cx="202737" cy="20273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xmlns="" id="{ABFC399C-F68A-47CD-8B1B-EF9062B6A92C}"/>
                  </a:ext>
                </a:extLst>
              </p:cNvPr>
              <p:cNvSpPr/>
              <p:nvPr/>
            </p:nvSpPr>
            <p:spPr>
              <a:xfrm>
                <a:off x="8605764" y="3475688"/>
                <a:ext cx="119367" cy="119367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xmlns="" id="{A1044F29-EA42-49CB-958E-67309E180B4E}"/>
                  </a:ext>
                </a:extLst>
              </p:cNvPr>
              <p:cNvSpPr/>
              <p:nvPr/>
            </p:nvSpPr>
            <p:spPr>
              <a:xfrm>
                <a:off x="9481696" y="4089946"/>
                <a:ext cx="181427" cy="18142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xmlns="" id="{6B96A9A9-2FF6-4588-A85F-7E2610595C4B}"/>
                  </a:ext>
                </a:extLst>
              </p:cNvPr>
              <p:cNvSpPr/>
              <p:nvPr/>
            </p:nvSpPr>
            <p:spPr>
              <a:xfrm>
                <a:off x="8689903" y="4180659"/>
                <a:ext cx="400661" cy="40066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481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3F6DE4A7-B551-49EC-8CFA-A57175616054}"/>
              </a:ext>
            </a:extLst>
          </p:cNvPr>
          <p:cNvGrpSpPr/>
          <p:nvPr/>
        </p:nvGrpSpPr>
        <p:grpSpPr>
          <a:xfrm>
            <a:off x="1007801" y="907775"/>
            <a:ext cx="10273126" cy="4911306"/>
            <a:chOff x="1007801" y="907775"/>
            <a:chExt cx="10273126" cy="4911306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A24D20E3-6D44-4B33-A497-1D6EE495B3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93" t="12250" r="19743" b="20936"/>
            <a:stretch/>
          </p:blipFill>
          <p:spPr>
            <a:xfrm>
              <a:off x="4807974" y="2124919"/>
              <a:ext cx="2576052" cy="2576052"/>
            </a:xfrm>
            <a:custGeom>
              <a:avLst/>
              <a:gdLst>
                <a:gd name="connsiteX0" fmla="*/ 1288026 w 2576052"/>
                <a:gd name="connsiteY0" fmla="*/ 0 h 2576052"/>
                <a:gd name="connsiteX1" fmla="*/ 2576052 w 2576052"/>
                <a:gd name="connsiteY1" fmla="*/ 1288026 h 2576052"/>
                <a:gd name="connsiteX2" fmla="*/ 1288026 w 2576052"/>
                <a:gd name="connsiteY2" fmla="*/ 2576052 h 2576052"/>
                <a:gd name="connsiteX3" fmla="*/ 0 w 2576052"/>
                <a:gd name="connsiteY3" fmla="*/ 1288026 h 2576052"/>
                <a:gd name="connsiteX4" fmla="*/ 1288026 w 2576052"/>
                <a:gd name="connsiteY4" fmla="*/ 0 h 2576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6052" h="2576052">
                  <a:moveTo>
                    <a:pt x="1288026" y="0"/>
                  </a:moveTo>
                  <a:cubicBezTo>
                    <a:pt x="1999383" y="0"/>
                    <a:pt x="2576052" y="576669"/>
                    <a:pt x="2576052" y="1288026"/>
                  </a:cubicBezTo>
                  <a:cubicBezTo>
                    <a:pt x="2576052" y="1999383"/>
                    <a:pt x="1999383" y="2576052"/>
                    <a:pt x="1288026" y="2576052"/>
                  </a:cubicBezTo>
                  <a:cubicBezTo>
                    <a:pt x="576669" y="2576052"/>
                    <a:pt x="0" y="1999383"/>
                    <a:pt x="0" y="1288026"/>
                  </a:cubicBezTo>
                  <a:cubicBezTo>
                    <a:pt x="0" y="576669"/>
                    <a:pt x="576669" y="0"/>
                    <a:pt x="1288026" y="0"/>
                  </a:cubicBezTo>
                  <a:close/>
                </a:path>
              </a:pathLst>
            </a:custGeom>
            <a:pattFill prst="pct10">
              <a:fgClr>
                <a:srgbClr val="000000"/>
              </a:fgClr>
              <a:bgClr>
                <a:srgbClr val="FFFFFF"/>
              </a:bgClr>
            </a:pattFill>
          </p:spPr>
        </p:pic>
        <p:sp>
          <p:nvSpPr>
            <p:cNvPr id="5" name="圆: 空心 4">
              <a:extLst>
                <a:ext uri="{FF2B5EF4-FFF2-40B4-BE49-F238E27FC236}">
                  <a16:creationId xmlns:a16="http://schemas.microsoft.com/office/drawing/2014/main" xmlns="" id="{B528A5D7-AD7B-45A8-AC4C-950E56235AFE}"/>
                </a:ext>
              </a:extLst>
            </p:cNvPr>
            <p:cNvSpPr/>
            <p:nvPr/>
          </p:nvSpPr>
          <p:spPr>
            <a:xfrm>
              <a:off x="4407309" y="1714422"/>
              <a:ext cx="3377381" cy="3377381"/>
            </a:xfrm>
            <a:prstGeom prst="donut">
              <a:avLst>
                <a:gd name="adj" fmla="val 6513"/>
              </a:avLst>
            </a:prstGeom>
            <a:solidFill>
              <a:srgbClr val="8BFB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490829AD-E41F-4337-808D-26475735BB7C}"/>
                </a:ext>
              </a:extLst>
            </p:cNvPr>
            <p:cNvSpPr/>
            <p:nvPr/>
          </p:nvSpPr>
          <p:spPr>
            <a:xfrm>
              <a:off x="4053839" y="1360952"/>
              <a:ext cx="4084320" cy="4084320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B00C2DA6-EB41-4593-B4EF-C1331C65479C}"/>
                </a:ext>
              </a:extLst>
            </p:cNvPr>
            <p:cNvSpPr/>
            <p:nvPr/>
          </p:nvSpPr>
          <p:spPr>
            <a:xfrm>
              <a:off x="7454818" y="1847650"/>
              <a:ext cx="353469" cy="353469"/>
            </a:xfrm>
            <a:prstGeom prst="ellipse">
              <a:avLst/>
            </a:prstGeom>
            <a:solidFill>
              <a:srgbClr val="8BFB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345D8204-6D31-474A-9C5E-A6E87869C9A9}"/>
                </a:ext>
              </a:extLst>
            </p:cNvPr>
            <p:cNvSpPr/>
            <p:nvPr/>
          </p:nvSpPr>
          <p:spPr>
            <a:xfrm>
              <a:off x="4206977" y="4347502"/>
              <a:ext cx="353469" cy="353469"/>
            </a:xfrm>
            <a:prstGeom prst="ellipse">
              <a:avLst/>
            </a:prstGeom>
            <a:solidFill>
              <a:srgbClr val="151515"/>
            </a:solidFill>
            <a:ln>
              <a:solidFill>
                <a:srgbClr val="8BFB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FE466EFB-3ACC-476C-BFED-A8100C7D43EA}"/>
                </a:ext>
              </a:extLst>
            </p:cNvPr>
            <p:cNvSpPr/>
            <p:nvPr/>
          </p:nvSpPr>
          <p:spPr>
            <a:xfrm>
              <a:off x="7386484" y="4820271"/>
              <a:ext cx="175829" cy="175829"/>
            </a:xfrm>
            <a:prstGeom prst="ellipse">
              <a:avLst/>
            </a:prstGeom>
            <a:solidFill>
              <a:srgbClr val="8BFB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0D90BDE8-94C0-4168-B2D5-90E9FBDD8FA1}"/>
                </a:ext>
              </a:extLst>
            </p:cNvPr>
            <p:cNvGrpSpPr/>
            <p:nvPr/>
          </p:nvGrpSpPr>
          <p:grpSpPr>
            <a:xfrm>
              <a:off x="8385687" y="1664967"/>
              <a:ext cx="2835797" cy="1072304"/>
              <a:chOff x="-413016" y="2722061"/>
              <a:chExt cx="2835797" cy="1072304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4C1C825C-D56F-4491-94CB-47F9FD4DAB02}"/>
                  </a:ext>
                </a:extLst>
              </p:cNvPr>
              <p:cNvSpPr txBox="1"/>
              <p:nvPr/>
            </p:nvSpPr>
            <p:spPr>
              <a:xfrm>
                <a:off x="-308116" y="3055701"/>
                <a:ext cx="2463185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096507A0-1229-406B-84AC-2C417BBC4930}"/>
                  </a:ext>
                </a:extLst>
              </p:cNvPr>
              <p:cNvSpPr txBox="1"/>
              <p:nvPr/>
            </p:nvSpPr>
            <p:spPr>
              <a:xfrm>
                <a:off x="-413016" y="2722061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AEB7F70B-DEA6-4C5F-B42C-F1C36100B932}"/>
                </a:ext>
              </a:extLst>
            </p:cNvPr>
            <p:cNvGrpSpPr/>
            <p:nvPr/>
          </p:nvGrpSpPr>
          <p:grpSpPr>
            <a:xfrm>
              <a:off x="7731760" y="1264432"/>
              <a:ext cx="1869440" cy="605008"/>
              <a:chOff x="7731760" y="1264432"/>
              <a:chExt cx="1869440" cy="605008"/>
            </a:xfrm>
          </p:grpSpPr>
          <p:sp>
            <p:nvSpPr>
              <p:cNvPr id="2" name="任意多边形: 形状 1">
                <a:extLst>
                  <a:ext uri="{FF2B5EF4-FFF2-40B4-BE49-F238E27FC236}">
                    <a16:creationId xmlns:a16="http://schemas.microsoft.com/office/drawing/2014/main" xmlns="" id="{10C83EC2-29FA-42E9-9EF3-2F9EA4B52B50}"/>
                  </a:ext>
                </a:extLst>
              </p:cNvPr>
              <p:cNvSpPr/>
              <p:nvPr/>
            </p:nvSpPr>
            <p:spPr>
              <a:xfrm>
                <a:off x="7731760" y="1330960"/>
                <a:ext cx="1757680" cy="538480"/>
              </a:xfrm>
              <a:custGeom>
                <a:avLst/>
                <a:gdLst>
                  <a:gd name="connsiteX0" fmla="*/ 0 w 1757680"/>
                  <a:gd name="connsiteY0" fmla="*/ 538480 h 538480"/>
                  <a:gd name="connsiteX1" fmla="*/ 335280 w 1757680"/>
                  <a:gd name="connsiteY1" fmla="*/ 0 h 538480"/>
                  <a:gd name="connsiteX2" fmla="*/ 1757680 w 1757680"/>
                  <a:gd name="connsiteY2" fmla="*/ 0 h 538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57680" h="538480">
                    <a:moveTo>
                      <a:pt x="0" y="538480"/>
                    </a:moveTo>
                    <a:lnTo>
                      <a:pt x="335280" y="0"/>
                    </a:lnTo>
                    <a:lnTo>
                      <a:pt x="1757680" y="0"/>
                    </a:lnTo>
                  </a:path>
                </a:pathLst>
              </a:custGeom>
              <a:noFill/>
              <a:ln w="19050"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xmlns="" id="{E60B0337-6735-4676-A234-4F2DC91EA254}"/>
                  </a:ext>
                </a:extLst>
              </p:cNvPr>
              <p:cNvSpPr/>
              <p:nvPr/>
            </p:nvSpPr>
            <p:spPr>
              <a:xfrm>
                <a:off x="9489440" y="1264432"/>
                <a:ext cx="111760" cy="111760"/>
              </a:xfrm>
              <a:prstGeom prst="ellipse">
                <a:avLst/>
              </a:prstGeom>
              <a:solidFill>
                <a:srgbClr val="6D6D6D"/>
              </a:solidFill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7D5F8A74-4F0E-45CA-8720-CBC21E76C499}"/>
                </a:ext>
              </a:extLst>
            </p:cNvPr>
            <p:cNvGrpSpPr/>
            <p:nvPr/>
          </p:nvGrpSpPr>
          <p:grpSpPr>
            <a:xfrm flipV="1">
              <a:off x="7518663" y="4966034"/>
              <a:ext cx="1869440" cy="605008"/>
              <a:chOff x="7731760" y="1264432"/>
              <a:chExt cx="1869440" cy="605008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xmlns="" id="{377E48B7-F0E3-445A-BE8D-A818707D4A09}"/>
                  </a:ext>
                </a:extLst>
              </p:cNvPr>
              <p:cNvSpPr/>
              <p:nvPr/>
            </p:nvSpPr>
            <p:spPr>
              <a:xfrm>
                <a:off x="7731760" y="1330960"/>
                <a:ext cx="1757680" cy="538480"/>
              </a:xfrm>
              <a:custGeom>
                <a:avLst/>
                <a:gdLst>
                  <a:gd name="connsiteX0" fmla="*/ 0 w 1757680"/>
                  <a:gd name="connsiteY0" fmla="*/ 538480 h 538480"/>
                  <a:gd name="connsiteX1" fmla="*/ 335280 w 1757680"/>
                  <a:gd name="connsiteY1" fmla="*/ 0 h 538480"/>
                  <a:gd name="connsiteX2" fmla="*/ 1757680 w 1757680"/>
                  <a:gd name="connsiteY2" fmla="*/ 0 h 538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57680" h="538480">
                    <a:moveTo>
                      <a:pt x="0" y="538480"/>
                    </a:moveTo>
                    <a:lnTo>
                      <a:pt x="335280" y="0"/>
                    </a:lnTo>
                    <a:lnTo>
                      <a:pt x="1757680" y="0"/>
                    </a:lnTo>
                  </a:path>
                </a:pathLst>
              </a:custGeom>
              <a:noFill/>
              <a:ln w="19050"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5B9A6C64-664E-4F9D-9EB0-99BA9C1BEB22}"/>
                  </a:ext>
                </a:extLst>
              </p:cNvPr>
              <p:cNvSpPr/>
              <p:nvPr/>
            </p:nvSpPr>
            <p:spPr>
              <a:xfrm>
                <a:off x="9489440" y="1264432"/>
                <a:ext cx="111760" cy="111760"/>
              </a:xfrm>
              <a:prstGeom prst="ellipse">
                <a:avLst/>
              </a:prstGeom>
              <a:solidFill>
                <a:srgbClr val="6D6D6D"/>
              </a:solidFill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BCC37525-D5F4-4544-8E62-55A10EFFA946}"/>
                </a:ext>
              </a:extLst>
            </p:cNvPr>
            <p:cNvGrpSpPr/>
            <p:nvPr/>
          </p:nvGrpSpPr>
          <p:grpSpPr>
            <a:xfrm flipH="1" flipV="1">
              <a:off x="2414105" y="4693596"/>
              <a:ext cx="1869440" cy="605008"/>
              <a:chOff x="7731760" y="1264432"/>
              <a:chExt cx="1869440" cy="605008"/>
            </a:xfrm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xmlns="" id="{0E178767-8614-405C-83FD-97DACD01FDC8}"/>
                  </a:ext>
                </a:extLst>
              </p:cNvPr>
              <p:cNvSpPr/>
              <p:nvPr/>
            </p:nvSpPr>
            <p:spPr>
              <a:xfrm>
                <a:off x="7731760" y="1330960"/>
                <a:ext cx="1757680" cy="538480"/>
              </a:xfrm>
              <a:custGeom>
                <a:avLst/>
                <a:gdLst>
                  <a:gd name="connsiteX0" fmla="*/ 0 w 1757680"/>
                  <a:gd name="connsiteY0" fmla="*/ 538480 h 538480"/>
                  <a:gd name="connsiteX1" fmla="*/ 335280 w 1757680"/>
                  <a:gd name="connsiteY1" fmla="*/ 0 h 538480"/>
                  <a:gd name="connsiteX2" fmla="*/ 1757680 w 1757680"/>
                  <a:gd name="connsiteY2" fmla="*/ 0 h 538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57680" h="538480">
                    <a:moveTo>
                      <a:pt x="0" y="538480"/>
                    </a:moveTo>
                    <a:lnTo>
                      <a:pt x="335280" y="0"/>
                    </a:lnTo>
                    <a:lnTo>
                      <a:pt x="1757680" y="0"/>
                    </a:lnTo>
                  </a:path>
                </a:pathLst>
              </a:custGeom>
              <a:noFill/>
              <a:ln w="19050"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0A22938B-98B7-44F6-8248-07B62A2BE364}"/>
                  </a:ext>
                </a:extLst>
              </p:cNvPr>
              <p:cNvSpPr/>
              <p:nvPr/>
            </p:nvSpPr>
            <p:spPr>
              <a:xfrm>
                <a:off x="9489440" y="1264432"/>
                <a:ext cx="111760" cy="111760"/>
              </a:xfrm>
              <a:prstGeom prst="ellipse">
                <a:avLst/>
              </a:prstGeom>
              <a:solidFill>
                <a:srgbClr val="6D6D6D"/>
              </a:solidFill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0F710654-4FF4-4496-8D05-65EAD7F99413}"/>
                </a:ext>
              </a:extLst>
            </p:cNvPr>
            <p:cNvGrpSpPr/>
            <p:nvPr/>
          </p:nvGrpSpPr>
          <p:grpSpPr>
            <a:xfrm>
              <a:off x="8445130" y="4109091"/>
              <a:ext cx="2835797" cy="1072304"/>
              <a:chOff x="-413016" y="2722061"/>
              <a:chExt cx="2835797" cy="1072304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4F0C45DE-0BF1-44E9-B790-3D28787357CE}"/>
                  </a:ext>
                </a:extLst>
              </p:cNvPr>
              <p:cNvSpPr txBox="1"/>
              <p:nvPr/>
            </p:nvSpPr>
            <p:spPr>
              <a:xfrm>
                <a:off x="-308116" y="3055701"/>
                <a:ext cx="2463185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31A75972-B082-4DB5-AA69-A186616DB43B}"/>
                  </a:ext>
                </a:extLst>
              </p:cNvPr>
              <p:cNvSpPr txBox="1"/>
              <p:nvPr/>
            </p:nvSpPr>
            <p:spPr>
              <a:xfrm>
                <a:off x="-413016" y="2722061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ABD0327D-AED4-4087-88CF-CE6B10970DA7}"/>
                </a:ext>
              </a:extLst>
            </p:cNvPr>
            <p:cNvGrpSpPr/>
            <p:nvPr/>
          </p:nvGrpSpPr>
          <p:grpSpPr>
            <a:xfrm>
              <a:off x="1007801" y="3812612"/>
              <a:ext cx="2835797" cy="1072304"/>
              <a:chOff x="-413016" y="2722061"/>
              <a:chExt cx="2835797" cy="1072304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3B1231F8-0EE7-4B6C-A7FC-0FCF0CD64C3D}"/>
                  </a:ext>
                </a:extLst>
              </p:cNvPr>
              <p:cNvSpPr txBox="1"/>
              <p:nvPr/>
            </p:nvSpPr>
            <p:spPr>
              <a:xfrm>
                <a:off x="-308116" y="3055701"/>
                <a:ext cx="2463185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38FC4FE7-0AA1-4A95-AF4D-86FB18A70F25}"/>
                  </a:ext>
                </a:extLst>
              </p:cNvPr>
              <p:cNvSpPr txBox="1"/>
              <p:nvPr/>
            </p:nvSpPr>
            <p:spPr>
              <a:xfrm>
                <a:off x="-413016" y="2722061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6" name="Freeform 181">
              <a:extLst>
                <a:ext uri="{FF2B5EF4-FFF2-40B4-BE49-F238E27FC236}">
                  <a16:creationId xmlns:a16="http://schemas.microsoft.com/office/drawing/2014/main" xmlns="" id="{29B0A8FB-2DCA-46F7-A5AF-8B82066A1C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75311" y="3315169"/>
              <a:ext cx="612622" cy="612622"/>
            </a:xfrm>
            <a:custGeom>
              <a:avLst/>
              <a:gdLst/>
              <a:ahLst/>
              <a:cxnLst>
                <a:cxn ang="0">
                  <a:pos x="252" y="2"/>
                </a:cxn>
                <a:cxn ang="0">
                  <a:pos x="252" y="2"/>
                </a:cxn>
                <a:cxn ang="0">
                  <a:pos x="248" y="0"/>
                </a:cxn>
                <a:cxn ang="0">
                  <a:pos x="248" y="0"/>
                </a:cxn>
                <a:cxn ang="0">
                  <a:pos x="244" y="2"/>
                </a:cxn>
                <a:cxn ang="0">
                  <a:pos x="4" y="162"/>
                </a:cxn>
                <a:cxn ang="0">
                  <a:pos x="4" y="162"/>
                </a:cxn>
                <a:cxn ang="0">
                  <a:pos x="0" y="164"/>
                </a:cxn>
                <a:cxn ang="0">
                  <a:pos x="0" y="168"/>
                </a:cxn>
                <a:cxn ang="0">
                  <a:pos x="0" y="168"/>
                </a:cxn>
                <a:cxn ang="0">
                  <a:pos x="2" y="172"/>
                </a:cxn>
                <a:cxn ang="0">
                  <a:pos x="6" y="176"/>
                </a:cxn>
                <a:cxn ang="0">
                  <a:pos x="68" y="200"/>
                </a:cxn>
                <a:cxn ang="0">
                  <a:pos x="98" y="252"/>
                </a:cxn>
                <a:cxn ang="0">
                  <a:pos x="98" y="252"/>
                </a:cxn>
                <a:cxn ang="0">
                  <a:pos x="100" y="254"/>
                </a:cxn>
                <a:cxn ang="0">
                  <a:pos x="104" y="256"/>
                </a:cxn>
                <a:cxn ang="0">
                  <a:pos x="104" y="256"/>
                </a:cxn>
                <a:cxn ang="0">
                  <a:pos x="104" y="256"/>
                </a:cxn>
                <a:cxn ang="0">
                  <a:pos x="108" y="254"/>
                </a:cxn>
                <a:cxn ang="0">
                  <a:pos x="110" y="252"/>
                </a:cxn>
                <a:cxn ang="0">
                  <a:pos x="128" y="224"/>
                </a:cxn>
                <a:cxn ang="0">
                  <a:pos x="206" y="256"/>
                </a:cxn>
                <a:cxn ang="0">
                  <a:pos x="206" y="256"/>
                </a:cxn>
                <a:cxn ang="0">
                  <a:pos x="208" y="256"/>
                </a:cxn>
                <a:cxn ang="0">
                  <a:pos x="208" y="256"/>
                </a:cxn>
                <a:cxn ang="0">
                  <a:pos x="212" y="254"/>
                </a:cxn>
                <a:cxn ang="0">
                  <a:pos x="212" y="254"/>
                </a:cxn>
                <a:cxn ang="0">
                  <a:pos x="214" y="252"/>
                </a:cxn>
                <a:cxn ang="0">
                  <a:pos x="216" y="250"/>
                </a:cxn>
                <a:cxn ang="0">
                  <a:pos x="256" y="10"/>
                </a:cxn>
                <a:cxn ang="0">
                  <a:pos x="256" y="10"/>
                </a:cxn>
                <a:cxn ang="0">
                  <a:pos x="256" y="4"/>
                </a:cxn>
                <a:cxn ang="0">
                  <a:pos x="252" y="2"/>
                </a:cxn>
                <a:cxn ang="0">
                  <a:pos x="26" y="166"/>
                </a:cxn>
                <a:cxn ang="0">
                  <a:pos x="210" y="42"/>
                </a:cxn>
                <a:cxn ang="0">
                  <a:pos x="76" y="186"/>
                </a:cxn>
                <a:cxn ang="0">
                  <a:pos x="76" y="186"/>
                </a:cxn>
                <a:cxn ang="0">
                  <a:pos x="74" y="186"/>
                </a:cxn>
                <a:cxn ang="0">
                  <a:pos x="26" y="166"/>
                </a:cxn>
                <a:cxn ang="0">
                  <a:pos x="82" y="192"/>
                </a:cxn>
                <a:cxn ang="0">
                  <a:pos x="82" y="192"/>
                </a:cxn>
                <a:cxn ang="0">
                  <a:pos x="82" y="192"/>
                </a:cxn>
                <a:cxn ang="0">
                  <a:pos x="234" y="30"/>
                </a:cxn>
                <a:cxn ang="0">
                  <a:pos x="104" y="232"/>
                </a:cxn>
                <a:cxn ang="0">
                  <a:pos x="82" y="192"/>
                </a:cxn>
                <a:cxn ang="0">
                  <a:pos x="202" y="236"/>
                </a:cxn>
                <a:cxn ang="0">
                  <a:pos x="134" y="210"/>
                </a:cxn>
                <a:cxn ang="0">
                  <a:pos x="134" y="210"/>
                </a:cxn>
                <a:cxn ang="0">
                  <a:pos x="128" y="208"/>
                </a:cxn>
                <a:cxn ang="0">
                  <a:pos x="234" y="46"/>
                </a:cxn>
                <a:cxn ang="0">
                  <a:pos x="202" y="236"/>
                </a:cxn>
              </a:cxnLst>
              <a:rect l="0" t="0" r="r" b="b"/>
              <a:pathLst>
                <a:path w="256" h="256">
                  <a:moveTo>
                    <a:pt x="252" y="2"/>
                  </a:moveTo>
                  <a:lnTo>
                    <a:pt x="252" y="2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44" y="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0" y="16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72"/>
                  </a:lnTo>
                  <a:lnTo>
                    <a:pt x="6" y="176"/>
                  </a:lnTo>
                  <a:lnTo>
                    <a:pt x="68" y="200"/>
                  </a:lnTo>
                  <a:lnTo>
                    <a:pt x="98" y="252"/>
                  </a:lnTo>
                  <a:lnTo>
                    <a:pt x="98" y="252"/>
                  </a:lnTo>
                  <a:lnTo>
                    <a:pt x="100" y="254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8" y="254"/>
                  </a:lnTo>
                  <a:lnTo>
                    <a:pt x="110" y="252"/>
                  </a:lnTo>
                  <a:lnTo>
                    <a:pt x="128" y="224"/>
                  </a:lnTo>
                  <a:lnTo>
                    <a:pt x="206" y="256"/>
                  </a:lnTo>
                  <a:lnTo>
                    <a:pt x="206" y="256"/>
                  </a:lnTo>
                  <a:lnTo>
                    <a:pt x="208" y="256"/>
                  </a:lnTo>
                  <a:lnTo>
                    <a:pt x="208" y="256"/>
                  </a:lnTo>
                  <a:lnTo>
                    <a:pt x="212" y="254"/>
                  </a:lnTo>
                  <a:lnTo>
                    <a:pt x="212" y="254"/>
                  </a:lnTo>
                  <a:lnTo>
                    <a:pt x="214" y="252"/>
                  </a:lnTo>
                  <a:lnTo>
                    <a:pt x="216" y="250"/>
                  </a:lnTo>
                  <a:lnTo>
                    <a:pt x="256" y="10"/>
                  </a:lnTo>
                  <a:lnTo>
                    <a:pt x="256" y="10"/>
                  </a:lnTo>
                  <a:lnTo>
                    <a:pt x="256" y="4"/>
                  </a:lnTo>
                  <a:lnTo>
                    <a:pt x="252" y="2"/>
                  </a:lnTo>
                  <a:close/>
                  <a:moveTo>
                    <a:pt x="26" y="166"/>
                  </a:moveTo>
                  <a:lnTo>
                    <a:pt x="210" y="42"/>
                  </a:lnTo>
                  <a:lnTo>
                    <a:pt x="76" y="186"/>
                  </a:lnTo>
                  <a:lnTo>
                    <a:pt x="76" y="186"/>
                  </a:lnTo>
                  <a:lnTo>
                    <a:pt x="74" y="186"/>
                  </a:lnTo>
                  <a:lnTo>
                    <a:pt x="26" y="166"/>
                  </a:lnTo>
                  <a:close/>
                  <a:moveTo>
                    <a:pt x="82" y="192"/>
                  </a:moveTo>
                  <a:lnTo>
                    <a:pt x="82" y="192"/>
                  </a:lnTo>
                  <a:lnTo>
                    <a:pt x="82" y="192"/>
                  </a:lnTo>
                  <a:lnTo>
                    <a:pt x="234" y="30"/>
                  </a:lnTo>
                  <a:lnTo>
                    <a:pt x="104" y="232"/>
                  </a:lnTo>
                  <a:lnTo>
                    <a:pt x="82" y="192"/>
                  </a:lnTo>
                  <a:close/>
                  <a:moveTo>
                    <a:pt x="202" y="236"/>
                  </a:moveTo>
                  <a:lnTo>
                    <a:pt x="134" y="210"/>
                  </a:lnTo>
                  <a:lnTo>
                    <a:pt x="134" y="210"/>
                  </a:lnTo>
                  <a:lnTo>
                    <a:pt x="128" y="208"/>
                  </a:lnTo>
                  <a:lnTo>
                    <a:pt x="234" y="46"/>
                  </a:lnTo>
                  <a:lnTo>
                    <a:pt x="202" y="236"/>
                  </a:lnTo>
                  <a:close/>
                </a:path>
              </a:pathLst>
            </a:custGeom>
            <a:solidFill>
              <a:srgbClr val="8BFB4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ar-SA" sz="1350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grpSp>
          <p:nvGrpSpPr>
            <p:cNvPr id="27" name="Group 42">
              <a:extLst>
                <a:ext uri="{FF2B5EF4-FFF2-40B4-BE49-F238E27FC236}">
                  <a16:creationId xmlns:a16="http://schemas.microsoft.com/office/drawing/2014/main" xmlns="" id="{BD6D9BC2-A807-4F8B-89B8-FE44EC12602A}"/>
                </a:ext>
              </a:extLst>
            </p:cNvPr>
            <p:cNvGrpSpPr/>
            <p:nvPr/>
          </p:nvGrpSpPr>
          <p:grpSpPr>
            <a:xfrm>
              <a:off x="2049819" y="2993785"/>
              <a:ext cx="612622" cy="516899"/>
              <a:chOff x="6400800" y="2000250"/>
              <a:chExt cx="406400" cy="342900"/>
            </a:xfrm>
            <a:solidFill>
              <a:srgbClr val="8BFB4F"/>
            </a:solidFill>
          </p:grpSpPr>
          <p:sp>
            <p:nvSpPr>
              <p:cNvPr id="28" name="Freeform 98">
                <a:extLst>
                  <a:ext uri="{FF2B5EF4-FFF2-40B4-BE49-F238E27FC236}">
                    <a16:creationId xmlns:a16="http://schemas.microsoft.com/office/drawing/2014/main" xmlns="" id="{35915E95-4247-493F-B635-C5F0783E36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02400" y="2089150"/>
                <a:ext cx="203200" cy="203200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40" y="6"/>
                  </a:cxn>
                  <a:cxn ang="0">
                    <a:pos x="18" y="18"/>
                  </a:cxn>
                  <a:cxn ang="0">
                    <a:pos x="6" y="40"/>
                  </a:cxn>
                  <a:cxn ang="0">
                    <a:pos x="0" y="64"/>
                  </a:cxn>
                  <a:cxn ang="0">
                    <a:pos x="2" y="76"/>
                  </a:cxn>
                  <a:cxn ang="0">
                    <a:pos x="10" y="100"/>
                  </a:cxn>
                  <a:cxn ang="0">
                    <a:pos x="28" y="118"/>
                  </a:cxn>
                  <a:cxn ang="0">
                    <a:pos x="52" y="126"/>
                  </a:cxn>
                  <a:cxn ang="0">
                    <a:pos x="64" y="128"/>
                  </a:cxn>
                  <a:cxn ang="0">
                    <a:pos x="88" y="122"/>
                  </a:cxn>
                  <a:cxn ang="0">
                    <a:pos x="110" y="110"/>
                  </a:cxn>
                  <a:cxn ang="0">
                    <a:pos x="122" y="88"/>
                  </a:cxn>
                  <a:cxn ang="0">
                    <a:pos x="128" y="64"/>
                  </a:cxn>
                  <a:cxn ang="0">
                    <a:pos x="126" y="52"/>
                  </a:cxn>
                  <a:cxn ang="0">
                    <a:pos x="118" y="28"/>
                  </a:cxn>
                  <a:cxn ang="0">
                    <a:pos x="100" y="10"/>
                  </a:cxn>
                  <a:cxn ang="0">
                    <a:pos x="76" y="2"/>
                  </a:cxn>
                  <a:cxn ang="0">
                    <a:pos x="100" y="96"/>
                  </a:cxn>
                  <a:cxn ang="0">
                    <a:pos x="94" y="102"/>
                  </a:cxn>
                  <a:cxn ang="0">
                    <a:pos x="76" y="110"/>
                  </a:cxn>
                  <a:cxn ang="0">
                    <a:pos x="58" y="112"/>
                  </a:cxn>
                  <a:cxn ang="0">
                    <a:pos x="40" y="106"/>
                  </a:cxn>
                  <a:cxn ang="0">
                    <a:pos x="32" y="100"/>
                  </a:cxn>
                  <a:cxn ang="0">
                    <a:pos x="22" y="86"/>
                  </a:cxn>
                  <a:cxn ang="0">
                    <a:pos x="16" y="68"/>
                  </a:cxn>
                  <a:cxn ang="0">
                    <a:pos x="18" y="50"/>
                  </a:cxn>
                  <a:cxn ang="0">
                    <a:pos x="28" y="32"/>
                  </a:cxn>
                  <a:cxn ang="0">
                    <a:pos x="34" y="26"/>
                  </a:cxn>
                  <a:cxn ang="0">
                    <a:pos x="52" y="18"/>
                  </a:cxn>
                  <a:cxn ang="0">
                    <a:pos x="70" y="16"/>
                  </a:cxn>
                  <a:cxn ang="0">
                    <a:pos x="88" y="22"/>
                  </a:cxn>
                  <a:cxn ang="0">
                    <a:pos x="96" y="28"/>
                  </a:cxn>
                  <a:cxn ang="0">
                    <a:pos x="106" y="42"/>
                  </a:cxn>
                  <a:cxn ang="0">
                    <a:pos x="112" y="60"/>
                  </a:cxn>
                  <a:cxn ang="0">
                    <a:pos x="110" y="78"/>
                  </a:cxn>
                  <a:cxn ang="0">
                    <a:pos x="100" y="96"/>
                  </a:cxn>
                </a:cxnLst>
                <a:rect l="0" t="0" r="r" b="b"/>
                <a:pathLst>
                  <a:path w="128" h="128">
                    <a:moveTo>
                      <a:pt x="64" y="0"/>
                    </a:moveTo>
                    <a:lnTo>
                      <a:pt x="64" y="0"/>
                    </a:lnTo>
                    <a:lnTo>
                      <a:pt x="52" y="2"/>
                    </a:lnTo>
                    <a:lnTo>
                      <a:pt x="40" y="6"/>
                    </a:lnTo>
                    <a:lnTo>
                      <a:pt x="28" y="10"/>
                    </a:lnTo>
                    <a:lnTo>
                      <a:pt x="18" y="18"/>
                    </a:lnTo>
                    <a:lnTo>
                      <a:pt x="10" y="28"/>
                    </a:lnTo>
                    <a:lnTo>
                      <a:pt x="6" y="40"/>
                    </a:lnTo>
                    <a:lnTo>
                      <a:pt x="2" y="52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2" y="76"/>
                    </a:lnTo>
                    <a:lnTo>
                      <a:pt x="6" y="88"/>
                    </a:lnTo>
                    <a:lnTo>
                      <a:pt x="10" y="100"/>
                    </a:lnTo>
                    <a:lnTo>
                      <a:pt x="18" y="110"/>
                    </a:lnTo>
                    <a:lnTo>
                      <a:pt x="28" y="118"/>
                    </a:lnTo>
                    <a:lnTo>
                      <a:pt x="40" y="122"/>
                    </a:lnTo>
                    <a:lnTo>
                      <a:pt x="52" y="126"/>
                    </a:lnTo>
                    <a:lnTo>
                      <a:pt x="64" y="128"/>
                    </a:lnTo>
                    <a:lnTo>
                      <a:pt x="64" y="128"/>
                    </a:lnTo>
                    <a:lnTo>
                      <a:pt x="76" y="126"/>
                    </a:lnTo>
                    <a:lnTo>
                      <a:pt x="88" y="122"/>
                    </a:lnTo>
                    <a:lnTo>
                      <a:pt x="100" y="118"/>
                    </a:lnTo>
                    <a:lnTo>
                      <a:pt x="110" y="110"/>
                    </a:lnTo>
                    <a:lnTo>
                      <a:pt x="118" y="100"/>
                    </a:lnTo>
                    <a:lnTo>
                      <a:pt x="122" y="88"/>
                    </a:lnTo>
                    <a:lnTo>
                      <a:pt x="126" y="76"/>
                    </a:lnTo>
                    <a:lnTo>
                      <a:pt x="128" y="64"/>
                    </a:lnTo>
                    <a:lnTo>
                      <a:pt x="128" y="64"/>
                    </a:lnTo>
                    <a:lnTo>
                      <a:pt x="126" y="52"/>
                    </a:lnTo>
                    <a:lnTo>
                      <a:pt x="122" y="40"/>
                    </a:lnTo>
                    <a:lnTo>
                      <a:pt x="118" y="28"/>
                    </a:lnTo>
                    <a:lnTo>
                      <a:pt x="110" y="18"/>
                    </a:lnTo>
                    <a:lnTo>
                      <a:pt x="100" y="10"/>
                    </a:lnTo>
                    <a:lnTo>
                      <a:pt x="88" y="6"/>
                    </a:lnTo>
                    <a:lnTo>
                      <a:pt x="76" y="2"/>
                    </a:lnTo>
                    <a:lnTo>
                      <a:pt x="64" y="0"/>
                    </a:lnTo>
                    <a:close/>
                    <a:moveTo>
                      <a:pt x="100" y="96"/>
                    </a:moveTo>
                    <a:lnTo>
                      <a:pt x="100" y="96"/>
                    </a:lnTo>
                    <a:lnTo>
                      <a:pt x="94" y="102"/>
                    </a:lnTo>
                    <a:lnTo>
                      <a:pt x="86" y="106"/>
                    </a:lnTo>
                    <a:lnTo>
                      <a:pt x="76" y="110"/>
                    </a:lnTo>
                    <a:lnTo>
                      <a:pt x="68" y="112"/>
                    </a:lnTo>
                    <a:lnTo>
                      <a:pt x="58" y="112"/>
                    </a:lnTo>
                    <a:lnTo>
                      <a:pt x="50" y="110"/>
                    </a:lnTo>
                    <a:lnTo>
                      <a:pt x="40" y="106"/>
                    </a:lnTo>
                    <a:lnTo>
                      <a:pt x="32" y="100"/>
                    </a:lnTo>
                    <a:lnTo>
                      <a:pt x="32" y="100"/>
                    </a:lnTo>
                    <a:lnTo>
                      <a:pt x="26" y="94"/>
                    </a:lnTo>
                    <a:lnTo>
                      <a:pt x="22" y="86"/>
                    </a:lnTo>
                    <a:lnTo>
                      <a:pt x="18" y="76"/>
                    </a:lnTo>
                    <a:lnTo>
                      <a:pt x="16" y="68"/>
                    </a:lnTo>
                    <a:lnTo>
                      <a:pt x="16" y="58"/>
                    </a:lnTo>
                    <a:lnTo>
                      <a:pt x="18" y="50"/>
                    </a:lnTo>
                    <a:lnTo>
                      <a:pt x="22" y="40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34" y="26"/>
                    </a:lnTo>
                    <a:lnTo>
                      <a:pt x="42" y="22"/>
                    </a:lnTo>
                    <a:lnTo>
                      <a:pt x="52" y="18"/>
                    </a:lnTo>
                    <a:lnTo>
                      <a:pt x="60" y="16"/>
                    </a:lnTo>
                    <a:lnTo>
                      <a:pt x="70" y="16"/>
                    </a:lnTo>
                    <a:lnTo>
                      <a:pt x="78" y="18"/>
                    </a:lnTo>
                    <a:lnTo>
                      <a:pt x="88" y="22"/>
                    </a:lnTo>
                    <a:lnTo>
                      <a:pt x="96" y="28"/>
                    </a:lnTo>
                    <a:lnTo>
                      <a:pt x="96" y="28"/>
                    </a:lnTo>
                    <a:lnTo>
                      <a:pt x="102" y="34"/>
                    </a:lnTo>
                    <a:lnTo>
                      <a:pt x="106" y="42"/>
                    </a:lnTo>
                    <a:lnTo>
                      <a:pt x="110" y="52"/>
                    </a:lnTo>
                    <a:lnTo>
                      <a:pt x="112" y="60"/>
                    </a:lnTo>
                    <a:lnTo>
                      <a:pt x="112" y="70"/>
                    </a:lnTo>
                    <a:lnTo>
                      <a:pt x="110" y="78"/>
                    </a:lnTo>
                    <a:lnTo>
                      <a:pt x="106" y="88"/>
                    </a:lnTo>
                    <a:lnTo>
                      <a:pt x="100" y="9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29" name="Freeform 101">
                <a:extLst>
                  <a:ext uri="{FF2B5EF4-FFF2-40B4-BE49-F238E27FC236}">
                    <a16:creationId xmlns:a16="http://schemas.microsoft.com/office/drawing/2014/main" xmlns="" id="{2813970E-5202-4A71-8589-EABC90343E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3200" y="2139950"/>
                <a:ext cx="57150" cy="57150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26" y="0"/>
                  </a:cxn>
                  <a:cxn ang="0">
                    <a:pos x="20" y="2"/>
                  </a:cxn>
                  <a:cxn ang="0">
                    <a:pos x="10" y="10"/>
                  </a:cxn>
                  <a:cxn ang="0">
                    <a:pos x="2" y="20"/>
                  </a:cxn>
                  <a:cxn ang="0">
                    <a:pos x="0" y="26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2" y="34"/>
                  </a:cxn>
                  <a:cxn ang="0">
                    <a:pos x="4" y="36"/>
                  </a:cxn>
                  <a:cxn ang="0">
                    <a:pos x="4" y="36"/>
                  </a:cxn>
                  <a:cxn ang="0">
                    <a:pos x="6" y="34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0" y="22"/>
                  </a:cxn>
                  <a:cxn ang="0">
                    <a:pos x="16" y="16"/>
                  </a:cxn>
                  <a:cxn ang="0">
                    <a:pos x="22" y="10"/>
                  </a:cxn>
                  <a:cxn ang="0">
                    <a:pos x="32" y="8"/>
                  </a:cxn>
                  <a:cxn ang="0">
                    <a:pos x="32" y="8"/>
                  </a:cxn>
                  <a:cxn ang="0">
                    <a:pos x="34" y="6"/>
                  </a:cxn>
                  <a:cxn ang="0">
                    <a:pos x="36" y="4"/>
                  </a:cxn>
                  <a:cxn ang="0">
                    <a:pos x="36" y="4"/>
                  </a:cxn>
                  <a:cxn ang="0">
                    <a:pos x="34" y="2"/>
                  </a:cxn>
                  <a:cxn ang="0">
                    <a:pos x="32" y="0"/>
                  </a:cxn>
                </a:cxnLst>
                <a:rect l="0" t="0" r="r" b="b"/>
                <a:pathLst>
                  <a:path w="36" h="36">
                    <a:moveTo>
                      <a:pt x="32" y="0"/>
                    </a:moveTo>
                    <a:lnTo>
                      <a:pt x="32" y="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0" y="10"/>
                    </a:lnTo>
                    <a:lnTo>
                      <a:pt x="2" y="20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6" y="34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0" y="22"/>
                    </a:lnTo>
                    <a:lnTo>
                      <a:pt x="16" y="16"/>
                    </a:lnTo>
                    <a:lnTo>
                      <a:pt x="22" y="10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34" y="6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4" y="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30" name="Freeform 103">
                <a:extLst>
                  <a:ext uri="{FF2B5EF4-FFF2-40B4-BE49-F238E27FC236}">
                    <a16:creationId xmlns:a16="http://schemas.microsoft.com/office/drawing/2014/main" xmlns="" id="{F070A132-3223-472F-9C6B-DE875D4A9E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00800" y="2000250"/>
                <a:ext cx="406400" cy="342900"/>
              </a:xfrm>
              <a:custGeom>
                <a:avLst/>
                <a:gdLst/>
                <a:ahLst/>
                <a:cxnLst>
                  <a:cxn ang="0">
                    <a:pos x="202" y="42"/>
                  </a:cxn>
                  <a:cxn ang="0">
                    <a:pos x="190" y="16"/>
                  </a:cxn>
                  <a:cxn ang="0">
                    <a:pos x="182" y="4"/>
                  </a:cxn>
                  <a:cxn ang="0">
                    <a:pos x="168" y="0"/>
                  </a:cxn>
                  <a:cxn ang="0">
                    <a:pos x="88" y="0"/>
                  </a:cxn>
                  <a:cxn ang="0">
                    <a:pos x="74" y="4"/>
                  </a:cxn>
                  <a:cxn ang="0">
                    <a:pos x="66" y="16"/>
                  </a:cxn>
                  <a:cxn ang="0">
                    <a:pos x="20" y="48"/>
                  </a:cxn>
                  <a:cxn ang="0">
                    <a:pos x="12" y="52"/>
                  </a:cxn>
                  <a:cxn ang="0">
                    <a:pos x="2" y="64"/>
                  </a:cxn>
                  <a:cxn ang="0">
                    <a:pos x="0" y="192"/>
                  </a:cxn>
                  <a:cxn ang="0">
                    <a:pos x="2" y="202"/>
                  </a:cxn>
                  <a:cxn ang="0">
                    <a:pos x="14" y="214"/>
                  </a:cxn>
                  <a:cxn ang="0">
                    <a:pos x="232" y="216"/>
                  </a:cxn>
                  <a:cxn ang="0">
                    <a:pos x="242" y="214"/>
                  </a:cxn>
                  <a:cxn ang="0">
                    <a:pos x="254" y="202"/>
                  </a:cxn>
                  <a:cxn ang="0">
                    <a:pos x="256" y="72"/>
                  </a:cxn>
                  <a:cxn ang="0">
                    <a:pos x="254" y="64"/>
                  </a:cxn>
                  <a:cxn ang="0">
                    <a:pos x="244" y="52"/>
                  </a:cxn>
                  <a:cxn ang="0">
                    <a:pos x="240" y="192"/>
                  </a:cxn>
                  <a:cxn ang="0">
                    <a:pos x="240" y="196"/>
                  </a:cxn>
                  <a:cxn ang="0">
                    <a:pos x="236" y="200"/>
                  </a:cxn>
                  <a:cxn ang="0">
                    <a:pos x="24" y="200"/>
                  </a:cxn>
                  <a:cxn ang="0">
                    <a:pos x="20" y="200"/>
                  </a:cxn>
                  <a:cxn ang="0">
                    <a:pos x="16" y="196"/>
                  </a:cxn>
                  <a:cxn ang="0">
                    <a:pos x="16" y="72"/>
                  </a:cxn>
                  <a:cxn ang="0">
                    <a:pos x="18" y="66"/>
                  </a:cxn>
                  <a:cxn ang="0">
                    <a:pos x="66" y="56"/>
                  </a:cxn>
                  <a:cxn ang="0">
                    <a:pos x="80" y="22"/>
                  </a:cxn>
                  <a:cxn ang="0">
                    <a:pos x="88" y="16"/>
                  </a:cxn>
                  <a:cxn ang="0">
                    <a:pos x="168" y="16"/>
                  </a:cxn>
                  <a:cxn ang="0">
                    <a:pos x="176" y="22"/>
                  </a:cxn>
                  <a:cxn ang="0">
                    <a:pos x="234" y="64"/>
                  </a:cxn>
                  <a:cxn ang="0">
                    <a:pos x="238" y="66"/>
                  </a:cxn>
                  <a:cxn ang="0">
                    <a:pos x="240" y="192"/>
                  </a:cxn>
                </a:cxnLst>
                <a:rect l="0" t="0" r="r" b="b"/>
                <a:pathLst>
                  <a:path w="256" h="216">
                    <a:moveTo>
                      <a:pt x="236" y="48"/>
                    </a:moveTo>
                    <a:lnTo>
                      <a:pt x="202" y="42"/>
                    </a:lnTo>
                    <a:lnTo>
                      <a:pt x="190" y="16"/>
                    </a:lnTo>
                    <a:lnTo>
                      <a:pt x="190" y="16"/>
                    </a:lnTo>
                    <a:lnTo>
                      <a:pt x="186" y="8"/>
                    </a:lnTo>
                    <a:lnTo>
                      <a:pt x="182" y="4"/>
                    </a:lnTo>
                    <a:lnTo>
                      <a:pt x="176" y="2"/>
                    </a:lnTo>
                    <a:lnTo>
                      <a:pt x="168" y="0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0" y="2"/>
                    </a:lnTo>
                    <a:lnTo>
                      <a:pt x="74" y="4"/>
                    </a:lnTo>
                    <a:lnTo>
                      <a:pt x="70" y="8"/>
                    </a:lnTo>
                    <a:lnTo>
                      <a:pt x="66" y="16"/>
                    </a:lnTo>
                    <a:lnTo>
                      <a:pt x="54" y="42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12" y="52"/>
                    </a:lnTo>
                    <a:lnTo>
                      <a:pt x="6" y="56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2" y="202"/>
                    </a:lnTo>
                    <a:lnTo>
                      <a:pt x="8" y="208"/>
                    </a:lnTo>
                    <a:lnTo>
                      <a:pt x="14" y="214"/>
                    </a:lnTo>
                    <a:lnTo>
                      <a:pt x="24" y="216"/>
                    </a:lnTo>
                    <a:lnTo>
                      <a:pt x="232" y="216"/>
                    </a:lnTo>
                    <a:lnTo>
                      <a:pt x="232" y="216"/>
                    </a:lnTo>
                    <a:lnTo>
                      <a:pt x="242" y="214"/>
                    </a:lnTo>
                    <a:lnTo>
                      <a:pt x="248" y="208"/>
                    </a:lnTo>
                    <a:lnTo>
                      <a:pt x="254" y="202"/>
                    </a:lnTo>
                    <a:lnTo>
                      <a:pt x="256" y="192"/>
                    </a:lnTo>
                    <a:lnTo>
                      <a:pt x="256" y="72"/>
                    </a:lnTo>
                    <a:lnTo>
                      <a:pt x="256" y="72"/>
                    </a:lnTo>
                    <a:lnTo>
                      <a:pt x="254" y="64"/>
                    </a:lnTo>
                    <a:lnTo>
                      <a:pt x="250" y="56"/>
                    </a:lnTo>
                    <a:lnTo>
                      <a:pt x="244" y="52"/>
                    </a:lnTo>
                    <a:lnTo>
                      <a:pt x="236" y="48"/>
                    </a:lnTo>
                    <a:close/>
                    <a:moveTo>
                      <a:pt x="240" y="192"/>
                    </a:moveTo>
                    <a:lnTo>
                      <a:pt x="240" y="192"/>
                    </a:lnTo>
                    <a:lnTo>
                      <a:pt x="240" y="196"/>
                    </a:lnTo>
                    <a:lnTo>
                      <a:pt x="238" y="198"/>
                    </a:lnTo>
                    <a:lnTo>
                      <a:pt x="236" y="200"/>
                    </a:lnTo>
                    <a:lnTo>
                      <a:pt x="232" y="200"/>
                    </a:lnTo>
                    <a:lnTo>
                      <a:pt x="24" y="200"/>
                    </a:lnTo>
                    <a:lnTo>
                      <a:pt x="24" y="200"/>
                    </a:lnTo>
                    <a:lnTo>
                      <a:pt x="20" y="200"/>
                    </a:lnTo>
                    <a:lnTo>
                      <a:pt x="18" y="198"/>
                    </a:lnTo>
                    <a:lnTo>
                      <a:pt x="16" y="196"/>
                    </a:lnTo>
                    <a:lnTo>
                      <a:pt x="16" y="192"/>
                    </a:lnTo>
                    <a:lnTo>
                      <a:pt x="16" y="72"/>
                    </a:lnTo>
                    <a:lnTo>
                      <a:pt x="16" y="72"/>
                    </a:lnTo>
                    <a:lnTo>
                      <a:pt x="18" y="66"/>
                    </a:lnTo>
                    <a:lnTo>
                      <a:pt x="22" y="64"/>
                    </a:lnTo>
                    <a:lnTo>
                      <a:pt x="66" y="56"/>
                    </a:lnTo>
                    <a:lnTo>
                      <a:pt x="80" y="22"/>
                    </a:lnTo>
                    <a:lnTo>
                      <a:pt x="80" y="22"/>
                    </a:lnTo>
                    <a:lnTo>
                      <a:pt x="84" y="18"/>
                    </a:lnTo>
                    <a:lnTo>
                      <a:pt x="88" y="16"/>
                    </a:lnTo>
                    <a:lnTo>
                      <a:pt x="168" y="16"/>
                    </a:lnTo>
                    <a:lnTo>
                      <a:pt x="168" y="16"/>
                    </a:lnTo>
                    <a:lnTo>
                      <a:pt x="172" y="18"/>
                    </a:lnTo>
                    <a:lnTo>
                      <a:pt x="176" y="22"/>
                    </a:lnTo>
                    <a:lnTo>
                      <a:pt x="190" y="56"/>
                    </a:lnTo>
                    <a:lnTo>
                      <a:pt x="234" y="64"/>
                    </a:lnTo>
                    <a:lnTo>
                      <a:pt x="234" y="64"/>
                    </a:lnTo>
                    <a:lnTo>
                      <a:pt x="238" y="66"/>
                    </a:lnTo>
                    <a:lnTo>
                      <a:pt x="240" y="72"/>
                    </a:lnTo>
                    <a:lnTo>
                      <a:pt x="240" y="19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31" name="Group 34">
              <a:extLst>
                <a:ext uri="{FF2B5EF4-FFF2-40B4-BE49-F238E27FC236}">
                  <a16:creationId xmlns:a16="http://schemas.microsoft.com/office/drawing/2014/main" xmlns="" id="{98D400C2-890F-4514-8D5E-976348DAA5CF}"/>
                </a:ext>
              </a:extLst>
            </p:cNvPr>
            <p:cNvGrpSpPr/>
            <p:nvPr/>
          </p:nvGrpSpPr>
          <p:grpSpPr>
            <a:xfrm>
              <a:off x="9960556" y="907775"/>
              <a:ext cx="394906" cy="574408"/>
              <a:chOff x="4838700" y="2774950"/>
              <a:chExt cx="279400" cy="406400"/>
            </a:xfrm>
            <a:solidFill>
              <a:srgbClr val="8BFB4F"/>
            </a:solidFill>
          </p:grpSpPr>
          <p:sp>
            <p:nvSpPr>
              <p:cNvPr id="32" name="Freeform 60">
                <a:extLst>
                  <a:ext uri="{FF2B5EF4-FFF2-40B4-BE49-F238E27FC236}">
                    <a16:creationId xmlns:a16="http://schemas.microsoft.com/office/drawing/2014/main" xmlns="" id="{A0B15624-D0B0-43A7-AB45-F5E43A2495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38700" y="2774950"/>
                <a:ext cx="279400" cy="406400"/>
              </a:xfrm>
              <a:custGeom>
                <a:avLst/>
                <a:gdLst/>
                <a:ahLst/>
                <a:cxnLst>
                  <a:cxn ang="0">
                    <a:pos x="88" y="0"/>
                  </a:cxn>
                  <a:cxn ang="0">
                    <a:pos x="54" y="6"/>
                  </a:cxn>
                  <a:cxn ang="0">
                    <a:pos x="26" y="26"/>
                  </a:cxn>
                  <a:cxn ang="0">
                    <a:pos x="6" y="54"/>
                  </a:cxn>
                  <a:cxn ang="0">
                    <a:pos x="0" y="88"/>
                  </a:cxn>
                  <a:cxn ang="0">
                    <a:pos x="2" y="100"/>
                  </a:cxn>
                  <a:cxn ang="0">
                    <a:pos x="16" y="138"/>
                  </a:cxn>
                  <a:cxn ang="0">
                    <a:pos x="40" y="184"/>
                  </a:cxn>
                  <a:cxn ang="0">
                    <a:pos x="50" y="214"/>
                  </a:cxn>
                  <a:cxn ang="0">
                    <a:pos x="62" y="246"/>
                  </a:cxn>
                  <a:cxn ang="0">
                    <a:pos x="76" y="254"/>
                  </a:cxn>
                  <a:cxn ang="0">
                    <a:pos x="88" y="256"/>
                  </a:cxn>
                  <a:cxn ang="0">
                    <a:pos x="108" y="252"/>
                  </a:cxn>
                  <a:cxn ang="0">
                    <a:pos x="118" y="238"/>
                  </a:cxn>
                  <a:cxn ang="0">
                    <a:pos x="136" y="184"/>
                  </a:cxn>
                  <a:cxn ang="0">
                    <a:pos x="146" y="162"/>
                  </a:cxn>
                  <a:cxn ang="0">
                    <a:pos x="172" y="112"/>
                  </a:cxn>
                  <a:cxn ang="0">
                    <a:pos x="176" y="88"/>
                  </a:cxn>
                  <a:cxn ang="0">
                    <a:pos x="174" y="70"/>
                  </a:cxn>
                  <a:cxn ang="0">
                    <a:pos x="160" y="38"/>
                  </a:cxn>
                  <a:cxn ang="0">
                    <a:pos x="138" y="16"/>
                  </a:cxn>
                  <a:cxn ang="0">
                    <a:pos x="106" y="2"/>
                  </a:cxn>
                  <a:cxn ang="0">
                    <a:pos x="108" y="218"/>
                  </a:cxn>
                  <a:cxn ang="0">
                    <a:pos x="70" y="222"/>
                  </a:cxn>
                  <a:cxn ang="0">
                    <a:pos x="64" y="208"/>
                  </a:cxn>
                  <a:cxn ang="0">
                    <a:pos x="114" y="200"/>
                  </a:cxn>
                  <a:cxn ang="0">
                    <a:pos x="112" y="208"/>
                  </a:cxn>
                  <a:cxn ang="0">
                    <a:pos x="108" y="218"/>
                  </a:cxn>
                  <a:cxn ang="0">
                    <a:pos x="62" y="200"/>
                  </a:cxn>
                  <a:cxn ang="0">
                    <a:pos x="120" y="184"/>
                  </a:cxn>
                  <a:cxn ang="0">
                    <a:pos x="116" y="192"/>
                  </a:cxn>
                  <a:cxn ang="0">
                    <a:pos x="88" y="240"/>
                  </a:cxn>
                  <a:cxn ang="0">
                    <a:pos x="82" y="240"/>
                  </a:cxn>
                  <a:cxn ang="0">
                    <a:pos x="76" y="236"/>
                  </a:cxn>
                  <a:cxn ang="0">
                    <a:pos x="106" y="226"/>
                  </a:cxn>
                  <a:cxn ang="0">
                    <a:pos x="102" y="234"/>
                  </a:cxn>
                  <a:cxn ang="0">
                    <a:pos x="94" y="240"/>
                  </a:cxn>
                  <a:cxn ang="0">
                    <a:pos x="126" y="168"/>
                  </a:cxn>
                  <a:cxn ang="0">
                    <a:pos x="50" y="168"/>
                  </a:cxn>
                  <a:cxn ang="0">
                    <a:pos x="38" y="142"/>
                  </a:cxn>
                  <a:cxn ang="0">
                    <a:pos x="18" y="100"/>
                  </a:cxn>
                  <a:cxn ang="0">
                    <a:pos x="16" y="88"/>
                  </a:cxn>
                  <a:cxn ang="0">
                    <a:pos x="22" y="60"/>
                  </a:cxn>
                  <a:cxn ang="0">
                    <a:pos x="38" y="38"/>
                  </a:cxn>
                  <a:cxn ang="0">
                    <a:pos x="60" y="22"/>
                  </a:cxn>
                  <a:cxn ang="0">
                    <a:pos x="88" y="16"/>
                  </a:cxn>
                  <a:cxn ang="0">
                    <a:pos x="102" y="18"/>
                  </a:cxn>
                  <a:cxn ang="0">
                    <a:pos x="128" y="28"/>
                  </a:cxn>
                  <a:cxn ang="0">
                    <a:pos x="148" y="48"/>
                  </a:cxn>
                  <a:cxn ang="0">
                    <a:pos x="158" y="74"/>
                  </a:cxn>
                  <a:cxn ang="0">
                    <a:pos x="160" y="88"/>
                  </a:cxn>
                  <a:cxn ang="0">
                    <a:pos x="154" y="114"/>
                  </a:cxn>
                  <a:cxn ang="0">
                    <a:pos x="138" y="142"/>
                  </a:cxn>
                </a:cxnLst>
                <a:rect l="0" t="0" r="r" b="b"/>
                <a:pathLst>
                  <a:path w="176" h="256">
                    <a:moveTo>
                      <a:pt x="88" y="0"/>
                    </a:moveTo>
                    <a:lnTo>
                      <a:pt x="88" y="0"/>
                    </a:lnTo>
                    <a:lnTo>
                      <a:pt x="70" y="2"/>
                    </a:lnTo>
                    <a:lnTo>
                      <a:pt x="54" y="6"/>
                    </a:lnTo>
                    <a:lnTo>
                      <a:pt x="38" y="16"/>
                    </a:lnTo>
                    <a:lnTo>
                      <a:pt x="26" y="26"/>
                    </a:lnTo>
                    <a:lnTo>
                      <a:pt x="16" y="38"/>
                    </a:lnTo>
                    <a:lnTo>
                      <a:pt x="6" y="54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2" y="100"/>
                    </a:lnTo>
                    <a:lnTo>
                      <a:pt x="4" y="112"/>
                    </a:lnTo>
                    <a:lnTo>
                      <a:pt x="16" y="138"/>
                    </a:lnTo>
                    <a:lnTo>
                      <a:pt x="30" y="162"/>
                    </a:lnTo>
                    <a:lnTo>
                      <a:pt x="40" y="184"/>
                    </a:lnTo>
                    <a:lnTo>
                      <a:pt x="40" y="184"/>
                    </a:lnTo>
                    <a:lnTo>
                      <a:pt x="50" y="214"/>
                    </a:lnTo>
                    <a:lnTo>
                      <a:pt x="58" y="238"/>
                    </a:lnTo>
                    <a:lnTo>
                      <a:pt x="62" y="246"/>
                    </a:lnTo>
                    <a:lnTo>
                      <a:pt x="68" y="252"/>
                    </a:lnTo>
                    <a:lnTo>
                      <a:pt x="76" y="254"/>
                    </a:lnTo>
                    <a:lnTo>
                      <a:pt x="88" y="256"/>
                    </a:lnTo>
                    <a:lnTo>
                      <a:pt x="88" y="256"/>
                    </a:lnTo>
                    <a:lnTo>
                      <a:pt x="100" y="254"/>
                    </a:lnTo>
                    <a:lnTo>
                      <a:pt x="108" y="252"/>
                    </a:lnTo>
                    <a:lnTo>
                      <a:pt x="114" y="246"/>
                    </a:lnTo>
                    <a:lnTo>
                      <a:pt x="118" y="238"/>
                    </a:lnTo>
                    <a:lnTo>
                      <a:pt x="126" y="214"/>
                    </a:lnTo>
                    <a:lnTo>
                      <a:pt x="136" y="184"/>
                    </a:lnTo>
                    <a:lnTo>
                      <a:pt x="136" y="184"/>
                    </a:lnTo>
                    <a:lnTo>
                      <a:pt x="146" y="162"/>
                    </a:lnTo>
                    <a:lnTo>
                      <a:pt x="160" y="138"/>
                    </a:lnTo>
                    <a:lnTo>
                      <a:pt x="172" y="112"/>
                    </a:lnTo>
                    <a:lnTo>
                      <a:pt x="174" y="100"/>
                    </a:lnTo>
                    <a:lnTo>
                      <a:pt x="176" y="88"/>
                    </a:lnTo>
                    <a:lnTo>
                      <a:pt x="176" y="88"/>
                    </a:lnTo>
                    <a:lnTo>
                      <a:pt x="174" y="70"/>
                    </a:lnTo>
                    <a:lnTo>
                      <a:pt x="170" y="54"/>
                    </a:lnTo>
                    <a:lnTo>
                      <a:pt x="160" y="38"/>
                    </a:lnTo>
                    <a:lnTo>
                      <a:pt x="150" y="26"/>
                    </a:lnTo>
                    <a:lnTo>
                      <a:pt x="138" y="16"/>
                    </a:lnTo>
                    <a:lnTo>
                      <a:pt x="122" y="6"/>
                    </a:lnTo>
                    <a:lnTo>
                      <a:pt x="106" y="2"/>
                    </a:lnTo>
                    <a:lnTo>
                      <a:pt x="88" y="0"/>
                    </a:lnTo>
                    <a:close/>
                    <a:moveTo>
                      <a:pt x="108" y="218"/>
                    </a:moveTo>
                    <a:lnTo>
                      <a:pt x="70" y="222"/>
                    </a:lnTo>
                    <a:lnTo>
                      <a:pt x="70" y="222"/>
                    </a:lnTo>
                    <a:lnTo>
                      <a:pt x="64" y="208"/>
                    </a:lnTo>
                    <a:lnTo>
                      <a:pt x="64" y="208"/>
                    </a:lnTo>
                    <a:lnTo>
                      <a:pt x="64" y="206"/>
                    </a:lnTo>
                    <a:lnTo>
                      <a:pt x="114" y="200"/>
                    </a:lnTo>
                    <a:lnTo>
                      <a:pt x="114" y="200"/>
                    </a:lnTo>
                    <a:lnTo>
                      <a:pt x="112" y="208"/>
                    </a:lnTo>
                    <a:lnTo>
                      <a:pt x="112" y="208"/>
                    </a:lnTo>
                    <a:lnTo>
                      <a:pt x="108" y="218"/>
                    </a:lnTo>
                    <a:close/>
                    <a:moveTo>
                      <a:pt x="62" y="200"/>
                    </a:moveTo>
                    <a:lnTo>
                      <a:pt x="62" y="200"/>
                    </a:lnTo>
                    <a:lnTo>
                      <a:pt x="56" y="184"/>
                    </a:lnTo>
                    <a:lnTo>
                      <a:pt x="120" y="184"/>
                    </a:lnTo>
                    <a:lnTo>
                      <a:pt x="120" y="184"/>
                    </a:lnTo>
                    <a:lnTo>
                      <a:pt x="116" y="192"/>
                    </a:lnTo>
                    <a:lnTo>
                      <a:pt x="62" y="200"/>
                    </a:lnTo>
                    <a:close/>
                    <a:moveTo>
                      <a:pt x="88" y="240"/>
                    </a:moveTo>
                    <a:lnTo>
                      <a:pt x="88" y="240"/>
                    </a:lnTo>
                    <a:lnTo>
                      <a:pt x="82" y="240"/>
                    </a:lnTo>
                    <a:lnTo>
                      <a:pt x="78" y="238"/>
                    </a:lnTo>
                    <a:lnTo>
                      <a:pt x="76" y="236"/>
                    </a:lnTo>
                    <a:lnTo>
                      <a:pt x="72" y="230"/>
                    </a:lnTo>
                    <a:lnTo>
                      <a:pt x="106" y="226"/>
                    </a:lnTo>
                    <a:lnTo>
                      <a:pt x="106" y="226"/>
                    </a:lnTo>
                    <a:lnTo>
                      <a:pt x="102" y="234"/>
                    </a:lnTo>
                    <a:lnTo>
                      <a:pt x="98" y="238"/>
                    </a:lnTo>
                    <a:lnTo>
                      <a:pt x="94" y="240"/>
                    </a:lnTo>
                    <a:lnTo>
                      <a:pt x="88" y="240"/>
                    </a:lnTo>
                    <a:close/>
                    <a:moveTo>
                      <a:pt x="126" y="168"/>
                    </a:moveTo>
                    <a:lnTo>
                      <a:pt x="50" y="168"/>
                    </a:lnTo>
                    <a:lnTo>
                      <a:pt x="50" y="168"/>
                    </a:lnTo>
                    <a:lnTo>
                      <a:pt x="38" y="142"/>
                    </a:lnTo>
                    <a:lnTo>
                      <a:pt x="38" y="142"/>
                    </a:lnTo>
                    <a:lnTo>
                      <a:pt x="22" y="114"/>
                    </a:lnTo>
                    <a:lnTo>
                      <a:pt x="18" y="100"/>
                    </a:lnTo>
                    <a:lnTo>
                      <a:pt x="16" y="88"/>
                    </a:lnTo>
                    <a:lnTo>
                      <a:pt x="16" y="88"/>
                    </a:lnTo>
                    <a:lnTo>
                      <a:pt x="18" y="74"/>
                    </a:lnTo>
                    <a:lnTo>
                      <a:pt x="22" y="60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48" y="28"/>
                    </a:lnTo>
                    <a:lnTo>
                      <a:pt x="60" y="22"/>
                    </a:lnTo>
                    <a:lnTo>
                      <a:pt x="74" y="18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102" y="18"/>
                    </a:lnTo>
                    <a:lnTo>
                      <a:pt x="116" y="22"/>
                    </a:lnTo>
                    <a:lnTo>
                      <a:pt x="128" y="28"/>
                    </a:lnTo>
                    <a:lnTo>
                      <a:pt x="138" y="38"/>
                    </a:lnTo>
                    <a:lnTo>
                      <a:pt x="148" y="48"/>
                    </a:lnTo>
                    <a:lnTo>
                      <a:pt x="154" y="60"/>
                    </a:lnTo>
                    <a:lnTo>
                      <a:pt x="158" y="74"/>
                    </a:lnTo>
                    <a:lnTo>
                      <a:pt x="160" y="88"/>
                    </a:lnTo>
                    <a:lnTo>
                      <a:pt x="160" y="88"/>
                    </a:lnTo>
                    <a:lnTo>
                      <a:pt x="158" y="100"/>
                    </a:lnTo>
                    <a:lnTo>
                      <a:pt x="154" y="114"/>
                    </a:lnTo>
                    <a:lnTo>
                      <a:pt x="138" y="142"/>
                    </a:lnTo>
                    <a:lnTo>
                      <a:pt x="138" y="142"/>
                    </a:lnTo>
                    <a:lnTo>
                      <a:pt x="126" y="16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33" name="Freeform 66">
                <a:extLst>
                  <a:ext uri="{FF2B5EF4-FFF2-40B4-BE49-F238E27FC236}">
                    <a16:creationId xmlns:a16="http://schemas.microsoft.com/office/drawing/2014/main" xmlns="" id="{7C23106C-3D86-4DEE-B895-F632678C44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2200" y="2838450"/>
                <a:ext cx="82550" cy="825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0" y="4"/>
                  </a:cxn>
                  <a:cxn ang="0">
                    <a:pos x="22" y="8"/>
                  </a:cxn>
                  <a:cxn ang="0">
                    <a:pos x="14" y="14"/>
                  </a:cxn>
                  <a:cxn ang="0">
                    <a:pos x="8" y="22"/>
                  </a:cxn>
                  <a:cxn ang="0">
                    <a:pos x="4" y="30"/>
                  </a:cxn>
                  <a:cxn ang="0">
                    <a:pos x="0" y="38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50"/>
                  </a:cxn>
                  <a:cxn ang="0">
                    <a:pos x="4" y="52"/>
                  </a:cxn>
                  <a:cxn ang="0">
                    <a:pos x="4" y="52"/>
                  </a:cxn>
                  <a:cxn ang="0">
                    <a:pos x="6" y="50"/>
                  </a:cxn>
                  <a:cxn ang="0">
                    <a:pos x="8" y="48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12" y="32"/>
                  </a:cxn>
                  <a:cxn ang="0">
                    <a:pos x="14" y="26"/>
                  </a:cxn>
                  <a:cxn ang="0">
                    <a:pos x="20" y="20"/>
                  </a:cxn>
                  <a:cxn ang="0">
                    <a:pos x="26" y="14"/>
                  </a:cxn>
                  <a:cxn ang="0">
                    <a:pos x="32" y="12"/>
                  </a:cxn>
                  <a:cxn ang="0">
                    <a:pos x="40" y="8"/>
                  </a:cxn>
                  <a:cxn ang="0">
                    <a:pos x="48" y="8"/>
                  </a:cxn>
                  <a:cxn ang="0">
                    <a:pos x="48" y="8"/>
                  </a:cxn>
                  <a:cxn ang="0">
                    <a:pos x="50" y="6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0" y="2"/>
                  </a:cxn>
                  <a:cxn ang="0">
                    <a:pos x="48" y="0"/>
                  </a:cxn>
                </a:cxnLst>
                <a:rect l="0" t="0" r="r" b="b"/>
                <a:pathLst>
                  <a:path w="52" h="52">
                    <a:moveTo>
                      <a:pt x="48" y="0"/>
                    </a:moveTo>
                    <a:lnTo>
                      <a:pt x="48" y="0"/>
                    </a:lnTo>
                    <a:lnTo>
                      <a:pt x="38" y="0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6" y="50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12" y="32"/>
                    </a:lnTo>
                    <a:lnTo>
                      <a:pt x="14" y="26"/>
                    </a:lnTo>
                    <a:lnTo>
                      <a:pt x="20" y="20"/>
                    </a:lnTo>
                    <a:lnTo>
                      <a:pt x="26" y="14"/>
                    </a:lnTo>
                    <a:lnTo>
                      <a:pt x="32" y="12"/>
                    </a:lnTo>
                    <a:lnTo>
                      <a:pt x="40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0" y="2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34" name="Freeform 67">
                <a:extLst>
                  <a:ext uri="{FF2B5EF4-FFF2-40B4-BE49-F238E27FC236}">
                    <a16:creationId xmlns:a16="http://schemas.microsoft.com/office/drawing/2014/main" xmlns="" id="{677B6E57-54AA-4994-8CA9-D2118B20F7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2200" y="2838450"/>
                <a:ext cx="82550" cy="825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0" y="4"/>
                  </a:cxn>
                  <a:cxn ang="0">
                    <a:pos x="22" y="8"/>
                  </a:cxn>
                  <a:cxn ang="0">
                    <a:pos x="14" y="14"/>
                  </a:cxn>
                  <a:cxn ang="0">
                    <a:pos x="8" y="22"/>
                  </a:cxn>
                  <a:cxn ang="0">
                    <a:pos x="4" y="30"/>
                  </a:cxn>
                  <a:cxn ang="0">
                    <a:pos x="0" y="38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50"/>
                  </a:cxn>
                  <a:cxn ang="0">
                    <a:pos x="4" y="52"/>
                  </a:cxn>
                  <a:cxn ang="0">
                    <a:pos x="4" y="52"/>
                  </a:cxn>
                  <a:cxn ang="0">
                    <a:pos x="6" y="50"/>
                  </a:cxn>
                  <a:cxn ang="0">
                    <a:pos x="8" y="48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12" y="32"/>
                  </a:cxn>
                  <a:cxn ang="0">
                    <a:pos x="14" y="26"/>
                  </a:cxn>
                  <a:cxn ang="0">
                    <a:pos x="20" y="20"/>
                  </a:cxn>
                  <a:cxn ang="0">
                    <a:pos x="26" y="14"/>
                  </a:cxn>
                  <a:cxn ang="0">
                    <a:pos x="32" y="12"/>
                  </a:cxn>
                  <a:cxn ang="0">
                    <a:pos x="40" y="8"/>
                  </a:cxn>
                  <a:cxn ang="0">
                    <a:pos x="48" y="8"/>
                  </a:cxn>
                  <a:cxn ang="0">
                    <a:pos x="48" y="8"/>
                  </a:cxn>
                  <a:cxn ang="0">
                    <a:pos x="50" y="6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0" y="2"/>
                  </a:cxn>
                  <a:cxn ang="0">
                    <a:pos x="48" y="0"/>
                  </a:cxn>
                </a:cxnLst>
                <a:rect l="0" t="0" r="r" b="b"/>
                <a:pathLst>
                  <a:path w="52" h="52">
                    <a:moveTo>
                      <a:pt x="48" y="0"/>
                    </a:moveTo>
                    <a:lnTo>
                      <a:pt x="48" y="0"/>
                    </a:lnTo>
                    <a:lnTo>
                      <a:pt x="38" y="0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6" y="50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12" y="32"/>
                    </a:lnTo>
                    <a:lnTo>
                      <a:pt x="14" y="26"/>
                    </a:lnTo>
                    <a:lnTo>
                      <a:pt x="20" y="20"/>
                    </a:lnTo>
                    <a:lnTo>
                      <a:pt x="26" y="14"/>
                    </a:lnTo>
                    <a:lnTo>
                      <a:pt x="32" y="12"/>
                    </a:lnTo>
                    <a:lnTo>
                      <a:pt x="40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0" y="2"/>
                    </a:lnTo>
                    <a:lnTo>
                      <a:pt x="48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0B7BAB9F-13A2-41E3-AB05-1B8B9CB9B75F}"/>
                </a:ext>
              </a:extLst>
            </p:cNvPr>
            <p:cNvSpPr/>
            <p:nvPr/>
          </p:nvSpPr>
          <p:spPr>
            <a:xfrm>
              <a:off x="3661663" y="2737271"/>
              <a:ext cx="321384" cy="321384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F2E62F6B-6661-4701-B37E-C35D3290922F}"/>
                </a:ext>
              </a:extLst>
            </p:cNvPr>
            <p:cNvSpPr/>
            <p:nvPr/>
          </p:nvSpPr>
          <p:spPr>
            <a:xfrm>
              <a:off x="7086238" y="5386656"/>
              <a:ext cx="432425" cy="432425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A03016AC-ED19-4E73-8D85-3D891794B028}"/>
                </a:ext>
              </a:extLst>
            </p:cNvPr>
            <p:cNvSpPr/>
            <p:nvPr/>
          </p:nvSpPr>
          <p:spPr>
            <a:xfrm>
              <a:off x="7980679" y="2024384"/>
              <a:ext cx="142628" cy="142628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179E4674-EF67-476C-B1C3-02AE5DD6CDB6}"/>
                </a:ext>
              </a:extLst>
            </p:cNvPr>
            <p:cNvSpPr/>
            <p:nvPr/>
          </p:nvSpPr>
          <p:spPr>
            <a:xfrm>
              <a:off x="3757679" y="4750529"/>
              <a:ext cx="183166" cy="183166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390A000C-25EB-470C-9858-E151DA7EC585}"/>
                </a:ext>
              </a:extLst>
            </p:cNvPr>
            <p:cNvSpPr/>
            <p:nvPr/>
          </p:nvSpPr>
          <p:spPr>
            <a:xfrm>
              <a:off x="3976551" y="4222970"/>
              <a:ext cx="107668" cy="107668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1F941E04-8322-4FEF-B1FD-011B012E715E}"/>
                </a:ext>
              </a:extLst>
            </p:cNvPr>
            <p:cNvSpPr/>
            <p:nvPr/>
          </p:nvSpPr>
          <p:spPr>
            <a:xfrm>
              <a:off x="7683203" y="2462022"/>
              <a:ext cx="185134" cy="185134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61681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组合 1">
            <a:extLst>
              <a:ext uri="{FF2B5EF4-FFF2-40B4-BE49-F238E27FC236}">
                <a16:creationId xmlns:a16="http://schemas.microsoft.com/office/drawing/2014/main" xmlns="" id="{1EA8128B-F8D2-462E-A4B4-BB42C6B5F50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697839" y="3075621"/>
            <a:ext cx="4432309" cy="2529660"/>
            <a:chOff x="5697839" y="3075621"/>
            <a:chExt cx="4432309" cy="252966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2FCE63C7-7990-4566-A9C2-45281C5B418F}"/>
                </a:ext>
              </a:extLst>
            </p:cNvPr>
            <p:cNvGrpSpPr/>
            <p:nvPr/>
          </p:nvGrpSpPr>
          <p:grpSpPr>
            <a:xfrm>
              <a:off x="5697839" y="3075621"/>
              <a:ext cx="4432309" cy="2529660"/>
              <a:chOff x="-47885" y="1495179"/>
              <a:chExt cx="4432309" cy="2529660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C11B0CEE-45A3-4296-A217-67DD5215C6B4}"/>
                  </a:ext>
                </a:extLst>
              </p:cNvPr>
              <p:cNvSpPr txBox="1"/>
              <p:nvPr/>
            </p:nvSpPr>
            <p:spPr>
              <a:xfrm>
                <a:off x="-47885" y="1495179"/>
                <a:ext cx="1653603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03</a:t>
                </a:r>
                <a:endParaRPr kumimoji="0" lang="zh-CN" altLang="en-US" sz="8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1C905C31-7D8B-455D-A1C0-4F93B3C5747E}"/>
                  </a:ext>
                </a:extLst>
              </p:cNvPr>
              <p:cNvSpPr txBox="1"/>
              <p:nvPr/>
            </p:nvSpPr>
            <p:spPr>
              <a:xfrm>
                <a:off x="-40404" y="3070732"/>
                <a:ext cx="442482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here. This is a blank 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2D12E087-B9D1-41BF-9FDB-0F4D718B8834}"/>
                </a:ext>
              </a:extLst>
            </p:cNvPr>
            <p:cNvSpPr txBox="1"/>
            <p:nvPr/>
          </p:nvSpPr>
          <p:spPr>
            <a:xfrm>
              <a:off x="5719328" y="4312104"/>
              <a:ext cx="28357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ADD YOUR TEXT HERE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PA_组合 2">
            <a:extLst>
              <a:ext uri="{FF2B5EF4-FFF2-40B4-BE49-F238E27FC236}">
                <a16:creationId xmlns:a16="http://schemas.microsoft.com/office/drawing/2014/main" xmlns="" id="{54F4C6E1-39AC-49C8-A69C-E5B697F07B4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-1922585" y="-2485292"/>
            <a:ext cx="7673977" cy="6951199"/>
            <a:chOff x="-1922585" y="-2485292"/>
            <a:chExt cx="7673977" cy="6951199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7976920-8445-406B-8925-C1B0B31D371D}"/>
                </a:ext>
              </a:extLst>
            </p:cNvPr>
            <p:cNvSpPr/>
            <p:nvPr/>
          </p:nvSpPr>
          <p:spPr>
            <a:xfrm>
              <a:off x="-1922585" y="-2485292"/>
              <a:ext cx="6471139" cy="64711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3585729A-A918-4F13-8D76-EF38AC9E5D0D}"/>
                </a:ext>
              </a:extLst>
            </p:cNvPr>
            <p:cNvSpPr/>
            <p:nvPr/>
          </p:nvSpPr>
          <p:spPr>
            <a:xfrm>
              <a:off x="-1740119" y="-2302338"/>
              <a:ext cx="6105717" cy="6105717"/>
            </a:xfrm>
            <a:prstGeom prst="ellipse">
              <a:avLst/>
            </a:prstGeom>
            <a:solidFill>
              <a:srgbClr val="8BFB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0B9AD1A6-0D47-4513-B391-02D41FCF3937}"/>
                </a:ext>
              </a:extLst>
            </p:cNvPr>
            <p:cNvSpPr/>
            <p:nvPr/>
          </p:nvSpPr>
          <p:spPr>
            <a:xfrm>
              <a:off x="3587944" y="3505787"/>
              <a:ext cx="960120" cy="960120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8738B64-D511-4FC1-83D4-6127B92AD1AB}"/>
                </a:ext>
              </a:extLst>
            </p:cNvPr>
            <p:cNvSpPr/>
            <p:nvPr/>
          </p:nvSpPr>
          <p:spPr>
            <a:xfrm rot="16200000" flipH="1">
              <a:off x="5151207" y="2251017"/>
              <a:ext cx="600185" cy="600185"/>
            </a:xfrm>
            <a:prstGeom prst="ellipse">
              <a:avLst/>
            </a:prstGeom>
            <a:noFill/>
            <a:ln>
              <a:solidFill>
                <a:srgbClr val="8BFB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8635D9E4-6378-434A-A277-0ACA1B4853B4}"/>
                </a:ext>
              </a:extLst>
            </p:cNvPr>
            <p:cNvSpPr/>
            <p:nvPr/>
          </p:nvSpPr>
          <p:spPr>
            <a:xfrm rot="16200000" flipH="1">
              <a:off x="4786036" y="1475237"/>
              <a:ext cx="57973" cy="5797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25202A2A-DC93-436D-8647-7CFDE2E72A6C}"/>
                </a:ext>
              </a:extLst>
            </p:cNvPr>
            <p:cNvSpPr/>
            <p:nvPr/>
          </p:nvSpPr>
          <p:spPr>
            <a:xfrm rot="16200000" flipH="1">
              <a:off x="4685566" y="2332007"/>
              <a:ext cx="200939" cy="2009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79F3BA1C-9ED1-46DB-8B16-B1B5AD5E5809}"/>
                </a:ext>
              </a:extLst>
            </p:cNvPr>
            <p:cNvSpPr/>
            <p:nvPr/>
          </p:nvSpPr>
          <p:spPr>
            <a:xfrm rot="16200000" flipH="1">
              <a:off x="5151207" y="1734688"/>
              <a:ext cx="97896" cy="97896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C1DF37D4-8C76-4A7B-9BAB-2F2F6462F57A}"/>
                </a:ext>
              </a:extLst>
            </p:cNvPr>
            <p:cNvSpPr/>
            <p:nvPr/>
          </p:nvSpPr>
          <p:spPr>
            <a:xfrm rot="16200000" flipH="1">
              <a:off x="2435816" y="3970725"/>
              <a:ext cx="160501" cy="16050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2DF765BB-6EA4-4C36-8603-BD81FDC999A8}"/>
                </a:ext>
              </a:extLst>
            </p:cNvPr>
            <p:cNvSpPr/>
            <p:nvPr/>
          </p:nvSpPr>
          <p:spPr>
            <a:xfrm rot="16200000" flipH="1">
              <a:off x="4548064" y="1783636"/>
              <a:ext cx="202737" cy="20273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0D63E641-CE32-4C53-AB6C-D5912966B11C}"/>
                </a:ext>
              </a:extLst>
            </p:cNvPr>
            <p:cNvSpPr/>
            <p:nvPr/>
          </p:nvSpPr>
          <p:spPr>
            <a:xfrm rot="16200000" flipH="1">
              <a:off x="4246231" y="2551110"/>
              <a:ext cx="119367" cy="119367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BBC193C1-BB62-40A7-8C9F-49F089848564}"/>
                </a:ext>
              </a:extLst>
            </p:cNvPr>
            <p:cNvSpPr/>
            <p:nvPr/>
          </p:nvSpPr>
          <p:spPr>
            <a:xfrm rot="16200000" flipH="1">
              <a:off x="1069742" y="4050975"/>
              <a:ext cx="181427" cy="18142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EB51F30B-0297-4863-98C6-AF17B52D1020}"/>
                </a:ext>
              </a:extLst>
            </p:cNvPr>
            <p:cNvSpPr/>
            <p:nvPr/>
          </p:nvSpPr>
          <p:spPr>
            <a:xfrm rot="16200000" flipH="1">
              <a:off x="4792517" y="829515"/>
              <a:ext cx="400661" cy="40066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PA_组合 3">
            <a:extLst>
              <a:ext uri="{FF2B5EF4-FFF2-40B4-BE49-F238E27FC236}">
                <a16:creationId xmlns:a16="http://schemas.microsoft.com/office/drawing/2014/main" xmlns="" id="{3942BA2B-0E1F-42CE-ADA4-0A686BF254E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9849016" y="4340451"/>
            <a:ext cx="4468473" cy="4475302"/>
            <a:chOff x="9849016" y="4340451"/>
            <a:chExt cx="4468473" cy="4475302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1F8B9116-6D7A-4C39-8EAE-76EA33BE742E}"/>
                </a:ext>
              </a:extLst>
            </p:cNvPr>
            <p:cNvSpPr/>
            <p:nvPr/>
          </p:nvSpPr>
          <p:spPr>
            <a:xfrm>
              <a:off x="10401982" y="4900246"/>
              <a:ext cx="3915507" cy="3915507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B43C1088-38C3-4E2D-987E-069993E6250A}"/>
                </a:ext>
              </a:extLst>
            </p:cNvPr>
            <p:cNvSpPr/>
            <p:nvPr/>
          </p:nvSpPr>
          <p:spPr>
            <a:xfrm rot="16200000" flipH="1">
              <a:off x="9849016" y="6398678"/>
              <a:ext cx="202737" cy="20273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74A4AA44-46B4-404C-B515-862F2BC58023}"/>
                </a:ext>
              </a:extLst>
            </p:cNvPr>
            <p:cNvSpPr/>
            <p:nvPr/>
          </p:nvSpPr>
          <p:spPr>
            <a:xfrm rot="16200000" flipH="1">
              <a:off x="11384782" y="4340451"/>
              <a:ext cx="344651" cy="34465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991CD7A-AD06-4E30-A7DD-8D97B976E827}"/>
                </a:ext>
              </a:extLst>
            </p:cNvPr>
            <p:cNvSpPr/>
            <p:nvPr/>
          </p:nvSpPr>
          <p:spPr>
            <a:xfrm rot="16200000" flipH="1">
              <a:off x="11175278" y="4956048"/>
              <a:ext cx="121406" cy="121406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718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E8B6F7B-5CFE-4286-A384-21EA335017B7}"/>
              </a:ext>
            </a:extLst>
          </p:cNvPr>
          <p:cNvGrpSpPr/>
          <p:nvPr/>
        </p:nvGrpSpPr>
        <p:grpSpPr>
          <a:xfrm>
            <a:off x="576000" y="664075"/>
            <a:ext cx="10948409" cy="5623829"/>
            <a:chOff x="576000" y="664075"/>
            <a:chExt cx="10948409" cy="5623829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1B4FEE18-AE80-4CC0-B91E-7EFE1711B3B9}"/>
                </a:ext>
              </a:extLst>
            </p:cNvPr>
            <p:cNvGrpSpPr/>
            <p:nvPr/>
          </p:nvGrpSpPr>
          <p:grpSpPr>
            <a:xfrm>
              <a:off x="4971260" y="2315419"/>
              <a:ext cx="2231948" cy="2232638"/>
              <a:chOff x="5464810" y="2838858"/>
              <a:chExt cx="1189208" cy="1189576"/>
            </a:xfrm>
          </p:grpSpPr>
          <p:sp>
            <p:nvSpPr>
              <p:cNvPr id="8" name="Oval 12">
                <a:extLst>
                  <a:ext uri="{FF2B5EF4-FFF2-40B4-BE49-F238E27FC236}">
                    <a16:creationId xmlns:a16="http://schemas.microsoft.com/office/drawing/2014/main" xmlns="" id="{3B9190BE-9382-4BD2-B2B0-DD75D6D846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8666" y="3097220"/>
                <a:ext cx="672647" cy="672854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Freeform 20">
                <a:extLst>
                  <a:ext uri="{FF2B5EF4-FFF2-40B4-BE49-F238E27FC236}">
                    <a16:creationId xmlns:a16="http://schemas.microsoft.com/office/drawing/2014/main" xmlns="" id="{37129F98-E2CF-464E-B39F-49A512CE01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4119" y="3353723"/>
                <a:ext cx="79899" cy="159849"/>
              </a:xfrm>
              <a:custGeom>
                <a:avLst/>
                <a:gdLst>
                  <a:gd name="T0" fmla="*/ 0 w 43"/>
                  <a:gd name="T1" fmla="*/ 0 h 86"/>
                  <a:gd name="T2" fmla="*/ 43 w 43"/>
                  <a:gd name="T3" fmla="*/ 43 h 86"/>
                  <a:gd name="T4" fmla="*/ 0 w 43"/>
                  <a:gd name="T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86">
                    <a:moveTo>
                      <a:pt x="0" y="0"/>
                    </a:moveTo>
                    <a:lnTo>
                      <a:pt x="43" y="43"/>
                    </a:lnTo>
                    <a:lnTo>
                      <a:pt x="0" y="86"/>
                    </a:lnTo>
                  </a:path>
                </a:pathLst>
              </a:custGeom>
              <a:noFill/>
              <a:ln w="12700" cap="flat" cmpd="sng">
                <a:solidFill>
                  <a:srgbClr val="FFFFFF">
                    <a:lumMod val="50000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Freeform 21">
                <a:extLst>
                  <a:ext uri="{FF2B5EF4-FFF2-40B4-BE49-F238E27FC236}">
                    <a16:creationId xmlns:a16="http://schemas.microsoft.com/office/drawing/2014/main" xmlns="" id="{5D5125E0-44FA-43F0-B51A-A9228CEC3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4810" y="3353723"/>
                <a:ext cx="79901" cy="159849"/>
              </a:xfrm>
              <a:custGeom>
                <a:avLst/>
                <a:gdLst>
                  <a:gd name="T0" fmla="*/ 43 w 43"/>
                  <a:gd name="T1" fmla="*/ 86 h 86"/>
                  <a:gd name="T2" fmla="*/ 0 w 43"/>
                  <a:gd name="T3" fmla="*/ 43 h 86"/>
                  <a:gd name="T4" fmla="*/ 43 w 43"/>
                  <a:gd name="T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86">
                    <a:moveTo>
                      <a:pt x="43" y="86"/>
                    </a:moveTo>
                    <a:lnTo>
                      <a:pt x="0" y="43"/>
                    </a:lnTo>
                    <a:lnTo>
                      <a:pt x="43" y="0"/>
                    </a:lnTo>
                  </a:path>
                </a:pathLst>
              </a:custGeom>
              <a:noFill/>
              <a:ln w="12700" cap="flat" cmpd="sng">
                <a:solidFill>
                  <a:srgbClr val="FFFFFF">
                    <a:lumMod val="50000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Freeform 22">
                <a:extLst>
                  <a:ext uri="{FF2B5EF4-FFF2-40B4-BE49-F238E27FC236}">
                    <a16:creationId xmlns:a16="http://schemas.microsoft.com/office/drawing/2014/main" xmlns="" id="{03D595B9-9958-4331-8125-5BAE99FE9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9516" y="3948510"/>
                <a:ext cx="159800" cy="79924"/>
              </a:xfrm>
              <a:custGeom>
                <a:avLst/>
                <a:gdLst>
                  <a:gd name="T0" fmla="*/ 86 w 86"/>
                  <a:gd name="T1" fmla="*/ 0 h 43"/>
                  <a:gd name="T2" fmla="*/ 43 w 86"/>
                  <a:gd name="T3" fmla="*/ 43 h 43"/>
                  <a:gd name="T4" fmla="*/ 0 w 86"/>
                  <a:gd name="T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43">
                    <a:moveTo>
                      <a:pt x="86" y="0"/>
                    </a:moveTo>
                    <a:lnTo>
                      <a:pt x="43" y="43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>
                <a:solidFill>
                  <a:srgbClr val="FFFFFF">
                    <a:lumMod val="50000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Freeform 23">
                <a:extLst>
                  <a:ext uri="{FF2B5EF4-FFF2-40B4-BE49-F238E27FC236}">
                    <a16:creationId xmlns:a16="http://schemas.microsoft.com/office/drawing/2014/main" xmlns="" id="{8040264F-7024-46AB-ACAE-3FAE41899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9516" y="2838858"/>
                <a:ext cx="159800" cy="79925"/>
              </a:xfrm>
              <a:custGeom>
                <a:avLst/>
                <a:gdLst>
                  <a:gd name="T0" fmla="*/ 0 w 86"/>
                  <a:gd name="T1" fmla="*/ 43 h 43"/>
                  <a:gd name="T2" fmla="*/ 43 w 86"/>
                  <a:gd name="T3" fmla="*/ 0 h 43"/>
                  <a:gd name="T4" fmla="*/ 86 w 86"/>
                  <a:gd name="T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43">
                    <a:moveTo>
                      <a:pt x="0" y="43"/>
                    </a:moveTo>
                    <a:lnTo>
                      <a:pt x="43" y="0"/>
                    </a:lnTo>
                    <a:lnTo>
                      <a:pt x="86" y="43"/>
                    </a:lnTo>
                  </a:path>
                </a:pathLst>
              </a:custGeom>
              <a:noFill/>
              <a:ln w="12700" cap="flat" cmpd="sng">
                <a:solidFill>
                  <a:srgbClr val="FFFFFF">
                    <a:lumMod val="50000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EDCFB275-DE26-44ED-BDA0-70BE6FBC1564}"/>
                </a:ext>
              </a:extLst>
            </p:cNvPr>
            <p:cNvSpPr/>
            <p:nvPr/>
          </p:nvSpPr>
          <p:spPr>
            <a:xfrm>
              <a:off x="4233603" y="1526442"/>
              <a:ext cx="3625312" cy="3625311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Oval 11">
              <a:extLst>
                <a:ext uri="{FF2B5EF4-FFF2-40B4-BE49-F238E27FC236}">
                  <a16:creationId xmlns:a16="http://schemas.microsoft.com/office/drawing/2014/main" xmlns="" id="{4504B2C8-313E-40A2-B916-9EFA83997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92" y="1157983"/>
              <a:ext cx="764291" cy="762948"/>
            </a:xfrm>
            <a:prstGeom prst="ellipse">
              <a:avLst/>
            </a:prstGeom>
            <a:solidFill>
              <a:srgbClr val="151515"/>
            </a:solidFill>
            <a:ln>
              <a:solidFill>
                <a:srgbClr val="8BFB4F"/>
              </a:solidFill>
            </a:ln>
            <a:ex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Oval 13">
              <a:extLst>
                <a:ext uri="{FF2B5EF4-FFF2-40B4-BE49-F238E27FC236}">
                  <a16:creationId xmlns:a16="http://schemas.microsoft.com/office/drawing/2014/main" xmlns="" id="{E3E445F6-D9E6-4CA9-8EF8-3897B7A1B3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27537" y="3047526"/>
              <a:ext cx="762713" cy="762948"/>
            </a:xfrm>
            <a:prstGeom prst="ellipse">
              <a:avLst/>
            </a:prstGeom>
            <a:solidFill>
              <a:srgbClr val="151515"/>
            </a:solidFill>
            <a:ln>
              <a:solidFill>
                <a:srgbClr val="8BFB4F"/>
              </a:solidFill>
            </a:ln>
            <a:ex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Oval 15">
              <a:extLst>
                <a:ext uri="{FF2B5EF4-FFF2-40B4-BE49-F238E27FC236}">
                  <a16:creationId xmlns:a16="http://schemas.microsoft.com/office/drawing/2014/main" xmlns="" id="{58F8B053-50DF-4A2B-BB32-14623F7931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9088" y="4883460"/>
              <a:ext cx="764291" cy="764527"/>
            </a:xfrm>
            <a:prstGeom prst="ellipse">
              <a:avLst/>
            </a:prstGeom>
            <a:solidFill>
              <a:srgbClr val="151515"/>
            </a:solidFill>
            <a:ln>
              <a:solidFill>
                <a:srgbClr val="8BFB4F"/>
              </a:solidFill>
            </a:ln>
            <a:ex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Oval 13">
              <a:extLst>
                <a:ext uri="{FF2B5EF4-FFF2-40B4-BE49-F238E27FC236}">
                  <a16:creationId xmlns:a16="http://schemas.microsoft.com/office/drawing/2014/main" xmlns="" id="{E4BF25AD-BFD0-462A-9F2E-52040C4B12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3294" y="3047526"/>
              <a:ext cx="762713" cy="762948"/>
            </a:xfrm>
            <a:prstGeom prst="ellipse">
              <a:avLst/>
            </a:prstGeom>
            <a:solidFill>
              <a:srgbClr val="151515"/>
            </a:solidFill>
            <a:ln>
              <a:solidFill>
                <a:srgbClr val="8BFB4F"/>
              </a:solidFill>
            </a:ln>
            <a:ex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E00EB995-1218-413E-B70A-5EFD1AEF2A2F}"/>
                </a:ext>
              </a:extLst>
            </p:cNvPr>
            <p:cNvSpPr/>
            <p:nvPr/>
          </p:nvSpPr>
          <p:spPr>
            <a:xfrm>
              <a:off x="6489160" y="4673574"/>
              <a:ext cx="209886" cy="209886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39E41B06-A0C1-4924-9CEB-1443571FACEC}"/>
                </a:ext>
              </a:extLst>
            </p:cNvPr>
            <p:cNvSpPr/>
            <p:nvPr/>
          </p:nvSpPr>
          <p:spPr>
            <a:xfrm>
              <a:off x="5404904" y="5246640"/>
              <a:ext cx="123139" cy="123139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4BC6DCC8-EC59-483B-84CD-BA2172F48191}"/>
                </a:ext>
              </a:extLst>
            </p:cNvPr>
            <p:cNvGrpSpPr/>
            <p:nvPr/>
          </p:nvGrpSpPr>
          <p:grpSpPr>
            <a:xfrm>
              <a:off x="7545057" y="2737505"/>
              <a:ext cx="616764" cy="1556611"/>
              <a:chOff x="7545057" y="2737505"/>
              <a:chExt cx="616764" cy="1556611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0CA9A18D-AD13-48A8-96C9-EC9D5D0A58B5}"/>
                  </a:ext>
                </a:extLst>
              </p:cNvPr>
              <p:cNvSpPr/>
              <p:nvPr/>
            </p:nvSpPr>
            <p:spPr>
              <a:xfrm>
                <a:off x="7814151" y="4120495"/>
                <a:ext cx="173621" cy="173621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3415E6BA-A73A-4286-A041-4DA5449A56B6}"/>
                  </a:ext>
                </a:extLst>
              </p:cNvPr>
              <p:cNvSpPr/>
              <p:nvPr/>
            </p:nvSpPr>
            <p:spPr>
              <a:xfrm>
                <a:off x="7951935" y="2737505"/>
                <a:ext cx="209886" cy="209886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76E9E9FC-34FF-48CC-9183-53C630ACFFCA}"/>
                  </a:ext>
                </a:extLst>
              </p:cNvPr>
              <p:cNvSpPr/>
              <p:nvPr/>
            </p:nvSpPr>
            <p:spPr>
              <a:xfrm>
                <a:off x="8056878" y="3963090"/>
                <a:ext cx="100068" cy="100068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71F97300-FC68-4ACB-9DE8-53122B5442A2}"/>
                  </a:ext>
                </a:extLst>
              </p:cNvPr>
              <p:cNvSpPr/>
              <p:nvPr/>
            </p:nvSpPr>
            <p:spPr>
              <a:xfrm>
                <a:off x="7545057" y="3758134"/>
                <a:ext cx="128648" cy="128648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95371AA5-5BAA-4E93-A953-9073A0B1ED9F}"/>
                </a:ext>
              </a:extLst>
            </p:cNvPr>
            <p:cNvGrpSpPr/>
            <p:nvPr/>
          </p:nvGrpSpPr>
          <p:grpSpPr>
            <a:xfrm>
              <a:off x="3569660" y="2737505"/>
              <a:ext cx="616764" cy="1556611"/>
              <a:chOff x="7545057" y="2737505"/>
              <a:chExt cx="616764" cy="1556611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xmlns="" id="{CEF13285-077E-43B8-A971-C854599B6289}"/>
                  </a:ext>
                </a:extLst>
              </p:cNvPr>
              <p:cNvSpPr/>
              <p:nvPr/>
            </p:nvSpPr>
            <p:spPr>
              <a:xfrm>
                <a:off x="7814151" y="4120495"/>
                <a:ext cx="173621" cy="173621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E495D9B1-2BC9-41A8-ABAA-2A412DA554B4}"/>
                  </a:ext>
                </a:extLst>
              </p:cNvPr>
              <p:cNvSpPr/>
              <p:nvPr/>
            </p:nvSpPr>
            <p:spPr>
              <a:xfrm>
                <a:off x="7951935" y="2737505"/>
                <a:ext cx="209886" cy="209886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534DC47E-6396-410B-B3F5-A5FD745B8F4A}"/>
                  </a:ext>
                </a:extLst>
              </p:cNvPr>
              <p:cNvSpPr/>
              <p:nvPr/>
            </p:nvSpPr>
            <p:spPr>
              <a:xfrm>
                <a:off x="8056878" y="3963090"/>
                <a:ext cx="100068" cy="100068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BA0DCD11-E3E1-4D1F-8C97-42D2B9DBB547}"/>
                  </a:ext>
                </a:extLst>
              </p:cNvPr>
              <p:cNvSpPr/>
              <p:nvPr/>
            </p:nvSpPr>
            <p:spPr>
              <a:xfrm>
                <a:off x="7545057" y="3758134"/>
                <a:ext cx="128648" cy="128648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56150690-60F6-49C4-94DB-C92B11EACBE9}"/>
                </a:ext>
              </a:extLst>
            </p:cNvPr>
            <p:cNvGrpSpPr/>
            <p:nvPr/>
          </p:nvGrpSpPr>
          <p:grpSpPr>
            <a:xfrm rot="4824333">
              <a:off x="5737877" y="587132"/>
              <a:ext cx="616764" cy="1556611"/>
              <a:chOff x="7545057" y="2737505"/>
              <a:chExt cx="616764" cy="1556611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98D3B267-63BC-403F-8648-424DE191E06C}"/>
                  </a:ext>
                </a:extLst>
              </p:cNvPr>
              <p:cNvSpPr/>
              <p:nvPr/>
            </p:nvSpPr>
            <p:spPr>
              <a:xfrm>
                <a:off x="7814151" y="4120495"/>
                <a:ext cx="173621" cy="173621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BE9C61C4-9610-4F48-8F0F-1D9D230FC577}"/>
                  </a:ext>
                </a:extLst>
              </p:cNvPr>
              <p:cNvSpPr/>
              <p:nvPr/>
            </p:nvSpPr>
            <p:spPr>
              <a:xfrm>
                <a:off x="7951935" y="2737505"/>
                <a:ext cx="209886" cy="209886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1113C361-A483-45F9-9DDF-06C89A992A60}"/>
                  </a:ext>
                </a:extLst>
              </p:cNvPr>
              <p:cNvSpPr/>
              <p:nvPr/>
            </p:nvSpPr>
            <p:spPr>
              <a:xfrm>
                <a:off x="8056878" y="3963090"/>
                <a:ext cx="100068" cy="100068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A1EFB31F-9C02-4632-958B-B4E89A4E41A7}"/>
                  </a:ext>
                </a:extLst>
              </p:cNvPr>
              <p:cNvSpPr/>
              <p:nvPr/>
            </p:nvSpPr>
            <p:spPr>
              <a:xfrm>
                <a:off x="7545057" y="3758134"/>
                <a:ext cx="128648" cy="128648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EBA689B0-14A2-419C-84D3-BBA8D370A660}"/>
                </a:ext>
              </a:extLst>
            </p:cNvPr>
            <p:cNvSpPr/>
            <p:nvPr/>
          </p:nvSpPr>
          <p:spPr>
            <a:xfrm>
              <a:off x="6577584" y="5335499"/>
              <a:ext cx="121462" cy="121462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50" name="Group 21">
              <a:extLst>
                <a:ext uri="{FF2B5EF4-FFF2-40B4-BE49-F238E27FC236}">
                  <a16:creationId xmlns:a16="http://schemas.microsoft.com/office/drawing/2014/main" xmlns="" id="{2E90A6E2-5A8B-410F-8638-1D079D375929}"/>
                </a:ext>
              </a:extLst>
            </p:cNvPr>
            <p:cNvGrpSpPr/>
            <p:nvPr/>
          </p:nvGrpSpPr>
          <p:grpSpPr>
            <a:xfrm>
              <a:off x="5920937" y="1403437"/>
              <a:ext cx="332599" cy="332599"/>
              <a:chOff x="2336800" y="1149350"/>
              <a:chExt cx="406400" cy="406400"/>
            </a:xfrm>
            <a:solidFill>
              <a:srgbClr val="8BFB4F"/>
            </a:solidFill>
          </p:grpSpPr>
          <p:sp>
            <p:nvSpPr>
              <p:cNvPr id="51" name="Freeform 253">
                <a:extLst>
                  <a:ext uri="{FF2B5EF4-FFF2-40B4-BE49-F238E27FC236}">
                    <a16:creationId xmlns:a16="http://schemas.microsoft.com/office/drawing/2014/main" xmlns="" id="{86C62BA5-47DB-433C-AAA6-A247402543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36800" y="1149350"/>
                <a:ext cx="406400" cy="40640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46" y="2"/>
                  </a:cxn>
                  <a:cxn ang="0">
                    <a:pos x="34" y="14"/>
                  </a:cxn>
                  <a:cxn ang="0">
                    <a:pos x="32" y="40"/>
                  </a:cxn>
                  <a:cxn ang="0">
                    <a:pos x="24" y="40"/>
                  </a:cxn>
                  <a:cxn ang="0">
                    <a:pos x="8" y="48"/>
                  </a:cxn>
                  <a:cxn ang="0">
                    <a:pos x="0" y="64"/>
                  </a:cxn>
                  <a:cxn ang="0">
                    <a:pos x="0" y="224"/>
                  </a:cxn>
                  <a:cxn ang="0">
                    <a:pos x="2" y="236"/>
                  </a:cxn>
                  <a:cxn ang="0">
                    <a:pos x="20" y="254"/>
                  </a:cxn>
                  <a:cxn ang="0">
                    <a:pos x="32" y="256"/>
                  </a:cxn>
                  <a:cxn ang="0">
                    <a:pos x="224" y="256"/>
                  </a:cxn>
                  <a:cxn ang="0">
                    <a:pos x="236" y="254"/>
                  </a:cxn>
                  <a:cxn ang="0">
                    <a:pos x="254" y="236"/>
                  </a:cxn>
                  <a:cxn ang="0">
                    <a:pos x="256" y="224"/>
                  </a:cxn>
                  <a:cxn ang="0">
                    <a:pos x="256" y="24"/>
                  </a:cxn>
                  <a:cxn ang="0">
                    <a:pos x="248" y="8"/>
                  </a:cxn>
                  <a:cxn ang="0">
                    <a:pos x="232" y="0"/>
                  </a:cxn>
                  <a:cxn ang="0">
                    <a:pos x="240" y="224"/>
                  </a:cxn>
                  <a:cxn ang="0">
                    <a:pos x="236" y="236"/>
                  </a:cxn>
                  <a:cxn ang="0">
                    <a:pos x="224" y="240"/>
                  </a:cxn>
                  <a:cxn ang="0">
                    <a:pos x="32" y="240"/>
                  </a:cxn>
                  <a:cxn ang="0">
                    <a:pos x="20" y="236"/>
                  </a:cxn>
                  <a:cxn ang="0">
                    <a:pos x="16" y="224"/>
                  </a:cxn>
                  <a:cxn ang="0">
                    <a:pos x="16" y="64"/>
                  </a:cxn>
                  <a:cxn ang="0">
                    <a:pos x="18" y="58"/>
                  </a:cxn>
                  <a:cxn ang="0">
                    <a:pos x="24" y="56"/>
                  </a:cxn>
                  <a:cxn ang="0">
                    <a:pos x="32" y="216"/>
                  </a:cxn>
                  <a:cxn ang="0">
                    <a:pos x="32" y="220"/>
                  </a:cxn>
                  <a:cxn ang="0">
                    <a:pos x="36" y="224"/>
                  </a:cxn>
                  <a:cxn ang="0">
                    <a:pos x="40" y="224"/>
                  </a:cxn>
                  <a:cxn ang="0">
                    <a:pos x="46" y="222"/>
                  </a:cxn>
                  <a:cxn ang="0">
                    <a:pos x="48" y="216"/>
                  </a:cxn>
                  <a:cxn ang="0">
                    <a:pos x="48" y="24"/>
                  </a:cxn>
                  <a:cxn ang="0">
                    <a:pos x="50" y="18"/>
                  </a:cxn>
                  <a:cxn ang="0">
                    <a:pos x="56" y="16"/>
                  </a:cxn>
                  <a:cxn ang="0">
                    <a:pos x="232" y="16"/>
                  </a:cxn>
                  <a:cxn ang="0">
                    <a:pos x="238" y="18"/>
                  </a:cxn>
                  <a:cxn ang="0">
                    <a:pos x="240" y="24"/>
                  </a:cxn>
                </a:cxnLst>
                <a:rect l="0" t="0" r="r" b="b"/>
                <a:pathLst>
                  <a:path w="256" h="256">
                    <a:moveTo>
                      <a:pt x="232" y="0"/>
                    </a:moveTo>
                    <a:lnTo>
                      <a:pt x="56" y="0"/>
                    </a:lnTo>
                    <a:lnTo>
                      <a:pt x="56" y="0"/>
                    </a:lnTo>
                    <a:lnTo>
                      <a:pt x="46" y="2"/>
                    </a:lnTo>
                    <a:lnTo>
                      <a:pt x="40" y="8"/>
                    </a:lnTo>
                    <a:lnTo>
                      <a:pt x="34" y="14"/>
                    </a:lnTo>
                    <a:lnTo>
                      <a:pt x="32" y="24"/>
                    </a:lnTo>
                    <a:lnTo>
                      <a:pt x="32" y="40"/>
                    </a:lnTo>
                    <a:lnTo>
                      <a:pt x="24" y="40"/>
                    </a:lnTo>
                    <a:lnTo>
                      <a:pt x="24" y="40"/>
                    </a:lnTo>
                    <a:lnTo>
                      <a:pt x="14" y="42"/>
                    </a:lnTo>
                    <a:lnTo>
                      <a:pt x="8" y="48"/>
                    </a:lnTo>
                    <a:lnTo>
                      <a:pt x="2" y="54"/>
                    </a:lnTo>
                    <a:lnTo>
                      <a:pt x="0" y="64"/>
                    </a:lnTo>
                    <a:lnTo>
                      <a:pt x="0" y="224"/>
                    </a:lnTo>
                    <a:lnTo>
                      <a:pt x="0" y="224"/>
                    </a:lnTo>
                    <a:lnTo>
                      <a:pt x="0" y="230"/>
                    </a:lnTo>
                    <a:lnTo>
                      <a:pt x="2" y="236"/>
                    </a:lnTo>
                    <a:lnTo>
                      <a:pt x="10" y="246"/>
                    </a:lnTo>
                    <a:lnTo>
                      <a:pt x="20" y="254"/>
                    </a:lnTo>
                    <a:lnTo>
                      <a:pt x="26" y="256"/>
                    </a:lnTo>
                    <a:lnTo>
                      <a:pt x="32" y="256"/>
                    </a:lnTo>
                    <a:lnTo>
                      <a:pt x="224" y="256"/>
                    </a:lnTo>
                    <a:lnTo>
                      <a:pt x="224" y="256"/>
                    </a:lnTo>
                    <a:lnTo>
                      <a:pt x="230" y="256"/>
                    </a:lnTo>
                    <a:lnTo>
                      <a:pt x="236" y="254"/>
                    </a:lnTo>
                    <a:lnTo>
                      <a:pt x="246" y="246"/>
                    </a:lnTo>
                    <a:lnTo>
                      <a:pt x="254" y="236"/>
                    </a:lnTo>
                    <a:lnTo>
                      <a:pt x="256" y="230"/>
                    </a:lnTo>
                    <a:lnTo>
                      <a:pt x="256" y="224"/>
                    </a:lnTo>
                    <a:lnTo>
                      <a:pt x="256" y="24"/>
                    </a:lnTo>
                    <a:lnTo>
                      <a:pt x="256" y="24"/>
                    </a:lnTo>
                    <a:lnTo>
                      <a:pt x="254" y="14"/>
                    </a:lnTo>
                    <a:lnTo>
                      <a:pt x="248" y="8"/>
                    </a:lnTo>
                    <a:lnTo>
                      <a:pt x="242" y="2"/>
                    </a:lnTo>
                    <a:lnTo>
                      <a:pt x="232" y="0"/>
                    </a:lnTo>
                    <a:close/>
                    <a:moveTo>
                      <a:pt x="240" y="224"/>
                    </a:moveTo>
                    <a:lnTo>
                      <a:pt x="240" y="224"/>
                    </a:lnTo>
                    <a:lnTo>
                      <a:pt x="238" y="230"/>
                    </a:lnTo>
                    <a:lnTo>
                      <a:pt x="236" y="236"/>
                    </a:lnTo>
                    <a:lnTo>
                      <a:pt x="230" y="238"/>
                    </a:lnTo>
                    <a:lnTo>
                      <a:pt x="224" y="240"/>
                    </a:lnTo>
                    <a:lnTo>
                      <a:pt x="32" y="240"/>
                    </a:lnTo>
                    <a:lnTo>
                      <a:pt x="32" y="240"/>
                    </a:lnTo>
                    <a:lnTo>
                      <a:pt x="26" y="238"/>
                    </a:lnTo>
                    <a:lnTo>
                      <a:pt x="20" y="236"/>
                    </a:lnTo>
                    <a:lnTo>
                      <a:pt x="18" y="230"/>
                    </a:lnTo>
                    <a:lnTo>
                      <a:pt x="16" y="224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6" y="60"/>
                    </a:lnTo>
                    <a:lnTo>
                      <a:pt x="18" y="58"/>
                    </a:lnTo>
                    <a:lnTo>
                      <a:pt x="20" y="56"/>
                    </a:lnTo>
                    <a:lnTo>
                      <a:pt x="24" y="56"/>
                    </a:lnTo>
                    <a:lnTo>
                      <a:pt x="32" y="56"/>
                    </a:lnTo>
                    <a:lnTo>
                      <a:pt x="32" y="216"/>
                    </a:lnTo>
                    <a:lnTo>
                      <a:pt x="32" y="216"/>
                    </a:lnTo>
                    <a:lnTo>
                      <a:pt x="32" y="220"/>
                    </a:lnTo>
                    <a:lnTo>
                      <a:pt x="34" y="222"/>
                    </a:lnTo>
                    <a:lnTo>
                      <a:pt x="36" y="224"/>
                    </a:lnTo>
                    <a:lnTo>
                      <a:pt x="40" y="224"/>
                    </a:lnTo>
                    <a:lnTo>
                      <a:pt x="40" y="224"/>
                    </a:lnTo>
                    <a:lnTo>
                      <a:pt x="44" y="224"/>
                    </a:lnTo>
                    <a:lnTo>
                      <a:pt x="46" y="222"/>
                    </a:lnTo>
                    <a:lnTo>
                      <a:pt x="48" y="220"/>
                    </a:lnTo>
                    <a:lnTo>
                      <a:pt x="48" y="216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20"/>
                    </a:lnTo>
                    <a:lnTo>
                      <a:pt x="50" y="18"/>
                    </a:lnTo>
                    <a:lnTo>
                      <a:pt x="52" y="16"/>
                    </a:lnTo>
                    <a:lnTo>
                      <a:pt x="56" y="16"/>
                    </a:lnTo>
                    <a:lnTo>
                      <a:pt x="232" y="16"/>
                    </a:lnTo>
                    <a:lnTo>
                      <a:pt x="232" y="16"/>
                    </a:lnTo>
                    <a:lnTo>
                      <a:pt x="236" y="16"/>
                    </a:lnTo>
                    <a:lnTo>
                      <a:pt x="238" y="18"/>
                    </a:lnTo>
                    <a:lnTo>
                      <a:pt x="240" y="20"/>
                    </a:lnTo>
                    <a:lnTo>
                      <a:pt x="240" y="24"/>
                    </a:lnTo>
                    <a:lnTo>
                      <a:pt x="240" y="2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256">
                <a:extLst>
                  <a:ext uri="{FF2B5EF4-FFF2-40B4-BE49-F238E27FC236}">
                    <a16:creationId xmlns:a16="http://schemas.microsoft.com/office/drawing/2014/main" xmlns="" id="{2CDCCBCD-36D7-4D22-A884-74CB3F6EDC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8100" y="1301750"/>
                <a:ext cx="114300" cy="12700"/>
              </a:xfrm>
              <a:custGeom>
                <a:avLst/>
                <a:gdLst/>
                <a:ahLst/>
                <a:cxnLst>
                  <a:cxn ang="0">
                    <a:pos x="4" y="8"/>
                  </a:cxn>
                  <a:cxn ang="0">
                    <a:pos x="68" y="8"/>
                  </a:cxn>
                  <a:cxn ang="0">
                    <a:pos x="68" y="8"/>
                  </a:cxn>
                  <a:cxn ang="0">
                    <a:pos x="70" y="6"/>
                  </a:cxn>
                  <a:cxn ang="0">
                    <a:pos x="72" y="4"/>
                  </a:cxn>
                  <a:cxn ang="0">
                    <a:pos x="72" y="4"/>
                  </a:cxn>
                  <a:cxn ang="0">
                    <a:pos x="70" y="2"/>
                  </a:cxn>
                  <a:cxn ang="0">
                    <a:pos x="6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</a:cxnLst>
                <a:rect l="0" t="0" r="r" b="b"/>
                <a:pathLst>
                  <a:path w="72" h="8">
                    <a:moveTo>
                      <a:pt x="4" y="8"/>
                    </a:moveTo>
                    <a:lnTo>
                      <a:pt x="68" y="8"/>
                    </a:lnTo>
                    <a:lnTo>
                      <a:pt x="68" y="8"/>
                    </a:lnTo>
                    <a:lnTo>
                      <a:pt x="70" y="6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0" y="2"/>
                    </a:lnTo>
                    <a:lnTo>
                      <a:pt x="6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258">
                <a:extLst>
                  <a:ext uri="{FF2B5EF4-FFF2-40B4-BE49-F238E27FC236}">
                    <a16:creationId xmlns:a16="http://schemas.microsoft.com/office/drawing/2014/main" xmlns="" id="{01A64B0A-399B-46BA-A2C4-82903C8BC8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8100" y="1263650"/>
                <a:ext cx="114300" cy="12700"/>
              </a:xfrm>
              <a:custGeom>
                <a:avLst/>
                <a:gdLst/>
                <a:ahLst/>
                <a:cxnLst>
                  <a:cxn ang="0">
                    <a:pos x="4" y="8"/>
                  </a:cxn>
                  <a:cxn ang="0">
                    <a:pos x="68" y="8"/>
                  </a:cxn>
                  <a:cxn ang="0">
                    <a:pos x="68" y="8"/>
                  </a:cxn>
                  <a:cxn ang="0">
                    <a:pos x="70" y="6"/>
                  </a:cxn>
                  <a:cxn ang="0">
                    <a:pos x="72" y="4"/>
                  </a:cxn>
                  <a:cxn ang="0">
                    <a:pos x="72" y="4"/>
                  </a:cxn>
                  <a:cxn ang="0">
                    <a:pos x="70" y="2"/>
                  </a:cxn>
                  <a:cxn ang="0">
                    <a:pos x="6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</a:cxnLst>
                <a:rect l="0" t="0" r="r" b="b"/>
                <a:pathLst>
                  <a:path w="72" h="8">
                    <a:moveTo>
                      <a:pt x="4" y="8"/>
                    </a:moveTo>
                    <a:lnTo>
                      <a:pt x="68" y="8"/>
                    </a:lnTo>
                    <a:lnTo>
                      <a:pt x="68" y="8"/>
                    </a:lnTo>
                    <a:lnTo>
                      <a:pt x="70" y="6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0" y="2"/>
                    </a:lnTo>
                    <a:lnTo>
                      <a:pt x="6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260">
                <a:extLst>
                  <a:ext uri="{FF2B5EF4-FFF2-40B4-BE49-F238E27FC236}">
                    <a16:creationId xmlns:a16="http://schemas.microsoft.com/office/drawing/2014/main" xmlns="" id="{0D610A97-18E4-41C4-94D2-9E4FFBE888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8100" y="1225550"/>
                <a:ext cx="114300" cy="12700"/>
              </a:xfrm>
              <a:custGeom>
                <a:avLst/>
                <a:gdLst/>
                <a:ahLst/>
                <a:cxnLst>
                  <a:cxn ang="0">
                    <a:pos x="4" y="8"/>
                  </a:cxn>
                  <a:cxn ang="0">
                    <a:pos x="68" y="8"/>
                  </a:cxn>
                  <a:cxn ang="0">
                    <a:pos x="68" y="8"/>
                  </a:cxn>
                  <a:cxn ang="0">
                    <a:pos x="70" y="6"/>
                  </a:cxn>
                  <a:cxn ang="0">
                    <a:pos x="72" y="4"/>
                  </a:cxn>
                  <a:cxn ang="0">
                    <a:pos x="72" y="4"/>
                  </a:cxn>
                  <a:cxn ang="0">
                    <a:pos x="70" y="2"/>
                  </a:cxn>
                  <a:cxn ang="0">
                    <a:pos x="6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</a:cxnLst>
                <a:rect l="0" t="0" r="r" b="b"/>
                <a:pathLst>
                  <a:path w="72" h="8">
                    <a:moveTo>
                      <a:pt x="4" y="8"/>
                    </a:moveTo>
                    <a:lnTo>
                      <a:pt x="68" y="8"/>
                    </a:lnTo>
                    <a:lnTo>
                      <a:pt x="68" y="8"/>
                    </a:lnTo>
                    <a:lnTo>
                      <a:pt x="70" y="6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0" y="2"/>
                    </a:lnTo>
                    <a:lnTo>
                      <a:pt x="6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262">
                <a:extLst>
                  <a:ext uri="{FF2B5EF4-FFF2-40B4-BE49-F238E27FC236}">
                    <a16:creationId xmlns:a16="http://schemas.microsoft.com/office/drawing/2014/main" xmlns="" id="{A8CA09A5-354F-4E57-B30A-AA893245B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8400" y="1492250"/>
                <a:ext cx="114300" cy="12700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68" y="8"/>
                  </a:cxn>
                  <a:cxn ang="0">
                    <a:pos x="68" y="8"/>
                  </a:cxn>
                  <a:cxn ang="0">
                    <a:pos x="70" y="6"/>
                  </a:cxn>
                  <a:cxn ang="0">
                    <a:pos x="72" y="4"/>
                  </a:cxn>
                  <a:cxn ang="0">
                    <a:pos x="72" y="4"/>
                  </a:cxn>
                  <a:cxn ang="0">
                    <a:pos x="70" y="2"/>
                  </a:cxn>
                  <a:cxn ang="0">
                    <a:pos x="68" y="0"/>
                  </a:cxn>
                </a:cxnLst>
                <a:rect l="0" t="0" r="r" b="b"/>
                <a:pathLst>
                  <a:path w="72" h="8">
                    <a:moveTo>
                      <a:pt x="68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68" y="8"/>
                    </a:lnTo>
                    <a:lnTo>
                      <a:pt x="68" y="8"/>
                    </a:lnTo>
                    <a:lnTo>
                      <a:pt x="70" y="6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0" y="2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264">
                <a:extLst>
                  <a:ext uri="{FF2B5EF4-FFF2-40B4-BE49-F238E27FC236}">
                    <a16:creationId xmlns:a16="http://schemas.microsoft.com/office/drawing/2014/main" xmlns="" id="{3477C926-977F-4821-83AA-B4ACB3440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8400" y="1454150"/>
                <a:ext cx="114300" cy="12700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68" y="8"/>
                  </a:cxn>
                  <a:cxn ang="0">
                    <a:pos x="68" y="8"/>
                  </a:cxn>
                  <a:cxn ang="0">
                    <a:pos x="70" y="6"/>
                  </a:cxn>
                  <a:cxn ang="0">
                    <a:pos x="72" y="4"/>
                  </a:cxn>
                  <a:cxn ang="0">
                    <a:pos x="72" y="4"/>
                  </a:cxn>
                  <a:cxn ang="0">
                    <a:pos x="70" y="2"/>
                  </a:cxn>
                  <a:cxn ang="0">
                    <a:pos x="68" y="0"/>
                  </a:cxn>
                </a:cxnLst>
                <a:rect l="0" t="0" r="r" b="b"/>
                <a:pathLst>
                  <a:path w="72" h="8">
                    <a:moveTo>
                      <a:pt x="68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68" y="8"/>
                    </a:lnTo>
                    <a:lnTo>
                      <a:pt x="68" y="8"/>
                    </a:lnTo>
                    <a:lnTo>
                      <a:pt x="70" y="6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0" y="2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266">
                <a:extLst>
                  <a:ext uri="{FF2B5EF4-FFF2-40B4-BE49-F238E27FC236}">
                    <a16:creationId xmlns:a16="http://schemas.microsoft.com/office/drawing/2014/main" xmlns="" id="{02DE066A-5247-4F2C-9EC8-25FCFEA0D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8400" y="1416050"/>
                <a:ext cx="114300" cy="12700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68" y="8"/>
                  </a:cxn>
                  <a:cxn ang="0">
                    <a:pos x="68" y="8"/>
                  </a:cxn>
                  <a:cxn ang="0">
                    <a:pos x="70" y="6"/>
                  </a:cxn>
                  <a:cxn ang="0">
                    <a:pos x="72" y="4"/>
                  </a:cxn>
                  <a:cxn ang="0">
                    <a:pos x="72" y="4"/>
                  </a:cxn>
                  <a:cxn ang="0">
                    <a:pos x="70" y="2"/>
                  </a:cxn>
                  <a:cxn ang="0">
                    <a:pos x="68" y="0"/>
                  </a:cxn>
                </a:cxnLst>
                <a:rect l="0" t="0" r="r" b="b"/>
                <a:pathLst>
                  <a:path w="72" h="8">
                    <a:moveTo>
                      <a:pt x="68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68" y="8"/>
                    </a:lnTo>
                    <a:lnTo>
                      <a:pt x="68" y="8"/>
                    </a:lnTo>
                    <a:lnTo>
                      <a:pt x="70" y="6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0" y="2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268">
                <a:extLst>
                  <a:ext uri="{FF2B5EF4-FFF2-40B4-BE49-F238E27FC236}">
                    <a16:creationId xmlns:a16="http://schemas.microsoft.com/office/drawing/2014/main" xmlns="" id="{A030BDB3-9AAC-471D-AA9B-8D01BD5C60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8100" y="1492250"/>
                <a:ext cx="114300" cy="12700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68" y="8"/>
                  </a:cxn>
                  <a:cxn ang="0">
                    <a:pos x="68" y="8"/>
                  </a:cxn>
                  <a:cxn ang="0">
                    <a:pos x="70" y="6"/>
                  </a:cxn>
                  <a:cxn ang="0">
                    <a:pos x="72" y="4"/>
                  </a:cxn>
                  <a:cxn ang="0">
                    <a:pos x="72" y="4"/>
                  </a:cxn>
                  <a:cxn ang="0">
                    <a:pos x="70" y="2"/>
                  </a:cxn>
                  <a:cxn ang="0">
                    <a:pos x="68" y="0"/>
                  </a:cxn>
                </a:cxnLst>
                <a:rect l="0" t="0" r="r" b="b"/>
                <a:pathLst>
                  <a:path w="72" h="8">
                    <a:moveTo>
                      <a:pt x="68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68" y="8"/>
                    </a:lnTo>
                    <a:lnTo>
                      <a:pt x="68" y="8"/>
                    </a:lnTo>
                    <a:lnTo>
                      <a:pt x="70" y="6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0" y="2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270">
                <a:extLst>
                  <a:ext uri="{FF2B5EF4-FFF2-40B4-BE49-F238E27FC236}">
                    <a16:creationId xmlns:a16="http://schemas.microsoft.com/office/drawing/2014/main" xmlns="" id="{41AA5E73-D5B1-48CA-BB9E-945EBA966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8100" y="1454150"/>
                <a:ext cx="114300" cy="12700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68" y="8"/>
                  </a:cxn>
                  <a:cxn ang="0">
                    <a:pos x="68" y="8"/>
                  </a:cxn>
                  <a:cxn ang="0">
                    <a:pos x="70" y="6"/>
                  </a:cxn>
                  <a:cxn ang="0">
                    <a:pos x="72" y="4"/>
                  </a:cxn>
                  <a:cxn ang="0">
                    <a:pos x="72" y="4"/>
                  </a:cxn>
                  <a:cxn ang="0">
                    <a:pos x="70" y="2"/>
                  </a:cxn>
                  <a:cxn ang="0">
                    <a:pos x="68" y="0"/>
                  </a:cxn>
                </a:cxnLst>
                <a:rect l="0" t="0" r="r" b="b"/>
                <a:pathLst>
                  <a:path w="72" h="8">
                    <a:moveTo>
                      <a:pt x="68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68" y="8"/>
                    </a:lnTo>
                    <a:lnTo>
                      <a:pt x="68" y="8"/>
                    </a:lnTo>
                    <a:lnTo>
                      <a:pt x="70" y="6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0" y="2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272">
                <a:extLst>
                  <a:ext uri="{FF2B5EF4-FFF2-40B4-BE49-F238E27FC236}">
                    <a16:creationId xmlns:a16="http://schemas.microsoft.com/office/drawing/2014/main" xmlns="" id="{DE9C0127-5C1E-4AC5-AC8C-41684F1197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8100" y="1416050"/>
                <a:ext cx="114300" cy="12700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68" y="8"/>
                  </a:cxn>
                  <a:cxn ang="0">
                    <a:pos x="68" y="8"/>
                  </a:cxn>
                  <a:cxn ang="0">
                    <a:pos x="70" y="6"/>
                  </a:cxn>
                  <a:cxn ang="0">
                    <a:pos x="72" y="4"/>
                  </a:cxn>
                  <a:cxn ang="0">
                    <a:pos x="72" y="4"/>
                  </a:cxn>
                  <a:cxn ang="0">
                    <a:pos x="70" y="2"/>
                  </a:cxn>
                  <a:cxn ang="0">
                    <a:pos x="68" y="0"/>
                  </a:cxn>
                </a:cxnLst>
                <a:rect l="0" t="0" r="r" b="b"/>
                <a:pathLst>
                  <a:path w="72" h="8">
                    <a:moveTo>
                      <a:pt x="68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68" y="8"/>
                    </a:lnTo>
                    <a:lnTo>
                      <a:pt x="68" y="8"/>
                    </a:lnTo>
                    <a:lnTo>
                      <a:pt x="70" y="6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0" y="2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274">
                <a:extLst>
                  <a:ext uri="{FF2B5EF4-FFF2-40B4-BE49-F238E27FC236}">
                    <a16:creationId xmlns:a16="http://schemas.microsoft.com/office/drawing/2014/main" xmlns="" id="{AE434F4B-1335-46FA-88C5-B1D2F30009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8400" y="1339850"/>
                <a:ext cx="254000" cy="12700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156" y="8"/>
                  </a:cxn>
                  <a:cxn ang="0">
                    <a:pos x="156" y="8"/>
                  </a:cxn>
                  <a:cxn ang="0">
                    <a:pos x="158" y="6"/>
                  </a:cxn>
                  <a:cxn ang="0">
                    <a:pos x="160" y="4"/>
                  </a:cxn>
                  <a:cxn ang="0">
                    <a:pos x="160" y="4"/>
                  </a:cxn>
                  <a:cxn ang="0">
                    <a:pos x="158" y="2"/>
                  </a:cxn>
                  <a:cxn ang="0">
                    <a:pos x="156" y="0"/>
                  </a:cxn>
                </a:cxnLst>
                <a:rect l="0" t="0" r="r" b="b"/>
                <a:pathLst>
                  <a:path w="160" h="8">
                    <a:moveTo>
                      <a:pt x="156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156" y="8"/>
                    </a:lnTo>
                    <a:lnTo>
                      <a:pt x="156" y="8"/>
                    </a:lnTo>
                    <a:lnTo>
                      <a:pt x="158" y="6"/>
                    </a:lnTo>
                    <a:lnTo>
                      <a:pt x="160" y="4"/>
                    </a:lnTo>
                    <a:lnTo>
                      <a:pt x="160" y="4"/>
                    </a:lnTo>
                    <a:lnTo>
                      <a:pt x="158" y="2"/>
                    </a:lnTo>
                    <a:lnTo>
                      <a:pt x="15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276">
                <a:extLst>
                  <a:ext uri="{FF2B5EF4-FFF2-40B4-BE49-F238E27FC236}">
                    <a16:creationId xmlns:a16="http://schemas.microsoft.com/office/drawing/2014/main" xmlns="" id="{5E1954E2-FDFC-48B4-911B-2D0B68458D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8400" y="1377950"/>
                <a:ext cx="254000" cy="12700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156" y="8"/>
                  </a:cxn>
                  <a:cxn ang="0">
                    <a:pos x="156" y="8"/>
                  </a:cxn>
                  <a:cxn ang="0">
                    <a:pos x="158" y="6"/>
                  </a:cxn>
                  <a:cxn ang="0">
                    <a:pos x="160" y="4"/>
                  </a:cxn>
                  <a:cxn ang="0">
                    <a:pos x="160" y="4"/>
                  </a:cxn>
                  <a:cxn ang="0">
                    <a:pos x="158" y="2"/>
                  </a:cxn>
                  <a:cxn ang="0">
                    <a:pos x="156" y="0"/>
                  </a:cxn>
                </a:cxnLst>
                <a:rect l="0" t="0" r="r" b="b"/>
                <a:pathLst>
                  <a:path w="160" h="8">
                    <a:moveTo>
                      <a:pt x="156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156" y="8"/>
                    </a:lnTo>
                    <a:lnTo>
                      <a:pt x="156" y="8"/>
                    </a:lnTo>
                    <a:lnTo>
                      <a:pt x="158" y="6"/>
                    </a:lnTo>
                    <a:lnTo>
                      <a:pt x="160" y="4"/>
                    </a:lnTo>
                    <a:lnTo>
                      <a:pt x="160" y="4"/>
                    </a:lnTo>
                    <a:lnTo>
                      <a:pt x="158" y="2"/>
                    </a:lnTo>
                    <a:lnTo>
                      <a:pt x="15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278">
                <a:extLst>
                  <a:ext uri="{FF2B5EF4-FFF2-40B4-BE49-F238E27FC236}">
                    <a16:creationId xmlns:a16="http://schemas.microsoft.com/office/drawing/2014/main" xmlns="" id="{B5D4595E-91E9-435E-BC3C-A3E188528B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38400" y="1200150"/>
                <a:ext cx="114300" cy="114300"/>
              </a:xfrm>
              <a:custGeom>
                <a:avLst/>
                <a:gdLst/>
                <a:ahLst/>
                <a:cxnLst>
                  <a:cxn ang="0">
                    <a:pos x="8" y="72"/>
                  </a:cxn>
                  <a:cxn ang="0">
                    <a:pos x="64" y="72"/>
                  </a:cxn>
                  <a:cxn ang="0">
                    <a:pos x="64" y="72"/>
                  </a:cxn>
                  <a:cxn ang="0">
                    <a:pos x="68" y="72"/>
                  </a:cxn>
                  <a:cxn ang="0">
                    <a:pos x="70" y="70"/>
                  </a:cxn>
                  <a:cxn ang="0">
                    <a:pos x="72" y="68"/>
                  </a:cxn>
                  <a:cxn ang="0">
                    <a:pos x="72" y="64"/>
                  </a:cxn>
                  <a:cxn ang="0">
                    <a:pos x="72" y="8"/>
                  </a:cxn>
                  <a:cxn ang="0">
                    <a:pos x="72" y="8"/>
                  </a:cxn>
                  <a:cxn ang="0">
                    <a:pos x="72" y="4"/>
                  </a:cxn>
                  <a:cxn ang="0">
                    <a:pos x="70" y="2"/>
                  </a:cxn>
                  <a:cxn ang="0">
                    <a:pos x="68" y="0"/>
                  </a:cxn>
                  <a:cxn ang="0">
                    <a:pos x="64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64"/>
                  </a:cxn>
                  <a:cxn ang="0">
                    <a:pos x="0" y="64"/>
                  </a:cxn>
                  <a:cxn ang="0">
                    <a:pos x="0" y="68"/>
                  </a:cxn>
                  <a:cxn ang="0">
                    <a:pos x="2" y="70"/>
                  </a:cxn>
                  <a:cxn ang="0">
                    <a:pos x="4" y="72"/>
                  </a:cxn>
                  <a:cxn ang="0">
                    <a:pos x="8" y="72"/>
                  </a:cxn>
                  <a:cxn ang="0">
                    <a:pos x="16" y="16"/>
                  </a:cxn>
                  <a:cxn ang="0">
                    <a:pos x="56" y="16"/>
                  </a:cxn>
                  <a:cxn ang="0">
                    <a:pos x="56" y="56"/>
                  </a:cxn>
                  <a:cxn ang="0">
                    <a:pos x="16" y="56"/>
                  </a:cxn>
                  <a:cxn ang="0">
                    <a:pos x="16" y="16"/>
                  </a:cxn>
                </a:cxnLst>
                <a:rect l="0" t="0" r="r" b="b"/>
                <a:pathLst>
                  <a:path w="72" h="72">
                    <a:moveTo>
                      <a:pt x="8" y="72"/>
                    </a:moveTo>
                    <a:lnTo>
                      <a:pt x="64" y="72"/>
                    </a:lnTo>
                    <a:lnTo>
                      <a:pt x="64" y="72"/>
                    </a:lnTo>
                    <a:lnTo>
                      <a:pt x="68" y="72"/>
                    </a:lnTo>
                    <a:lnTo>
                      <a:pt x="70" y="70"/>
                    </a:lnTo>
                    <a:lnTo>
                      <a:pt x="72" y="68"/>
                    </a:lnTo>
                    <a:lnTo>
                      <a:pt x="72" y="64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4"/>
                    </a:lnTo>
                    <a:lnTo>
                      <a:pt x="70" y="2"/>
                    </a:lnTo>
                    <a:lnTo>
                      <a:pt x="68" y="0"/>
                    </a:lnTo>
                    <a:lnTo>
                      <a:pt x="64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0" y="68"/>
                    </a:lnTo>
                    <a:lnTo>
                      <a:pt x="2" y="70"/>
                    </a:lnTo>
                    <a:lnTo>
                      <a:pt x="4" y="72"/>
                    </a:lnTo>
                    <a:lnTo>
                      <a:pt x="8" y="72"/>
                    </a:lnTo>
                    <a:close/>
                    <a:moveTo>
                      <a:pt x="16" y="16"/>
                    </a:moveTo>
                    <a:lnTo>
                      <a:pt x="56" y="16"/>
                    </a:lnTo>
                    <a:lnTo>
                      <a:pt x="56" y="56"/>
                    </a:lnTo>
                    <a:lnTo>
                      <a:pt x="16" y="56"/>
                    </a:lnTo>
                    <a:lnTo>
                      <a:pt x="16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Freeform 247">
              <a:extLst>
                <a:ext uri="{FF2B5EF4-FFF2-40B4-BE49-F238E27FC236}">
                  <a16:creationId xmlns:a16="http://schemas.microsoft.com/office/drawing/2014/main" xmlns="" id="{2A289557-8C71-40DB-A56F-6BD3DE64FB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68084" y="3335688"/>
              <a:ext cx="332599" cy="218268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26" y="0"/>
                </a:cxn>
                <a:cxn ang="0">
                  <a:pos x="10" y="10"/>
                </a:cxn>
                <a:cxn ang="0">
                  <a:pos x="0" y="26"/>
                </a:cxn>
                <a:cxn ang="0">
                  <a:pos x="0" y="136"/>
                </a:cxn>
                <a:cxn ang="0">
                  <a:pos x="0" y="142"/>
                </a:cxn>
                <a:cxn ang="0">
                  <a:pos x="10" y="158"/>
                </a:cxn>
                <a:cxn ang="0">
                  <a:pos x="26" y="168"/>
                </a:cxn>
                <a:cxn ang="0">
                  <a:pos x="224" y="168"/>
                </a:cxn>
                <a:cxn ang="0">
                  <a:pos x="230" y="168"/>
                </a:cxn>
                <a:cxn ang="0">
                  <a:pos x="246" y="158"/>
                </a:cxn>
                <a:cxn ang="0">
                  <a:pos x="256" y="142"/>
                </a:cxn>
                <a:cxn ang="0">
                  <a:pos x="256" y="32"/>
                </a:cxn>
                <a:cxn ang="0">
                  <a:pos x="256" y="26"/>
                </a:cxn>
                <a:cxn ang="0">
                  <a:pos x="246" y="10"/>
                </a:cxn>
                <a:cxn ang="0">
                  <a:pos x="230" y="0"/>
                </a:cxn>
                <a:cxn ang="0">
                  <a:pos x="16" y="42"/>
                </a:cxn>
                <a:cxn ang="0">
                  <a:pos x="16" y="126"/>
                </a:cxn>
                <a:cxn ang="0">
                  <a:pos x="240" y="136"/>
                </a:cxn>
                <a:cxn ang="0">
                  <a:pos x="238" y="142"/>
                </a:cxn>
                <a:cxn ang="0">
                  <a:pos x="230" y="150"/>
                </a:cxn>
                <a:cxn ang="0">
                  <a:pos x="32" y="152"/>
                </a:cxn>
                <a:cxn ang="0">
                  <a:pos x="26" y="150"/>
                </a:cxn>
                <a:cxn ang="0">
                  <a:pos x="18" y="142"/>
                </a:cxn>
                <a:cxn ang="0">
                  <a:pos x="78" y="88"/>
                </a:cxn>
                <a:cxn ang="0">
                  <a:pos x="114" y="116"/>
                </a:cxn>
                <a:cxn ang="0">
                  <a:pos x="128" y="120"/>
                </a:cxn>
                <a:cxn ang="0">
                  <a:pos x="136" y="118"/>
                </a:cxn>
                <a:cxn ang="0">
                  <a:pos x="178" y="88"/>
                </a:cxn>
                <a:cxn ang="0">
                  <a:pos x="240" y="126"/>
                </a:cxn>
                <a:cxn ang="0">
                  <a:pos x="240" y="42"/>
                </a:cxn>
                <a:cxn ang="0">
                  <a:pos x="138" y="108"/>
                </a:cxn>
                <a:cxn ang="0">
                  <a:pos x="134" y="112"/>
                </a:cxn>
                <a:cxn ang="0">
                  <a:pos x="128" y="112"/>
                </a:cxn>
                <a:cxn ang="0">
                  <a:pos x="118" y="108"/>
                </a:cxn>
                <a:cxn ang="0">
                  <a:pos x="78" y="78"/>
                </a:cxn>
                <a:cxn ang="0">
                  <a:pos x="16" y="32"/>
                </a:cxn>
                <a:cxn ang="0">
                  <a:pos x="18" y="26"/>
                </a:cxn>
                <a:cxn ang="0">
                  <a:pos x="26" y="18"/>
                </a:cxn>
                <a:cxn ang="0">
                  <a:pos x="224" y="16"/>
                </a:cxn>
                <a:cxn ang="0">
                  <a:pos x="230" y="18"/>
                </a:cxn>
                <a:cxn ang="0">
                  <a:pos x="238" y="26"/>
                </a:cxn>
                <a:cxn ang="0">
                  <a:pos x="138" y="108"/>
                </a:cxn>
              </a:cxnLst>
              <a:rect l="0" t="0" r="r" b="b"/>
              <a:pathLst>
                <a:path w="256" h="168">
                  <a:moveTo>
                    <a:pt x="224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2"/>
                  </a:lnTo>
                  <a:lnTo>
                    <a:pt x="2" y="148"/>
                  </a:lnTo>
                  <a:lnTo>
                    <a:pt x="10" y="158"/>
                  </a:lnTo>
                  <a:lnTo>
                    <a:pt x="20" y="166"/>
                  </a:lnTo>
                  <a:lnTo>
                    <a:pt x="26" y="168"/>
                  </a:lnTo>
                  <a:lnTo>
                    <a:pt x="32" y="168"/>
                  </a:lnTo>
                  <a:lnTo>
                    <a:pt x="224" y="168"/>
                  </a:lnTo>
                  <a:lnTo>
                    <a:pt x="224" y="168"/>
                  </a:lnTo>
                  <a:lnTo>
                    <a:pt x="230" y="168"/>
                  </a:lnTo>
                  <a:lnTo>
                    <a:pt x="236" y="166"/>
                  </a:lnTo>
                  <a:lnTo>
                    <a:pt x="246" y="158"/>
                  </a:lnTo>
                  <a:lnTo>
                    <a:pt x="254" y="148"/>
                  </a:lnTo>
                  <a:lnTo>
                    <a:pt x="256" y="142"/>
                  </a:lnTo>
                  <a:lnTo>
                    <a:pt x="256" y="136"/>
                  </a:lnTo>
                  <a:lnTo>
                    <a:pt x="256" y="32"/>
                  </a:lnTo>
                  <a:lnTo>
                    <a:pt x="256" y="32"/>
                  </a:lnTo>
                  <a:lnTo>
                    <a:pt x="256" y="26"/>
                  </a:lnTo>
                  <a:lnTo>
                    <a:pt x="254" y="20"/>
                  </a:lnTo>
                  <a:lnTo>
                    <a:pt x="246" y="10"/>
                  </a:lnTo>
                  <a:lnTo>
                    <a:pt x="236" y="2"/>
                  </a:lnTo>
                  <a:lnTo>
                    <a:pt x="230" y="0"/>
                  </a:lnTo>
                  <a:lnTo>
                    <a:pt x="224" y="0"/>
                  </a:lnTo>
                  <a:close/>
                  <a:moveTo>
                    <a:pt x="16" y="42"/>
                  </a:moveTo>
                  <a:lnTo>
                    <a:pt x="72" y="84"/>
                  </a:lnTo>
                  <a:lnTo>
                    <a:pt x="16" y="126"/>
                  </a:lnTo>
                  <a:lnTo>
                    <a:pt x="16" y="42"/>
                  </a:lnTo>
                  <a:close/>
                  <a:moveTo>
                    <a:pt x="240" y="136"/>
                  </a:moveTo>
                  <a:lnTo>
                    <a:pt x="240" y="136"/>
                  </a:lnTo>
                  <a:lnTo>
                    <a:pt x="238" y="142"/>
                  </a:lnTo>
                  <a:lnTo>
                    <a:pt x="236" y="148"/>
                  </a:lnTo>
                  <a:lnTo>
                    <a:pt x="230" y="150"/>
                  </a:lnTo>
                  <a:lnTo>
                    <a:pt x="224" y="152"/>
                  </a:lnTo>
                  <a:lnTo>
                    <a:pt x="32" y="152"/>
                  </a:lnTo>
                  <a:lnTo>
                    <a:pt x="32" y="152"/>
                  </a:lnTo>
                  <a:lnTo>
                    <a:pt x="26" y="150"/>
                  </a:lnTo>
                  <a:lnTo>
                    <a:pt x="20" y="148"/>
                  </a:lnTo>
                  <a:lnTo>
                    <a:pt x="18" y="142"/>
                  </a:lnTo>
                  <a:lnTo>
                    <a:pt x="16" y="136"/>
                  </a:lnTo>
                  <a:lnTo>
                    <a:pt x="78" y="88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20" y="118"/>
                  </a:lnTo>
                  <a:lnTo>
                    <a:pt x="128" y="120"/>
                  </a:lnTo>
                  <a:lnTo>
                    <a:pt x="128" y="120"/>
                  </a:lnTo>
                  <a:lnTo>
                    <a:pt x="136" y="118"/>
                  </a:lnTo>
                  <a:lnTo>
                    <a:pt x="142" y="116"/>
                  </a:lnTo>
                  <a:lnTo>
                    <a:pt x="178" y="88"/>
                  </a:lnTo>
                  <a:lnTo>
                    <a:pt x="240" y="136"/>
                  </a:lnTo>
                  <a:close/>
                  <a:moveTo>
                    <a:pt x="240" y="126"/>
                  </a:moveTo>
                  <a:lnTo>
                    <a:pt x="184" y="84"/>
                  </a:lnTo>
                  <a:lnTo>
                    <a:pt x="240" y="42"/>
                  </a:lnTo>
                  <a:lnTo>
                    <a:pt x="240" y="126"/>
                  </a:lnTo>
                  <a:close/>
                  <a:moveTo>
                    <a:pt x="138" y="108"/>
                  </a:moveTo>
                  <a:lnTo>
                    <a:pt x="138" y="108"/>
                  </a:lnTo>
                  <a:lnTo>
                    <a:pt x="134" y="112"/>
                  </a:lnTo>
                  <a:lnTo>
                    <a:pt x="128" y="112"/>
                  </a:lnTo>
                  <a:lnTo>
                    <a:pt x="128" y="112"/>
                  </a:lnTo>
                  <a:lnTo>
                    <a:pt x="122" y="112"/>
                  </a:lnTo>
                  <a:lnTo>
                    <a:pt x="118" y="108"/>
                  </a:lnTo>
                  <a:lnTo>
                    <a:pt x="86" y="84"/>
                  </a:lnTo>
                  <a:lnTo>
                    <a:pt x="78" y="7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8" y="26"/>
                  </a:lnTo>
                  <a:lnTo>
                    <a:pt x="20" y="20"/>
                  </a:lnTo>
                  <a:lnTo>
                    <a:pt x="26" y="18"/>
                  </a:lnTo>
                  <a:lnTo>
                    <a:pt x="32" y="16"/>
                  </a:lnTo>
                  <a:lnTo>
                    <a:pt x="224" y="16"/>
                  </a:lnTo>
                  <a:lnTo>
                    <a:pt x="224" y="16"/>
                  </a:lnTo>
                  <a:lnTo>
                    <a:pt x="230" y="18"/>
                  </a:lnTo>
                  <a:lnTo>
                    <a:pt x="236" y="20"/>
                  </a:lnTo>
                  <a:lnTo>
                    <a:pt x="238" y="26"/>
                  </a:lnTo>
                  <a:lnTo>
                    <a:pt x="240" y="32"/>
                  </a:lnTo>
                  <a:lnTo>
                    <a:pt x="138" y="108"/>
                  </a:lnTo>
                  <a:close/>
                </a:path>
              </a:pathLst>
            </a:custGeom>
            <a:solidFill>
              <a:srgbClr val="8BFB4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65" name="Group 39">
              <a:extLst>
                <a:ext uri="{FF2B5EF4-FFF2-40B4-BE49-F238E27FC236}">
                  <a16:creationId xmlns:a16="http://schemas.microsoft.com/office/drawing/2014/main" xmlns="" id="{78A429C0-A2E1-4D90-BF18-6611BAFA049E}"/>
                </a:ext>
              </a:extLst>
            </p:cNvPr>
            <p:cNvGrpSpPr/>
            <p:nvPr/>
          </p:nvGrpSpPr>
          <p:grpSpPr>
            <a:xfrm>
              <a:off x="4082458" y="3314900"/>
              <a:ext cx="332599" cy="259843"/>
              <a:chOff x="3962400" y="1200150"/>
              <a:chExt cx="406400" cy="317500"/>
            </a:xfrm>
            <a:solidFill>
              <a:srgbClr val="8BFB4F"/>
            </a:solidFill>
          </p:grpSpPr>
          <p:sp>
            <p:nvSpPr>
              <p:cNvPr id="66" name="Freeform 157">
                <a:extLst>
                  <a:ext uri="{FF2B5EF4-FFF2-40B4-BE49-F238E27FC236}">
                    <a16:creationId xmlns:a16="http://schemas.microsoft.com/office/drawing/2014/main" xmlns="" id="{B7694627-449F-45AE-A535-1A1E065EBB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13200" y="1247775"/>
                <a:ext cx="254000" cy="206375"/>
              </a:xfrm>
              <a:custGeom>
                <a:avLst/>
                <a:gdLst/>
                <a:ahLst/>
                <a:cxnLst>
                  <a:cxn ang="0">
                    <a:pos x="146" y="6"/>
                  </a:cxn>
                  <a:cxn ang="0">
                    <a:pos x="146" y="6"/>
                  </a:cxn>
                  <a:cxn ang="0">
                    <a:pos x="112" y="2"/>
                  </a:cxn>
                  <a:cxn ang="0">
                    <a:pos x="80" y="0"/>
                  </a:cxn>
                  <a:cxn ang="0">
                    <a:pos x="80" y="0"/>
                  </a:cxn>
                  <a:cxn ang="0">
                    <a:pos x="48" y="2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0" y="8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2" y="38"/>
                  </a:cxn>
                  <a:cxn ang="0">
                    <a:pos x="0" y="66"/>
                  </a:cxn>
                  <a:cxn ang="0">
                    <a:pos x="2" y="92"/>
                  </a:cxn>
                  <a:cxn ang="0">
                    <a:pos x="8" y="118"/>
                  </a:cxn>
                  <a:cxn ang="0">
                    <a:pos x="8" y="118"/>
                  </a:cxn>
                  <a:cxn ang="0">
                    <a:pos x="10" y="122"/>
                  </a:cxn>
                  <a:cxn ang="0">
                    <a:pos x="14" y="124"/>
                  </a:cxn>
                  <a:cxn ang="0">
                    <a:pos x="14" y="124"/>
                  </a:cxn>
                  <a:cxn ang="0">
                    <a:pos x="48" y="128"/>
                  </a:cxn>
                  <a:cxn ang="0">
                    <a:pos x="80" y="130"/>
                  </a:cxn>
                  <a:cxn ang="0">
                    <a:pos x="80" y="130"/>
                  </a:cxn>
                  <a:cxn ang="0">
                    <a:pos x="112" y="128"/>
                  </a:cxn>
                  <a:cxn ang="0">
                    <a:pos x="146" y="124"/>
                  </a:cxn>
                  <a:cxn ang="0">
                    <a:pos x="146" y="124"/>
                  </a:cxn>
                  <a:cxn ang="0">
                    <a:pos x="148" y="122"/>
                  </a:cxn>
                  <a:cxn ang="0">
                    <a:pos x="152" y="118"/>
                  </a:cxn>
                  <a:cxn ang="0">
                    <a:pos x="152" y="118"/>
                  </a:cxn>
                  <a:cxn ang="0">
                    <a:pos x="158" y="92"/>
                  </a:cxn>
                  <a:cxn ang="0">
                    <a:pos x="160" y="66"/>
                  </a:cxn>
                  <a:cxn ang="0">
                    <a:pos x="158" y="38"/>
                  </a:cxn>
                  <a:cxn ang="0">
                    <a:pos x="152" y="12"/>
                  </a:cxn>
                  <a:cxn ang="0">
                    <a:pos x="152" y="12"/>
                  </a:cxn>
                  <a:cxn ang="0">
                    <a:pos x="148" y="8"/>
                  </a:cxn>
                  <a:cxn ang="0">
                    <a:pos x="146" y="6"/>
                  </a:cxn>
                  <a:cxn ang="0">
                    <a:pos x="144" y="116"/>
                  </a:cxn>
                  <a:cxn ang="0">
                    <a:pos x="144" y="116"/>
                  </a:cxn>
                  <a:cxn ang="0">
                    <a:pos x="112" y="120"/>
                  </a:cxn>
                  <a:cxn ang="0">
                    <a:pos x="80" y="122"/>
                  </a:cxn>
                  <a:cxn ang="0">
                    <a:pos x="48" y="120"/>
                  </a:cxn>
                  <a:cxn ang="0">
                    <a:pos x="16" y="116"/>
                  </a:cxn>
                  <a:cxn ang="0">
                    <a:pos x="16" y="116"/>
                  </a:cxn>
                  <a:cxn ang="0">
                    <a:pos x="10" y="90"/>
                  </a:cxn>
                  <a:cxn ang="0">
                    <a:pos x="8" y="66"/>
                  </a:cxn>
                  <a:cxn ang="0">
                    <a:pos x="10" y="40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48" y="10"/>
                  </a:cxn>
                  <a:cxn ang="0">
                    <a:pos x="80" y="8"/>
                  </a:cxn>
                  <a:cxn ang="0">
                    <a:pos x="112" y="10"/>
                  </a:cxn>
                  <a:cxn ang="0">
                    <a:pos x="144" y="14"/>
                  </a:cxn>
                  <a:cxn ang="0">
                    <a:pos x="144" y="14"/>
                  </a:cxn>
                  <a:cxn ang="0">
                    <a:pos x="150" y="40"/>
                  </a:cxn>
                  <a:cxn ang="0">
                    <a:pos x="152" y="66"/>
                  </a:cxn>
                  <a:cxn ang="0">
                    <a:pos x="150" y="90"/>
                  </a:cxn>
                  <a:cxn ang="0">
                    <a:pos x="144" y="116"/>
                  </a:cxn>
                </a:cxnLst>
                <a:rect l="0" t="0" r="r" b="b"/>
                <a:pathLst>
                  <a:path w="160" h="130">
                    <a:moveTo>
                      <a:pt x="146" y="6"/>
                    </a:moveTo>
                    <a:lnTo>
                      <a:pt x="146" y="6"/>
                    </a:lnTo>
                    <a:lnTo>
                      <a:pt x="112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48" y="2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2" y="38"/>
                    </a:lnTo>
                    <a:lnTo>
                      <a:pt x="0" y="66"/>
                    </a:lnTo>
                    <a:lnTo>
                      <a:pt x="2" y="92"/>
                    </a:lnTo>
                    <a:lnTo>
                      <a:pt x="8" y="118"/>
                    </a:lnTo>
                    <a:lnTo>
                      <a:pt x="8" y="118"/>
                    </a:lnTo>
                    <a:lnTo>
                      <a:pt x="10" y="122"/>
                    </a:lnTo>
                    <a:lnTo>
                      <a:pt x="14" y="124"/>
                    </a:lnTo>
                    <a:lnTo>
                      <a:pt x="14" y="124"/>
                    </a:lnTo>
                    <a:lnTo>
                      <a:pt x="48" y="128"/>
                    </a:lnTo>
                    <a:lnTo>
                      <a:pt x="80" y="130"/>
                    </a:lnTo>
                    <a:lnTo>
                      <a:pt x="80" y="130"/>
                    </a:lnTo>
                    <a:lnTo>
                      <a:pt x="112" y="128"/>
                    </a:lnTo>
                    <a:lnTo>
                      <a:pt x="146" y="124"/>
                    </a:lnTo>
                    <a:lnTo>
                      <a:pt x="146" y="124"/>
                    </a:lnTo>
                    <a:lnTo>
                      <a:pt x="148" y="122"/>
                    </a:lnTo>
                    <a:lnTo>
                      <a:pt x="152" y="118"/>
                    </a:lnTo>
                    <a:lnTo>
                      <a:pt x="152" y="118"/>
                    </a:lnTo>
                    <a:lnTo>
                      <a:pt x="158" y="92"/>
                    </a:lnTo>
                    <a:lnTo>
                      <a:pt x="160" y="66"/>
                    </a:lnTo>
                    <a:lnTo>
                      <a:pt x="158" y="38"/>
                    </a:lnTo>
                    <a:lnTo>
                      <a:pt x="152" y="12"/>
                    </a:lnTo>
                    <a:lnTo>
                      <a:pt x="152" y="12"/>
                    </a:lnTo>
                    <a:lnTo>
                      <a:pt x="148" y="8"/>
                    </a:lnTo>
                    <a:lnTo>
                      <a:pt x="146" y="6"/>
                    </a:lnTo>
                    <a:close/>
                    <a:moveTo>
                      <a:pt x="144" y="116"/>
                    </a:moveTo>
                    <a:lnTo>
                      <a:pt x="144" y="116"/>
                    </a:lnTo>
                    <a:lnTo>
                      <a:pt x="112" y="120"/>
                    </a:lnTo>
                    <a:lnTo>
                      <a:pt x="80" y="122"/>
                    </a:lnTo>
                    <a:lnTo>
                      <a:pt x="48" y="120"/>
                    </a:lnTo>
                    <a:lnTo>
                      <a:pt x="16" y="116"/>
                    </a:lnTo>
                    <a:lnTo>
                      <a:pt x="16" y="116"/>
                    </a:lnTo>
                    <a:lnTo>
                      <a:pt x="10" y="90"/>
                    </a:lnTo>
                    <a:lnTo>
                      <a:pt x="8" y="66"/>
                    </a:lnTo>
                    <a:lnTo>
                      <a:pt x="10" y="40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48" y="10"/>
                    </a:lnTo>
                    <a:lnTo>
                      <a:pt x="80" y="8"/>
                    </a:lnTo>
                    <a:lnTo>
                      <a:pt x="112" y="10"/>
                    </a:lnTo>
                    <a:lnTo>
                      <a:pt x="144" y="14"/>
                    </a:lnTo>
                    <a:lnTo>
                      <a:pt x="144" y="14"/>
                    </a:lnTo>
                    <a:lnTo>
                      <a:pt x="150" y="40"/>
                    </a:lnTo>
                    <a:lnTo>
                      <a:pt x="152" y="66"/>
                    </a:lnTo>
                    <a:lnTo>
                      <a:pt x="150" y="90"/>
                    </a:lnTo>
                    <a:lnTo>
                      <a:pt x="144" y="1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160">
                <a:extLst>
                  <a:ext uri="{FF2B5EF4-FFF2-40B4-BE49-F238E27FC236}">
                    <a16:creationId xmlns:a16="http://schemas.microsoft.com/office/drawing/2014/main" xmlns="" id="{E57F2ACC-2A16-4AFB-917E-D092CEAD54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2400" y="1200150"/>
                <a:ext cx="406400" cy="317500"/>
              </a:xfrm>
              <a:custGeom>
                <a:avLst/>
                <a:gdLst/>
                <a:ahLst/>
                <a:cxnLst>
                  <a:cxn ang="0">
                    <a:pos x="246" y="18"/>
                  </a:cxn>
                  <a:cxn ang="0">
                    <a:pos x="242" y="10"/>
                  </a:cxn>
                  <a:cxn ang="0">
                    <a:pos x="234" y="6"/>
                  </a:cxn>
                  <a:cxn ang="0">
                    <a:pos x="180" y="2"/>
                  </a:cxn>
                  <a:cxn ang="0">
                    <a:pos x="128" y="0"/>
                  </a:cxn>
                  <a:cxn ang="0">
                    <a:pos x="22" y="6"/>
                  </a:cxn>
                  <a:cxn ang="0">
                    <a:pos x="18" y="8"/>
                  </a:cxn>
                  <a:cxn ang="0">
                    <a:pos x="12" y="14"/>
                  </a:cxn>
                  <a:cxn ang="0">
                    <a:pos x="10" y="18"/>
                  </a:cxn>
                  <a:cxn ang="0">
                    <a:pos x="0" y="96"/>
                  </a:cxn>
                  <a:cxn ang="0">
                    <a:pos x="10" y="174"/>
                  </a:cxn>
                  <a:cxn ang="0">
                    <a:pos x="12" y="178"/>
                  </a:cxn>
                  <a:cxn ang="0">
                    <a:pos x="18" y="184"/>
                  </a:cxn>
                  <a:cxn ang="0">
                    <a:pos x="22" y="186"/>
                  </a:cxn>
                  <a:cxn ang="0">
                    <a:pos x="74" y="190"/>
                  </a:cxn>
                  <a:cxn ang="0">
                    <a:pos x="72" y="192"/>
                  </a:cxn>
                  <a:cxn ang="0">
                    <a:pos x="76" y="196"/>
                  </a:cxn>
                  <a:cxn ang="0">
                    <a:pos x="106" y="200"/>
                  </a:cxn>
                  <a:cxn ang="0">
                    <a:pos x="128" y="200"/>
                  </a:cxn>
                  <a:cxn ang="0">
                    <a:pos x="168" y="198"/>
                  </a:cxn>
                  <a:cxn ang="0">
                    <a:pos x="182" y="194"/>
                  </a:cxn>
                  <a:cxn ang="0">
                    <a:pos x="184" y="192"/>
                  </a:cxn>
                  <a:cxn ang="0">
                    <a:pos x="182" y="190"/>
                  </a:cxn>
                  <a:cxn ang="0">
                    <a:pos x="234" y="186"/>
                  </a:cxn>
                  <a:cxn ang="0">
                    <a:pos x="242" y="182"/>
                  </a:cxn>
                  <a:cxn ang="0">
                    <a:pos x="246" y="174"/>
                  </a:cxn>
                  <a:cxn ang="0">
                    <a:pos x="254" y="134"/>
                  </a:cxn>
                  <a:cxn ang="0">
                    <a:pos x="254" y="58"/>
                  </a:cxn>
                  <a:cxn ang="0">
                    <a:pos x="232" y="170"/>
                  </a:cxn>
                  <a:cxn ang="0">
                    <a:pos x="180" y="174"/>
                  </a:cxn>
                  <a:cxn ang="0">
                    <a:pos x="76" y="174"/>
                  </a:cxn>
                  <a:cxn ang="0">
                    <a:pos x="24" y="170"/>
                  </a:cxn>
                  <a:cxn ang="0">
                    <a:pos x="16" y="96"/>
                  </a:cxn>
                  <a:cxn ang="0">
                    <a:pos x="24" y="22"/>
                  </a:cxn>
                  <a:cxn ang="0">
                    <a:pos x="76" y="18"/>
                  </a:cxn>
                  <a:cxn ang="0">
                    <a:pos x="180" y="18"/>
                  </a:cxn>
                  <a:cxn ang="0">
                    <a:pos x="232" y="22"/>
                  </a:cxn>
                  <a:cxn ang="0">
                    <a:pos x="240" y="96"/>
                  </a:cxn>
                  <a:cxn ang="0">
                    <a:pos x="232" y="170"/>
                  </a:cxn>
                </a:cxnLst>
                <a:rect l="0" t="0" r="r" b="b"/>
                <a:pathLst>
                  <a:path w="256" h="200">
                    <a:moveTo>
                      <a:pt x="246" y="18"/>
                    </a:moveTo>
                    <a:lnTo>
                      <a:pt x="246" y="18"/>
                    </a:lnTo>
                    <a:lnTo>
                      <a:pt x="244" y="14"/>
                    </a:lnTo>
                    <a:lnTo>
                      <a:pt x="242" y="10"/>
                    </a:lnTo>
                    <a:lnTo>
                      <a:pt x="238" y="8"/>
                    </a:lnTo>
                    <a:lnTo>
                      <a:pt x="234" y="6"/>
                    </a:lnTo>
                    <a:lnTo>
                      <a:pt x="234" y="6"/>
                    </a:lnTo>
                    <a:lnTo>
                      <a:pt x="180" y="2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76" y="2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18" y="8"/>
                    </a:lnTo>
                    <a:lnTo>
                      <a:pt x="14" y="10"/>
                    </a:lnTo>
                    <a:lnTo>
                      <a:pt x="12" y="14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2" y="58"/>
                    </a:lnTo>
                    <a:lnTo>
                      <a:pt x="0" y="96"/>
                    </a:lnTo>
                    <a:lnTo>
                      <a:pt x="2" y="134"/>
                    </a:lnTo>
                    <a:lnTo>
                      <a:pt x="10" y="174"/>
                    </a:lnTo>
                    <a:lnTo>
                      <a:pt x="10" y="174"/>
                    </a:lnTo>
                    <a:lnTo>
                      <a:pt x="12" y="178"/>
                    </a:lnTo>
                    <a:lnTo>
                      <a:pt x="14" y="182"/>
                    </a:lnTo>
                    <a:lnTo>
                      <a:pt x="18" y="184"/>
                    </a:lnTo>
                    <a:lnTo>
                      <a:pt x="22" y="186"/>
                    </a:lnTo>
                    <a:lnTo>
                      <a:pt x="22" y="186"/>
                    </a:lnTo>
                    <a:lnTo>
                      <a:pt x="74" y="190"/>
                    </a:lnTo>
                    <a:lnTo>
                      <a:pt x="74" y="190"/>
                    </a:lnTo>
                    <a:lnTo>
                      <a:pt x="72" y="192"/>
                    </a:lnTo>
                    <a:lnTo>
                      <a:pt x="72" y="192"/>
                    </a:lnTo>
                    <a:lnTo>
                      <a:pt x="74" y="194"/>
                    </a:lnTo>
                    <a:lnTo>
                      <a:pt x="76" y="196"/>
                    </a:lnTo>
                    <a:lnTo>
                      <a:pt x="88" y="198"/>
                    </a:lnTo>
                    <a:lnTo>
                      <a:pt x="106" y="200"/>
                    </a:lnTo>
                    <a:lnTo>
                      <a:pt x="128" y="200"/>
                    </a:lnTo>
                    <a:lnTo>
                      <a:pt x="128" y="200"/>
                    </a:lnTo>
                    <a:lnTo>
                      <a:pt x="150" y="200"/>
                    </a:lnTo>
                    <a:lnTo>
                      <a:pt x="168" y="198"/>
                    </a:lnTo>
                    <a:lnTo>
                      <a:pt x="180" y="196"/>
                    </a:lnTo>
                    <a:lnTo>
                      <a:pt x="182" y="194"/>
                    </a:lnTo>
                    <a:lnTo>
                      <a:pt x="184" y="192"/>
                    </a:lnTo>
                    <a:lnTo>
                      <a:pt x="184" y="192"/>
                    </a:lnTo>
                    <a:lnTo>
                      <a:pt x="182" y="190"/>
                    </a:lnTo>
                    <a:lnTo>
                      <a:pt x="182" y="190"/>
                    </a:lnTo>
                    <a:lnTo>
                      <a:pt x="234" y="186"/>
                    </a:lnTo>
                    <a:lnTo>
                      <a:pt x="234" y="186"/>
                    </a:lnTo>
                    <a:lnTo>
                      <a:pt x="238" y="184"/>
                    </a:lnTo>
                    <a:lnTo>
                      <a:pt x="242" y="182"/>
                    </a:lnTo>
                    <a:lnTo>
                      <a:pt x="244" y="178"/>
                    </a:lnTo>
                    <a:lnTo>
                      <a:pt x="246" y="174"/>
                    </a:lnTo>
                    <a:lnTo>
                      <a:pt x="246" y="174"/>
                    </a:lnTo>
                    <a:lnTo>
                      <a:pt x="254" y="134"/>
                    </a:lnTo>
                    <a:lnTo>
                      <a:pt x="256" y="96"/>
                    </a:lnTo>
                    <a:lnTo>
                      <a:pt x="254" y="58"/>
                    </a:lnTo>
                    <a:lnTo>
                      <a:pt x="246" y="18"/>
                    </a:lnTo>
                    <a:close/>
                    <a:moveTo>
                      <a:pt x="232" y="170"/>
                    </a:moveTo>
                    <a:lnTo>
                      <a:pt x="232" y="170"/>
                    </a:lnTo>
                    <a:lnTo>
                      <a:pt x="180" y="174"/>
                    </a:lnTo>
                    <a:lnTo>
                      <a:pt x="128" y="176"/>
                    </a:lnTo>
                    <a:lnTo>
                      <a:pt x="76" y="174"/>
                    </a:lnTo>
                    <a:lnTo>
                      <a:pt x="24" y="170"/>
                    </a:lnTo>
                    <a:lnTo>
                      <a:pt x="24" y="170"/>
                    </a:lnTo>
                    <a:lnTo>
                      <a:pt x="18" y="132"/>
                    </a:lnTo>
                    <a:lnTo>
                      <a:pt x="16" y="96"/>
                    </a:lnTo>
                    <a:lnTo>
                      <a:pt x="18" y="60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76" y="18"/>
                    </a:lnTo>
                    <a:lnTo>
                      <a:pt x="128" y="16"/>
                    </a:lnTo>
                    <a:lnTo>
                      <a:pt x="180" y="18"/>
                    </a:lnTo>
                    <a:lnTo>
                      <a:pt x="232" y="22"/>
                    </a:lnTo>
                    <a:lnTo>
                      <a:pt x="232" y="22"/>
                    </a:lnTo>
                    <a:lnTo>
                      <a:pt x="238" y="60"/>
                    </a:lnTo>
                    <a:lnTo>
                      <a:pt x="240" y="96"/>
                    </a:lnTo>
                    <a:lnTo>
                      <a:pt x="238" y="132"/>
                    </a:lnTo>
                    <a:lnTo>
                      <a:pt x="232" y="17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163">
                <a:extLst>
                  <a:ext uri="{FF2B5EF4-FFF2-40B4-BE49-F238E27FC236}">
                    <a16:creationId xmlns:a16="http://schemas.microsoft.com/office/drawing/2014/main" xmlns="" id="{2B88796C-9972-4BC9-A44E-19AD0E49F0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79900" y="1263650"/>
                <a:ext cx="38100" cy="38100"/>
              </a:xfrm>
              <a:custGeom>
                <a:avLst/>
                <a:gdLst/>
                <a:ahLst/>
                <a:cxnLst>
                  <a:cxn ang="0">
                    <a:pos x="12" y="24"/>
                  </a:cxn>
                  <a:cxn ang="0">
                    <a:pos x="12" y="24"/>
                  </a:cxn>
                  <a:cxn ang="0">
                    <a:pos x="16" y="24"/>
                  </a:cxn>
                  <a:cxn ang="0">
                    <a:pos x="20" y="20"/>
                  </a:cxn>
                  <a:cxn ang="0">
                    <a:pos x="24" y="16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4" y="8"/>
                  </a:cxn>
                  <a:cxn ang="0">
                    <a:pos x="20" y="4"/>
                  </a:cxn>
                  <a:cxn ang="0">
                    <a:pos x="16" y="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4" y="20"/>
                  </a:cxn>
                  <a:cxn ang="0">
                    <a:pos x="8" y="24"/>
                  </a:cxn>
                  <a:cxn ang="0">
                    <a:pos x="12" y="24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4" y="10"/>
                  </a:cxn>
                  <a:cxn ang="0">
                    <a:pos x="16" y="12"/>
                  </a:cxn>
                  <a:cxn ang="0">
                    <a:pos x="16" y="12"/>
                  </a:cxn>
                  <a:cxn ang="0">
                    <a:pos x="14" y="14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0" y="14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0" y="10"/>
                  </a:cxn>
                  <a:cxn ang="0">
                    <a:pos x="12" y="8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lnTo>
                      <a:pt x="12" y="24"/>
                    </a:lnTo>
                    <a:lnTo>
                      <a:pt x="16" y="24"/>
                    </a:lnTo>
                    <a:lnTo>
                      <a:pt x="20" y="20"/>
                    </a:lnTo>
                    <a:lnTo>
                      <a:pt x="24" y="16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4" y="8"/>
                    </a:lnTo>
                    <a:lnTo>
                      <a:pt x="20" y="4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4"/>
                    </a:lnTo>
                    <a:lnTo>
                      <a:pt x="12" y="24"/>
                    </a:lnTo>
                    <a:close/>
                    <a:moveTo>
                      <a:pt x="12" y="8"/>
                    </a:moveTo>
                    <a:lnTo>
                      <a:pt x="12" y="8"/>
                    </a:lnTo>
                    <a:lnTo>
                      <a:pt x="14" y="10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4" y="1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0" y="14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166">
                <a:extLst>
                  <a:ext uri="{FF2B5EF4-FFF2-40B4-BE49-F238E27FC236}">
                    <a16:creationId xmlns:a16="http://schemas.microsoft.com/office/drawing/2014/main" xmlns="" id="{51513E78-FACB-4790-B8FB-762BD3D76F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7200" y="1428750"/>
                <a:ext cx="50800" cy="18000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28" y="8"/>
                  </a:cxn>
                  <a:cxn ang="0">
                    <a:pos x="28" y="8"/>
                  </a:cxn>
                  <a:cxn ang="0">
                    <a:pos x="30" y="6"/>
                  </a:cxn>
                  <a:cxn ang="0">
                    <a:pos x="32" y="4"/>
                  </a:cxn>
                  <a:cxn ang="0">
                    <a:pos x="32" y="4"/>
                  </a:cxn>
                  <a:cxn ang="0">
                    <a:pos x="30" y="2"/>
                  </a:cxn>
                  <a:cxn ang="0">
                    <a:pos x="28" y="0"/>
                  </a:cxn>
                </a:cxnLst>
                <a:rect l="0" t="0" r="r" b="b"/>
                <a:pathLst>
                  <a:path w="32" h="8">
                    <a:moveTo>
                      <a:pt x="28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30" y="6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0" y="2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168">
                <a:extLst>
                  <a:ext uri="{FF2B5EF4-FFF2-40B4-BE49-F238E27FC236}">
                    <a16:creationId xmlns:a16="http://schemas.microsoft.com/office/drawing/2014/main" xmlns="" id="{C4369ADB-9A0D-4C66-B8A9-9456AAE0A7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9900" y="1390650"/>
                <a:ext cx="50800" cy="18000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28" y="8"/>
                  </a:cxn>
                  <a:cxn ang="0">
                    <a:pos x="28" y="8"/>
                  </a:cxn>
                  <a:cxn ang="0">
                    <a:pos x="30" y="6"/>
                  </a:cxn>
                  <a:cxn ang="0">
                    <a:pos x="32" y="4"/>
                  </a:cxn>
                  <a:cxn ang="0">
                    <a:pos x="32" y="4"/>
                  </a:cxn>
                  <a:cxn ang="0">
                    <a:pos x="30" y="2"/>
                  </a:cxn>
                  <a:cxn ang="0">
                    <a:pos x="28" y="0"/>
                  </a:cxn>
                </a:cxnLst>
                <a:rect l="0" t="0" r="r" b="b"/>
                <a:pathLst>
                  <a:path w="32" h="8">
                    <a:moveTo>
                      <a:pt x="28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30" y="6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0" y="2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170">
                <a:extLst>
                  <a:ext uri="{FF2B5EF4-FFF2-40B4-BE49-F238E27FC236}">
                    <a16:creationId xmlns:a16="http://schemas.microsoft.com/office/drawing/2014/main" xmlns="" id="{53875A3B-AF0C-4721-BC9A-6A4D00B6B6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9900" y="1352550"/>
                <a:ext cx="50800" cy="21600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28" y="8"/>
                  </a:cxn>
                  <a:cxn ang="0">
                    <a:pos x="28" y="8"/>
                  </a:cxn>
                  <a:cxn ang="0">
                    <a:pos x="30" y="6"/>
                  </a:cxn>
                  <a:cxn ang="0">
                    <a:pos x="32" y="4"/>
                  </a:cxn>
                  <a:cxn ang="0">
                    <a:pos x="32" y="4"/>
                  </a:cxn>
                  <a:cxn ang="0">
                    <a:pos x="30" y="2"/>
                  </a:cxn>
                  <a:cxn ang="0">
                    <a:pos x="28" y="0"/>
                  </a:cxn>
                </a:cxnLst>
                <a:rect l="0" t="0" r="r" b="b"/>
                <a:pathLst>
                  <a:path w="32" h="8">
                    <a:moveTo>
                      <a:pt x="28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30" y="6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0" y="2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172">
                <a:extLst>
                  <a:ext uri="{FF2B5EF4-FFF2-40B4-BE49-F238E27FC236}">
                    <a16:creationId xmlns:a16="http://schemas.microsoft.com/office/drawing/2014/main" xmlns="" id="{DB6073A9-CEEE-4D30-B43D-A2065DC3F2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4000" y="1298575"/>
                <a:ext cx="76200" cy="53975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4" y="4"/>
                  </a:cxn>
                  <a:cxn ang="0">
                    <a:pos x="2" y="8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2" y="32"/>
                  </a:cxn>
                  <a:cxn ang="0">
                    <a:pos x="4" y="34"/>
                  </a:cxn>
                  <a:cxn ang="0">
                    <a:pos x="4" y="34"/>
                  </a:cxn>
                  <a:cxn ang="0">
                    <a:pos x="6" y="32"/>
                  </a:cxn>
                  <a:cxn ang="0">
                    <a:pos x="8" y="30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2" y="12"/>
                  </a:cxn>
                  <a:cxn ang="0">
                    <a:pos x="14" y="10"/>
                  </a:cxn>
                  <a:cxn ang="0">
                    <a:pos x="44" y="8"/>
                  </a:cxn>
                  <a:cxn ang="0">
                    <a:pos x="44" y="8"/>
                  </a:cxn>
                  <a:cxn ang="0">
                    <a:pos x="46" y="8"/>
                  </a:cxn>
                  <a:cxn ang="0">
                    <a:pos x="48" y="4"/>
                  </a:cxn>
                  <a:cxn ang="0">
                    <a:pos x="48" y="4"/>
                  </a:cxn>
                  <a:cxn ang="0">
                    <a:pos x="46" y="2"/>
                  </a:cxn>
                  <a:cxn ang="0">
                    <a:pos x="44" y="0"/>
                  </a:cxn>
                </a:cxnLst>
                <a:rect l="0" t="0" r="r" b="b"/>
                <a:pathLst>
                  <a:path w="48" h="34">
                    <a:moveTo>
                      <a:pt x="44" y="0"/>
                    </a:moveTo>
                    <a:lnTo>
                      <a:pt x="8" y="4"/>
                    </a:lnTo>
                    <a:lnTo>
                      <a:pt x="8" y="4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6" y="32"/>
                    </a:lnTo>
                    <a:lnTo>
                      <a:pt x="8" y="30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4" y="10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6" y="8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6" y="2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3" name="Freeform 154">
              <a:extLst>
                <a:ext uri="{FF2B5EF4-FFF2-40B4-BE49-F238E27FC236}">
                  <a16:creationId xmlns:a16="http://schemas.microsoft.com/office/drawing/2014/main" xmlns="" id="{E5774953-E19A-4504-9FB5-04D3D50ED1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2586" y="5127611"/>
              <a:ext cx="332599" cy="322205"/>
            </a:xfrm>
            <a:custGeom>
              <a:avLst/>
              <a:gdLst/>
              <a:ahLst/>
              <a:cxnLst>
                <a:cxn ang="0">
                  <a:pos x="256" y="92"/>
                </a:cxn>
                <a:cxn ang="0">
                  <a:pos x="250" y="84"/>
                </a:cxn>
                <a:cxn ang="0">
                  <a:pos x="240" y="80"/>
                </a:cxn>
                <a:cxn ang="0">
                  <a:pos x="144" y="10"/>
                </a:cxn>
                <a:cxn ang="0">
                  <a:pos x="142" y="6"/>
                </a:cxn>
                <a:cxn ang="0">
                  <a:pos x="134" y="0"/>
                </a:cxn>
                <a:cxn ang="0">
                  <a:pos x="128" y="0"/>
                </a:cxn>
                <a:cxn ang="0">
                  <a:pos x="118" y="2"/>
                </a:cxn>
                <a:cxn ang="0">
                  <a:pos x="112" y="10"/>
                </a:cxn>
                <a:cxn ang="0">
                  <a:pos x="16" y="80"/>
                </a:cxn>
                <a:cxn ang="0">
                  <a:pos x="10" y="82"/>
                </a:cxn>
                <a:cxn ang="0">
                  <a:pos x="4" y="88"/>
                </a:cxn>
                <a:cxn ang="0">
                  <a:pos x="0" y="92"/>
                </a:cxn>
                <a:cxn ang="0">
                  <a:pos x="0" y="102"/>
                </a:cxn>
                <a:cxn ang="0">
                  <a:pos x="6" y="110"/>
                </a:cxn>
                <a:cxn ang="0">
                  <a:pos x="42" y="228"/>
                </a:cxn>
                <a:cxn ang="0">
                  <a:pos x="42" y="232"/>
                </a:cxn>
                <a:cxn ang="0">
                  <a:pos x="46" y="242"/>
                </a:cxn>
                <a:cxn ang="0">
                  <a:pos x="50" y="244"/>
                </a:cxn>
                <a:cxn ang="0">
                  <a:pos x="60" y="248"/>
                </a:cxn>
                <a:cxn ang="0">
                  <a:pos x="70" y="246"/>
                </a:cxn>
                <a:cxn ang="0">
                  <a:pos x="186" y="246"/>
                </a:cxn>
                <a:cxn ang="0">
                  <a:pos x="196" y="248"/>
                </a:cxn>
                <a:cxn ang="0">
                  <a:pos x="200" y="248"/>
                </a:cxn>
                <a:cxn ang="0">
                  <a:pos x="206" y="244"/>
                </a:cxn>
                <a:cxn ang="0">
                  <a:pos x="212" y="236"/>
                </a:cxn>
                <a:cxn ang="0">
                  <a:pos x="214" y="228"/>
                </a:cxn>
                <a:cxn ang="0">
                  <a:pos x="250" y="110"/>
                </a:cxn>
                <a:cxn ang="0">
                  <a:pos x="254" y="106"/>
                </a:cxn>
                <a:cxn ang="0">
                  <a:pos x="256" y="98"/>
                </a:cxn>
                <a:cxn ang="0">
                  <a:pos x="188" y="146"/>
                </a:cxn>
                <a:cxn ang="0">
                  <a:pos x="184" y="154"/>
                </a:cxn>
                <a:cxn ang="0">
                  <a:pos x="196" y="230"/>
                </a:cxn>
                <a:cxn ang="0">
                  <a:pos x="136" y="198"/>
                </a:cxn>
                <a:cxn ang="0">
                  <a:pos x="128" y="196"/>
                </a:cxn>
                <a:cxn ang="0">
                  <a:pos x="60" y="230"/>
                </a:cxn>
                <a:cxn ang="0">
                  <a:pos x="72" y="162"/>
                </a:cxn>
                <a:cxn ang="0">
                  <a:pos x="68" y="146"/>
                </a:cxn>
                <a:cxn ang="0">
                  <a:pos x="86" y="88"/>
                </a:cxn>
                <a:cxn ang="0">
                  <a:pos x="94" y="84"/>
                </a:cxn>
                <a:cxn ang="0">
                  <a:pos x="128" y="18"/>
                </a:cxn>
                <a:cxn ang="0">
                  <a:pos x="156" y="78"/>
                </a:cxn>
                <a:cxn ang="0">
                  <a:pos x="170" y="88"/>
                </a:cxn>
                <a:cxn ang="0">
                  <a:pos x="188" y="146"/>
                </a:cxn>
              </a:cxnLst>
              <a:rect l="0" t="0" r="r" b="b"/>
              <a:pathLst>
                <a:path w="256" h="248">
                  <a:moveTo>
                    <a:pt x="256" y="92"/>
                  </a:moveTo>
                  <a:lnTo>
                    <a:pt x="256" y="92"/>
                  </a:lnTo>
                  <a:lnTo>
                    <a:pt x="252" y="88"/>
                  </a:lnTo>
                  <a:lnTo>
                    <a:pt x="250" y="84"/>
                  </a:lnTo>
                  <a:lnTo>
                    <a:pt x="246" y="82"/>
                  </a:lnTo>
                  <a:lnTo>
                    <a:pt x="240" y="80"/>
                  </a:lnTo>
                  <a:lnTo>
                    <a:pt x="174" y="70"/>
                  </a:lnTo>
                  <a:lnTo>
                    <a:pt x="144" y="10"/>
                  </a:lnTo>
                  <a:lnTo>
                    <a:pt x="144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4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22" y="0"/>
                  </a:lnTo>
                  <a:lnTo>
                    <a:pt x="118" y="2"/>
                  </a:lnTo>
                  <a:lnTo>
                    <a:pt x="114" y="6"/>
                  </a:lnTo>
                  <a:lnTo>
                    <a:pt x="112" y="10"/>
                  </a:lnTo>
                  <a:lnTo>
                    <a:pt x="82" y="70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0" y="82"/>
                  </a:lnTo>
                  <a:lnTo>
                    <a:pt x="6" y="84"/>
                  </a:lnTo>
                  <a:lnTo>
                    <a:pt x="4" y="88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8"/>
                  </a:lnTo>
                  <a:lnTo>
                    <a:pt x="0" y="102"/>
                  </a:lnTo>
                  <a:lnTo>
                    <a:pt x="2" y="106"/>
                  </a:lnTo>
                  <a:lnTo>
                    <a:pt x="6" y="110"/>
                  </a:lnTo>
                  <a:lnTo>
                    <a:pt x="54" y="160"/>
                  </a:lnTo>
                  <a:lnTo>
                    <a:pt x="42" y="228"/>
                  </a:lnTo>
                  <a:lnTo>
                    <a:pt x="42" y="228"/>
                  </a:lnTo>
                  <a:lnTo>
                    <a:pt x="42" y="232"/>
                  </a:lnTo>
                  <a:lnTo>
                    <a:pt x="44" y="236"/>
                  </a:lnTo>
                  <a:lnTo>
                    <a:pt x="46" y="242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6" y="248"/>
                  </a:lnTo>
                  <a:lnTo>
                    <a:pt x="60" y="248"/>
                  </a:lnTo>
                  <a:lnTo>
                    <a:pt x="60" y="248"/>
                  </a:lnTo>
                  <a:lnTo>
                    <a:pt x="70" y="246"/>
                  </a:lnTo>
                  <a:lnTo>
                    <a:pt x="128" y="214"/>
                  </a:lnTo>
                  <a:lnTo>
                    <a:pt x="186" y="246"/>
                  </a:lnTo>
                  <a:lnTo>
                    <a:pt x="186" y="246"/>
                  </a:lnTo>
                  <a:lnTo>
                    <a:pt x="196" y="248"/>
                  </a:lnTo>
                  <a:lnTo>
                    <a:pt x="196" y="248"/>
                  </a:lnTo>
                  <a:lnTo>
                    <a:pt x="200" y="248"/>
                  </a:lnTo>
                  <a:lnTo>
                    <a:pt x="206" y="244"/>
                  </a:lnTo>
                  <a:lnTo>
                    <a:pt x="206" y="244"/>
                  </a:lnTo>
                  <a:lnTo>
                    <a:pt x="210" y="242"/>
                  </a:lnTo>
                  <a:lnTo>
                    <a:pt x="212" y="236"/>
                  </a:lnTo>
                  <a:lnTo>
                    <a:pt x="214" y="232"/>
                  </a:lnTo>
                  <a:lnTo>
                    <a:pt x="214" y="228"/>
                  </a:lnTo>
                  <a:lnTo>
                    <a:pt x="202" y="160"/>
                  </a:lnTo>
                  <a:lnTo>
                    <a:pt x="250" y="110"/>
                  </a:lnTo>
                  <a:lnTo>
                    <a:pt x="250" y="110"/>
                  </a:lnTo>
                  <a:lnTo>
                    <a:pt x="254" y="106"/>
                  </a:lnTo>
                  <a:lnTo>
                    <a:pt x="256" y="102"/>
                  </a:lnTo>
                  <a:lnTo>
                    <a:pt x="256" y="98"/>
                  </a:lnTo>
                  <a:lnTo>
                    <a:pt x="256" y="92"/>
                  </a:lnTo>
                  <a:close/>
                  <a:moveTo>
                    <a:pt x="188" y="146"/>
                  </a:moveTo>
                  <a:lnTo>
                    <a:pt x="188" y="146"/>
                  </a:lnTo>
                  <a:lnTo>
                    <a:pt x="184" y="154"/>
                  </a:lnTo>
                  <a:lnTo>
                    <a:pt x="184" y="162"/>
                  </a:lnTo>
                  <a:lnTo>
                    <a:pt x="196" y="230"/>
                  </a:lnTo>
                  <a:lnTo>
                    <a:pt x="136" y="198"/>
                  </a:lnTo>
                  <a:lnTo>
                    <a:pt x="136" y="198"/>
                  </a:lnTo>
                  <a:lnTo>
                    <a:pt x="128" y="196"/>
                  </a:lnTo>
                  <a:lnTo>
                    <a:pt x="128" y="196"/>
                  </a:lnTo>
                  <a:lnTo>
                    <a:pt x="120" y="198"/>
                  </a:lnTo>
                  <a:lnTo>
                    <a:pt x="60" y="230"/>
                  </a:lnTo>
                  <a:lnTo>
                    <a:pt x="72" y="162"/>
                  </a:lnTo>
                  <a:lnTo>
                    <a:pt x="72" y="162"/>
                  </a:lnTo>
                  <a:lnTo>
                    <a:pt x="72" y="154"/>
                  </a:lnTo>
                  <a:lnTo>
                    <a:pt x="68" y="146"/>
                  </a:lnTo>
                  <a:lnTo>
                    <a:pt x="18" y="9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94" y="84"/>
                  </a:lnTo>
                  <a:lnTo>
                    <a:pt x="100" y="78"/>
                  </a:lnTo>
                  <a:lnTo>
                    <a:pt x="128" y="18"/>
                  </a:lnTo>
                  <a:lnTo>
                    <a:pt x="156" y="78"/>
                  </a:lnTo>
                  <a:lnTo>
                    <a:pt x="156" y="78"/>
                  </a:lnTo>
                  <a:lnTo>
                    <a:pt x="162" y="84"/>
                  </a:lnTo>
                  <a:lnTo>
                    <a:pt x="170" y="88"/>
                  </a:lnTo>
                  <a:lnTo>
                    <a:pt x="238" y="98"/>
                  </a:lnTo>
                  <a:lnTo>
                    <a:pt x="188" y="146"/>
                  </a:lnTo>
                  <a:close/>
                </a:path>
              </a:pathLst>
            </a:custGeom>
            <a:solidFill>
              <a:srgbClr val="8BFB4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74" name="Group 15">
              <a:extLst>
                <a:ext uri="{FF2B5EF4-FFF2-40B4-BE49-F238E27FC236}">
                  <a16:creationId xmlns:a16="http://schemas.microsoft.com/office/drawing/2014/main" xmlns="" id="{4DB0B789-80B2-49D7-812F-2C7C03538240}"/>
                </a:ext>
              </a:extLst>
            </p:cNvPr>
            <p:cNvGrpSpPr/>
            <p:nvPr/>
          </p:nvGrpSpPr>
          <p:grpSpPr>
            <a:xfrm>
              <a:off x="5828698" y="3105731"/>
              <a:ext cx="579440" cy="579440"/>
              <a:chOff x="3962400" y="1149350"/>
              <a:chExt cx="406400" cy="406400"/>
            </a:xfrm>
            <a:solidFill>
              <a:srgbClr val="151515"/>
            </a:solidFill>
          </p:grpSpPr>
          <p:sp>
            <p:nvSpPr>
              <p:cNvPr id="75" name="Freeform 240">
                <a:extLst>
                  <a:ext uri="{FF2B5EF4-FFF2-40B4-BE49-F238E27FC236}">
                    <a16:creationId xmlns:a16="http://schemas.microsoft.com/office/drawing/2014/main" xmlns="" id="{7FC99256-724D-42D5-8829-9CCC6BE6EA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2400" y="1149350"/>
                <a:ext cx="406400" cy="406400"/>
              </a:xfrm>
              <a:custGeom>
                <a:avLst/>
                <a:gdLst/>
                <a:ahLst/>
                <a:cxnLst>
                  <a:cxn ang="0">
                    <a:pos x="208" y="82"/>
                  </a:cxn>
                  <a:cxn ang="0">
                    <a:pos x="168" y="54"/>
                  </a:cxn>
                  <a:cxn ang="0">
                    <a:pos x="160" y="24"/>
                  </a:cxn>
                  <a:cxn ang="0">
                    <a:pos x="136" y="2"/>
                  </a:cxn>
                  <a:cxn ang="0">
                    <a:pos x="112" y="6"/>
                  </a:cxn>
                  <a:cxn ang="0">
                    <a:pos x="102" y="38"/>
                  </a:cxn>
                  <a:cxn ang="0">
                    <a:pos x="82" y="76"/>
                  </a:cxn>
                  <a:cxn ang="0">
                    <a:pos x="64" y="86"/>
                  </a:cxn>
                  <a:cxn ang="0">
                    <a:pos x="24" y="80"/>
                  </a:cxn>
                  <a:cxn ang="0">
                    <a:pos x="2" y="94"/>
                  </a:cxn>
                  <a:cxn ang="0">
                    <a:pos x="2" y="242"/>
                  </a:cxn>
                  <a:cxn ang="0">
                    <a:pos x="48" y="256"/>
                  </a:cxn>
                  <a:cxn ang="0">
                    <a:pos x="66" y="248"/>
                  </a:cxn>
                  <a:cxn ang="0">
                    <a:pos x="70" y="242"/>
                  </a:cxn>
                  <a:cxn ang="0">
                    <a:pos x="72" y="242"/>
                  </a:cxn>
                  <a:cxn ang="0">
                    <a:pos x="136" y="256"/>
                  </a:cxn>
                  <a:cxn ang="0">
                    <a:pos x="206" y="256"/>
                  </a:cxn>
                  <a:cxn ang="0">
                    <a:pos x="224" y="240"/>
                  </a:cxn>
                  <a:cxn ang="0">
                    <a:pos x="228" y="218"/>
                  </a:cxn>
                  <a:cxn ang="0">
                    <a:pos x="242" y="198"/>
                  </a:cxn>
                  <a:cxn ang="0">
                    <a:pos x="242" y="176"/>
                  </a:cxn>
                  <a:cxn ang="0">
                    <a:pos x="252" y="144"/>
                  </a:cxn>
                  <a:cxn ang="0">
                    <a:pos x="256" y="116"/>
                  </a:cxn>
                  <a:cxn ang="0">
                    <a:pos x="256" y="112"/>
                  </a:cxn>
                  <a:cxn ang="0">
                    <a:pos x="234" y="84"/>
                  </a:cxn>
                  <a:cxn ang="0">
                    <a:pos x="54" y="238"/>
                  </a:cxn>
                  <a:cxn ang="0">
                    <a:pos x="24" y="240"/>
                  </a:cxn>
                  <a:cxn ang="0">
                    <a:pos x="16" y="232"/>
                  </a:cxn>
                  <a:cxn ang="0">
                    <a:pos x="18" y="98"/>
                  </a:cxn>
                  <a:cxn ang="0">
                    <a:pos x="48" y="96"/>
                  </a:cxn>
                  <a:cxn ang="0">
                    <a:pos x="56" y="104"/>
                  </a:cxn>
                  <a:cxn ang="0">
                    <a:pos x="240" y="120"/>
                  </a:cxn>
                  <a:cxn ang="0">
                    <a:pos x="208" y="128"/>
                  </a:cxn>
                  <a:cxn ang="0">
                    <a:pos x="204" y="132"/>
                  </a:cxn>
                  <a:cxn ang="0">
                    <a:pos x="224" y="136"/>
                  </a:cxn>
                  <a:cxn ang="0">
                    <a:pos x="236" y="150"/>
                  </a:cxn>
                  <a:cxn ang="0">
                    <a:pos x="228" y="166"/>
                  </a:cxn>
                  <a:cxn ang="0">
                    <a:pos x="198" y="170"/>
                  </a:cxn>
                  <a:cxn ang="0">
                    <a:pos x="200" y="176"/>
                  </a:cxn>
                  <a:cxn ang="0">
                    <a:pos x="226" y="182"/>
                  </a:cxn>
                  <a:cxn ang="0">
                    <a:pos x="224" y="198"/>
                  </a:cxn>
                  <a:cxn ang="0">
                    <a:pos x="192" y="208"/>
                  </a:cxn>
                  <a:cxn ang="0">
                    <a:pos x="188" y="212"/>
                  </a:cxn>
                  <a:cxn ang="0">
                    <a:pos x="204" y="216"/>
                  </a:cxn>
                  <a:cxn ang="0">
                    <a:pos x="212" y="228"/>
                  </a:cxn>
                  <a:cxn ang="0">
                    <a:pos x="206" y="238"/>
                  </a:cxn>
                  <a:cxn ang="0">
                    <a:pos x="136" y="240"/>
                  </a:cxn>
                  <a:cxn ang="0">
                    <a:pos x="70" y="226"/>
                  </a:cxn>
                  <a:cxn ang="0">
                    <a:pos x="64" y="218"/>
                  </a:cxn>
                  <a:cxn ang="0">
                    <a:pos x="70" y="100"/>
                  </a:cxn>
                  <a:cxn ang="0">
                    <a:pos x="84" y="94"/>
                  </a:cxn>
                  <a:cxn ang="0">
                    <a:pos x="114" y="56"/>
                  </a:cxn>
                  <a:cxn ang="0">
                    <a:pos x="120" y="24"/>
                  </a:cxn>
                  <a:cxn ang="0">
                    <a:pos x="128" y="16"/>
                  </a:cxn>
                  <a:cxn ang="0">
                    <a:pos x="148" y="40"/>
                  </a:cxn>
                  <a:cxn ang="0">
                    <a:pos x="150" y="74"/>
                  </a:cxn>
                  <a:cxn ang="0">
                    <a:pos x="226" y="98"/>
                  </a:cxn>
                  <a:cxn ang="0">
                    <a:pos x="238" y="106"/>
                  </a:cxn>
                </a:cxnLst>
                <a:rect l="0" t="0" r="r" b="b"/>
                <a:pathLst>
                  <a:path w="256" h="256">
                    <a:moveTo>
                      <a:pt x="234" y="84"/>
                    </a:moveTo>
                    <a:lnTo>
                      <a:pt x="234" y="84"/>
                    </a:lnTo>
                    <a:lnTo>
                      <a:pt x="224" y="82"/>
                    </a:lnTo>
                    <a:lnTo>
                      <a:pt x="208" y="82"/>
                    </a:lnTo>
                    <a:lnTo>
                      <a:pt x="166" y="80"/>
                    </a:lnTo>
                    <a:lnTo>
                      <a:pt x="166" y="80"/>
                    </a:lnTo>
                    <a:lnTo>
                      <a:pt x="168" y="68"/>
                    </a:lnTo>
                    <a:lnTo>
                      <a:pt x="168" y="54"/>
                    </a:lnTo>
                    <a:lnTo>
                      <a:pt x="168" y="54"/>
                    </a:lnTo>
                    <a:lnTo>
                      <a:pt x="166" y="44"/>
                    </a:lnTo>
                    <a:lnTo>
                      <a:pt x="164" y="34"/>
                    </a:lnTo>
                    <a:lnTo>
                      <a:pt x="160" y="24"/>
                    </a:lnTo>
                    <a:lnTo>
                      <a:pt x="154" y="16"/>
                    </a:lnTo>
                    <a:lnTo>
                      <a:pt x="148" y="10"/>
                    </a:lnTo>
                    <a:lnTo>
                      <a:pt x="142" y="4"/>
                    </a:lnTo>
                    <a:lnTo>
                      <a:pt x="136" y="2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18" y="2"/>
                    </a:lnTo>
                    <a:lnTo>
                      <a:pt x="112" y="6"/>
                    </a:lnTo>
                    <a:lnTo>
                      <a:pt x="106" y="14"/>
                    </a:lnTo>
                    <a:lnTo>
                      <a:pt x="104" y="24"/>
                    </a:lnTo>
                    <a:lnTo>
                      <a:pt x="104" y="24"/>
                    </a:lnTo>
                    <a:lnTo>
                      <a:pt x="102" y="38"/>
                    </a:lnTo>
                    <a:lnTo>
                      <a:pt x="98" y="54"/>
                    </a:lnTo>
                    <a:lnTo>
                      <a:pt x="94" y="62"/>
                    </a:lnTo>
                    <a:lnTo>
                      <a:pt x="88" y="70"/>
                    </a:lnTo>
                    <a:lnTo>
                      <a:pt x="82" y="76"/>
                    </a:lnTo>
                    <a:lnTo>
                      <a:pt x="72" y="82"/>
                    </a:lnTo>
                    <a:lnTo>
                      <a:pt x="72" y="82"/>
                    </a:lnTo>
                    <a:lnTo>
                      <a:pt x="64" y="86"/>
                    </a:lnTo>
                    <a:lnTo>
                      <a:pt x="64" y="86"/>
                    </a:lnTo>
                    <a:lnTo>
                      <a:pt x="64" y="86"/>
                    </a:lnTo>
                    <a:lnTo>
                      <a:pt x="56" y="82"/>
                    </a:lnTo>
                    <a:lnTo>
                      <a:pt x="48" y="80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14" y="82"/>
                    </a:lnTo>
                    <a:lnTo>
                      <a:pt x="8" y="88"/>
                    </a:lnTo>
                    <a:lnTo>
                      <a:pt x="2" y="94"/>
                    </a:lnTo>
                    <a:lnTo>
                      <a:pt x="0" y="104"/>
                    </a:lnTo>
                    <a:lnTo>
                      <a:pt x="0" y="232"/>
                    </a:lnTo>
                    <a:lnTo>
                      <a:pt x="0" y="232"/>
                    </a:lnTo>
                    <a:lnTo>
                      <a:pt x="2" y="242"/>
                    </a:lnTo>
                    <a:lnTo>
                      <a:pt x="8" y="248"/>
                    </a:lnTo>
                    <a:lnTo>
                      <a:pt x="14" y="254"/>
                    </a:lnTo>
                    <a:lnTo>
                      <a:pt x="24" y="256"/>
                    </a:lnTo>
                    <a:lnTo>
                      <a:pt x="48" y="256"/>
                    </a:lnTo>
                    <a:lnTo>
                      <a:pt x="48" y="256"/>
                    </a:lnTo>
                    <a:lnTo>
                      <a:pt x="54" y="254"/>
                    </a:lnTo>
                    <a:lnTo>
                      <a:pt x="60" y="252"/>
                    </a:lnTo>
                    <a:lnTo>
                      <a:pt x="66" y="248"/>
                    </a:lnTo>
                    <a:lnTo>
                      <a:pt x="70" y="242"/>
                    </a:lnTo>
                    <a:lnTo>
                      <a:pt x="70" y="242"/>
                    </a:lnTo>
                    <a:lnTo>
                      <a:pt x="70" y="242"/>
                    </a:lnTo>
                    <a:lnTo>
                      <a:pt x="70" y="242"/>
                    </a:lnTo>
                    <a:lnTo>
                      <a:pt x="72" y="242"/>
                    </a:lnTo>
                    <a:lnTo>
                      <a:pt x="72" y="242"/>
                    </a:lnTo>
                    <a:lnTo>
                      <a:pt x="72" y="242"/>
                    </a:lnTo>
                    <a:lnTo>
                      <a:pt x="72" y="242"/>
                    </a:lnTo>
                    <a:lnTo>
                      <a:pt x="104" y="250"/>
                    </a:lnTo>
                    <a:lnTo>
                      <a:pt x="104" y="250"/>
                    </a:lnTo>
                    <a:lnTo>
                      <a:pt x="122" y="254"/>
                    </a:lnTo>
                    <a:lnTo>
                      <a:pt x="136" y="256"/>
                    </a:lnTo>
                    <a:lnTo>
                      <a:pt x="152" y="256"/>
                    </a:lnTo>
                    <a:lnTo>
                      <a:pt x="196" y="256"/>
                    </a:lnTo>
                    <a:lnTo>
                      <a:pt x="196" y="256"/>
                    </a:lnTo>
                    <a:lnTo>
                      <a:pt x="206" y="256"/>
                    </a:lnTo>
                    <a:lnTo>
                      <a:pt x="214" y="252"/>
                    </a:lnTo>
                    <a:lnTo>
                      <a:pt x="220" y="248"/>
                    </a:lnTo>
                    <a:lnTo>
                      <a:pt x="224" y="240"/>
                    </a:lnTo>
                    <a:lnTo>
                      <a:pt x="224" y="240"/>
                    </a:lnTo>
                    <a:lnTo>
                      <a:pt x="228" y="232"/>
                    </a:lnTo>
                    <a:lnTo>
                      <a:pt x="228" y="232"/>
                    </a:lnTo>
                    <a:lnTo>
                      <a:pt x="230" y="226"/>
                    </a:lnTo>
                    <a:lnTo>
                      <a:pt x="228" y="218"/>
                    </a:lnTo>
                    <a:lnTo>
                      <a:pt x="228" y="218"/>
                    </a:lnTo>
                    <a:lnTo>
                      <a:pt x="234" y="212"/>
                    </a:lnTo>
                    <a:lnTo>
                      <a:pt x="238" y="208"/>
                    </a:lnTo>
                    <a:lnTo>
                      <a:pt x="242" y="198"/>
                    </a:lnTo>
                    <a:lnTo>
                      <a:pt x="242" y="198"/>
                    </a:lnTo>
                    <a:lnTo>
                      <a:pt x="244" y="184"/>
                    </a:lnTo>
                    <a:lnTo>
                      <a:pt x="242" y="176"/>
                    </a:lnTo>
                    <a:lnTo>
                      <a:pt x="242" y="176"/>
                    </a:lnTo>
                    <a:lnTo>
                      <a:pt x="248" y="166"/>
                    </a:lnTo>
                    <a:lnTo>
                      <a:pt x="252" y="154"/>
                    </a:lnTo>
                    <a:lnTo>
                      <a:pt x="252" y="154"/>
                    </a:lnTo>
                    <a:lnTo>
                      <a:pt x="252" y="144"/>
                    </a:lnTo>
                    <a:lnTo>
                      <a:pt x="248" y="134"/>
                    </a:lnTo>
                    <a:lnTo>
                      <a:pt x="248" y="134"/>
                    </a:lnTo>
                    <a:lnTo>
                      <a:pt x="254" y="126"/>
                    </a:lnTo>
                    <a:lnTo>
                      <a:pt x="256" y="116"/>
                    </a:lnTo>
                    <a:lnTo>
                      <a:pt x="256" y="116"/>
                    </a:lnTo>
                    <a:lnTo>
                      <a:pt x="256" y="116"/>
                    </a:lnTo>
                    <a:lnTo>
                      <a:pt x="256" y="112"/>
                    </a:lnTo>
                    <a:lnTo>
                      <a:pt x="256" y="112"/>
                    </a:lnTo>
                    <a:lnTo>
                      <a:pt x="254" y="104"/>
                    </a:lnTo>
                    <a:lnTo>
                      <a:pt x="250" y="96"/>
                    </a:lnTo>
                    <a:lnTo>
                      <a:pt x="244" y="88"/>
                    </a:lnTo>
                    <a:lnTo>
                      <a:pt x="234" y="84"/>
                    </a:lnTo>
                    <a:close/>
                    <a:moveTo>
                      <a:pt x="56" y="232"/>
                    </a:moveTo>
                    <a:lnTo>
                      <a:pt x="56" y="232"/>
                    </a:lnTo>
                    <a:lnTo>
                      <a:pt x="56" y="236"/>
                    </a:lnTo>
                    <a:lnTo>
                      <a:pt x="54" y="238"/>
                    </a:lnTo>
                    <a:lnTo>
                      <a:pt x="52" y="240"/>
                    </a:lnTo>
                    <a:lnTo>
                      <a:pt x="48" y="240"/>
                    </a:lnTo>
                    <a:lnTo>
                      <a:pt x="24" y="240"/>
                    </a:lnTo>
                    <a:lnTo>
                      <a:pt x="24" y="240"/>
                    </a:lnTo>
                    <a:lnTo>
                      <a:pt x="20" y="240"/>
                    </a:lnTo>
                    <a:lnTo>
                      <a:pt x="18" y="238"/>
                    </a:lnTo>
                    <a:lnTo>
                      <a:pt x="16" y="236"/>
                    </a:lnTo>
                    <a:lnTo>
                      <a:pt x="16" y="232"/>
                    </a:lnTo>
                    <a:lnTo>
                      <a:pt x="16" y="104"/>
                    </a:lnTo>
                    <a:lnTo>
                      <a:pt x="16" y="104"/>
                    </a:lnTo>
                    <a:lnTo>
                      <a:pt x="16" y="100"/>
                    </a:lnTo>
                    <a:lnTo>
                      <a:pt x="18" y="98"/>
                    </a:lnTo>
                    <a:lnTo>
                      <a:pt x="20" y="96"/>
                    </a:lnTo>
                    <a:lnTo>
                      <a:pt x="24" y="96"/>
                    </a:lnTo>
                    <a:lnTo>
                      <a:pt x="48" y="96"/>
                    </a:lnTo>
                    <a:lnTo>
                      <a:pt x="48" y="96"/>
                    </a:lnTo>
                    <a:lnTo>
                      <a:pt x="52" y="96"/>
                    </a:lnTo>
                    <a:lnTo>
                      <a:pt x="54" y="98"/>
                    </a:lnTo>
                    <a:lnTo>
                      <a:pt x="56" y="100"/>
                    </a:lnTo>
                    <a:lnTo>
                      <a:pt x="56" y="104"/>
                    </a:lnTo>
                    <a:lnTo>
                      <a:pt x="56" y="232"/>
                    </a:lnTo>
                    <a:close/>
                    <a:moveTo>
                      <a:pt x="240" y="116"/>
                    </a:moveTo>
                    <a:lnTo>
                      <a:pt x="240" y="116"/>
                    </a:lnTo>
                    <a:lnTo>
                      <a:pt x="240" y="120"/>
                    </a:lnTo>
                    <a:lnTo>
                      <a:pt x="238" y="124"/>
                    </a:lnTo>
                    <a:lnTo>
                      <a:pt x="232" y="126"/>
                    </a:lnTo>
                    <a:lnTo>
                      <a:pt x="224" y="128"/>
                    </a:lnTo>
                    <a:lnTo>
                      <a:pt x="208" y="128"/>
                    </a:lnTo>
                    <a:lnTo>
                      <a:pt x="208" y="128"/>
                    </a:lnTo>
                    <a:lnTo>
                      <a:pt x="206" y="130"/>
                    </a:lnTo>
                    <a:lnTo>
                      <a:pt x="204" y="132"/>
                    </a:lnTo>
                    <a:lnTo>
                      <a:pt x="204" y="132"/>
                    </a:lnTo>
                    <a:lnTo>
                      <a:pt x="206" y="134"/>
                    </a:lnTo>
                    <a:lnTo>
                      <a:pt x="208" y="136"/>
                    </a:lnTo>
                    <a:lnTo>
                      <a:pt x="224" y="136"/>
                    </a:lnTo>
                    <a:lnTo>
                      <a:pt x="224" y="136"/>
                    </a:lnTo>
                    <a:lnTo>
                      <a:pt x="230" y="138"/>
                    </a:lnTo>
                    <a:lnTo>
                      <a:pt x="234" y="142"/>
                    </a:lnTo>
                    <a:lnTo>
                      <a:pt x="236" y="146"/>
                    </a:lnTo>
                    <a:lnTo>
                      <a:pt x="236" y="150"/>
                    </a:lnTo>
                    <a:lnTo>
                      <a:pt x="236" y="150"/>
                    </a:lnTo>
                    <a:lnTo>
                      <a:pt x="236" y="156"/>
                    </a:lnTo>
                    <a:lnTo>
                      <a:pt x="232" y="162"/>
                    </a:lnTo>
                    <a:lnTo>
                      <a:pt x="228" y="166"/>
                    </a:lnTo>
                    <a:lnTo>
                      <a:pt x="220" y="168"/>
                    </a:lnTo>
                    <a:lnTo>
                      <a:pt x="200" y="168"/>
                    </a:lnTo>
                    <a:lnTo>
                      <a:pt x="200" y="168"/>
                    </a:lnTo>
                    <a:lnTo>
                      <a:pt x="198" y="170"/>
                    </a:lnTo>
                    <a:lnTo>
                      <a:pt x="196" y="172"/>
                    </a:lnTo>
                    <a:lnTo>
                      <a:pt x="196" y="172"/>
                    </a:lnTo>
                    <a:lnTo>
                      <a:pt x="198" y="174"/>
                    </a:lnTo>
                    <a:lnTo>
                      <a:pt x="200" y="176"/>
                    </a:lnTo>
                    <a:lnTo>
                      <a:pt x="216" y="176"/>
                    </a:lnTo>
                    <a:lnTo>
                      <a:pt x="216" y="176"/>
                    </a:lnTo>
                    <a:lnTo>
                      <a:pt x="224" y="178"/>
                    </a:lnTo>
                    <a:lnTo>
                      <a:pt x="226" y="182"/>
                    </a:lnTo>
                    <a:lnTo>
                      <a:pt x="228" y="188"/>
                    </a:lnTo>
                    <a:lnTo>
                      <a:pt x="226" y="192"/>
                    </a:lnTo>
                    <a:lnTo>
                      <a:pt x="226" y="192"/>
                    </a:lnTo>
                    <a:lnTo>
                      <a:pt x="224" y="198"/>
                    </a:lnTo>
                    <a:lnTo>
                      <a:pt x="220" y="204"/>
                    </a:lnTo>
                    <a:lnTo>
                      <a:pt x="216" y="206"/>
                    </a:lnTo>
                    <a:lnTo>
                      <a:pt x="206" y="208"/>
                    </a:lnTo>
                    <a:lnTo>
                      <a:pt x="192" y="208"/>
                    </a:lnTo>
                    <a:lnTo>
                      <a:pt x="192" y="208"/>
                    </a:lnTo>
                    <a:lnTo>
                      <a:pt x="190" y="210"/>
                    </a:lnTo>
                    <a:lnTo>
                      <a:pt x="188" y="212"/>
                    </a:lnTo>
                    <a:lnTo>
                      <a:pt x="188" y="212"/>
                    </a:lnTo>
                    <a:lnTo>
                      <a:pt x="190" y="214"/>
                    </a:lnTo>
                    <a:lnTo>
                      <a:pt x="192" y="216"/>
                    </a:lnTo>
                    <a:lnTo>
                      <a:pt x="204" y="216"/>
                    </a:lnTo>
                    <a:lnTo>
                      <a:pt x="204" y="216"/>
                    </a:lnTo>
                    <a:lnTo>
                      <a:pt x="210" y="218"/>
                    </a:lnTo>
                    <a:lnTo>
                      <a:pt x="212" y="220"/>
                    </a:lnTo>
                    <a:lnTo>
                      <a:pt x="214" y="224"/>
                    </a:lnTo>
                    <a:lnTo>
                      <a:pt x="212" y="228"/>
                    </a:lnTo>
                    <a:lnTo>
                      <a:pt x="212" y="228"/>
                    </a:lnTo>
                    <a:lnTo>
                      <a:pt x="210" y="234"/>
                    </a:lnTo>
                    <a:lnTo>
                      <a:pt x="210" y="234"/>
                    </a:lnTo>
                    <a:lnTo>
                      <a:pt x="206" y="238"/>
                    </a:lnTo>
                    <a:lnTo>
                      <a:pt x="196" y="240"/>
                    </a:lnTo>
                    <a:lnTo>
                      <a:pt x="152" y="240"/>
                    </a:lnTo>
                    <a:lnTo>
                      <a:pt x="152" y="240"/>
                    </a:lnTo>
                    <a:lnTo>
                      <a:pt x="136" y="240"/>
                    </a:lnTo>
                    <a:lnTo>
                      <a:pt x="122" y="238"/>
                    </a:lnTo>
                    <a:lnTo>
                      <a:pt x="108" y="234"/>
                    </a:lnTo>
                    <a:lnTo>
                      <a:pt x="108" y="234"/>
                    </a:lnTo>
                    <a:lnTo>
                      <a:pt x="70" y="226"/>
                    </a:lnTo>
                    <a:lnTo>
                      <a:pt x="70" y="226"/>
                    </a:lnTo>
                    <a:lnTo>
                      <a:pt x="68" y="224"/>
                    </a:lnTo>
                    <a:lnTo>
                      <a:pt x="66" y="222"/>
                    </a:lnTo>
                    <a:lnTo>
                      <a:pt x="64" y="218"/>
                    </a:lnTo>
                    <a:lnTo>
                      <a:pt x="64" y="108"/>
                    </a:lnTo>
                    <a:lnTo>
                      <a:pt x="64" y="108"/>
                    </a:lnTo>
                    <a:lnTo>
                      <a:pt x="66" y="104"/>
                    </a:lnTo>
                    <a:lnTo>
                      <a:pt x="70" y="100"/>
                    </a:lnTo>
                    <a:lnTo>
                      <a:pt x="70" y="100"/>
                    </a:lnTo>
                    <a:lnTo>
                      <a:pt x="72" y="100"/>
                    </a:lnTo>
                    <a:lnTo>
                      <a:pt x="72" y="100"/>
                    </a:lnTo>
                    <a:lnTo>
                      <a:pt x="84" y="94"/>
                    </a:lnTo>
                    <a:lnTo>
                      <a:pt x="94" y="86"/>
                    </a:lnTo>
                    <a:lnTo>
                      <a:pt x="104" y="76"/>
                    </a:lnTo>
                    <a:lnTo>
                      <a:pt x="110" y="66"/>
                    </a:lnTo>
                    <a:lnTo>
                      <a:pt x="114" y="56"/>
                    </a:lnTo>
                    <a:lnTo>
                      <a:pt x="118" y="46"/>
                    </a:lnTo>
                    <a:lnTo>
                      <a:pt x="120" y="34"/>
                    </a:lnTo>
                    <a:lnTo>
                      <a:pt x="120" y="24"/>
                    </a:lnTo>
                    <a:lnTo>
                      <a:pt x="120" y="24"/>
                    </a:lnTo>
                    <a:lnTo>
                      <a:pt x="122" y="18"/>
                    </a:lnTo>
                    <a:lnTo>
                      <a:pt x="124" y="16"/>
                    </a:lnTo>
                    <a:lnTo>
                      <a:pt x="128" y="16"/>
                    </a:lnTo>
                    <a:lnTo>
                      <a:pt x="128" y="16"/>
                    </a:lnTo>
                    <a:lnTo>
                      <a:pt x="132" y="16"/>
                    </a:lnTo>
                    <a:lnTo>
                      <a:pt x="136" y="18"/>
                    </a:lnTo>
                    <a:lnTo>
                      <a:pt x="142" y="28"/>
                    </a:lnTo>
                    <a:lnTo>
                      <a:pt x="148" y="40"/>
                    </a:lnTo>
                    <a:lnTo>
                      <a:pt x="150" y="46"/>
                    </a:lnTo>
                    <a:lnTo>
                      <a:pt x="152" y="54"/>
                    </a:lnTo>
                    <a:lnTo>
                      <a:pt x="152" y="54"/>
                    </a:lnTo>
                    <a:lnTo>
                      <a:pt x="150" y="74"/>
                    </a:lnTo>
                    <a:lnTo>
                      <a:pt x="144" y="96"/>
                    </a:lnTo>
                    <a:lnTo>
                      <a:pt x="144" y="96"/>
                    </a:lnTo>
                    <a:lnTo>
                      <a:pt x="214" y="96"/>
                    </a:lnTo>
                    <a:lnTo>
                      <a:pt x="226" y="98"/>
                    </a:lnTo>
                    <a:lnTo>
                      <a:pt x="230" y="98"/>
                    </a:lnTo>
                    <a:lnTo>
                      <a:pt x="230" y="98"/>
                    </a:lnTo>
                    <a:lnTo>
                      <a:pt x="236" y="102"/>
                    </a:lnTo>
                    <a:lnTo>
                      <a:pt x="238" y="106"/>
                    </a:lnTo>
                    <a:lnTo>
                      <a:pt x="240" y="112"/>
                    </a:lnTo>
                    <a:lnTo>
                      <a:pt x="240" y="112"/>
                    </a:lnTo>
                    <a:lnTo>
                      <a:pt x="240" y="1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244">
                <a:extLst>
                  <a:ext uri="{FF2B5EF4-FFF2-40B4-BE49-F238E27FC236}">
                    <a16:creationId xmlns:a16="http://schemas.microsoft.com/office/drawing/2014/main" xmlns="" id="{3ABDC66C-C63E-4E6A-95F1-56DE28859B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00500" y="1479550"/>
                <a:ext cx="38100" cy="38100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4" y="20"/>
                  </a:cxn>
                  <a:cxn ang="0">
                    <a:pos x="8" y="24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6" y="24"/>
                  </a:cxn>
                  <a:cxn ang="0">
                    <a:pos x="20" y="20"/>
                  </a:cxn>
                  <a:cxn ang="0">
                    <a:pos x="24" y="16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4" y="8"/>
                  </a:cxn>
                  <a:cxn ang="0">
                    <a:pos x="20" y="4"/>
                  </a:cxn>
                  <a:cxn ang="0">
                    <a:pos x="16" y="0"/>
                  </a:cxn>
                  <a:cxn ang="0">
                    <a:pos x="12" y="0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0" y="14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0" y="10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4" y="10"/>
                  </a:cxn>
                  <a:cxn ang="0">
                    <a:pos x="16" y="12"/>
                  </a:cxn>
                  <a:cxn ang="0">
                    <a:pos x="16" y="12"/>
                  </a:cxn>
                  <a:cxn ang="0">
                    <a:pos x="14" y="14"/>
                  </a:cxn>
                  <a:cxn ang="0">
                    <a:pos x="12" y="16"/>
                  </a:cxn>
                </a:cxnLst>
                <a:rect l="0" t="0" r="r" b="b"/>
                <a:pathLst>
                  <a:path w="24" h="24">
                    <a:moveTo>
                      <a:pt x="12" y="0"/>
                    </a:moveTo>
                    <a:lnTo>
                      <a:pt x="12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6" y="24"/>
                    </a:lnTo>
                    <a:lnTo>
                      <a:pt x="20" y="20"/>
                    </a:lnTo>
                    <a:lnTo>
                      <a:pt x="24" y="16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4" y="8"/>
                    </a:lnTo>
                    <a:lnTo>
                      <a:pt x="20" y="4"/>
                    </a:lnTo>
                    <a:lnTo>
                      <a:pt x="16" y="0"/>
                    </a:lnTo>
                    <a:lnTo>
                      <a:pt x="12" y="0"/>
                    </a:lnTo>
                    <a:close/>
                    <a:moveTo>
                      <a:pt x="12" y="16"/>
                    </a:moveTo>
                    <a:lnTo>
                      <a:pt x="12" y="16"/>
                    </a:lnTo>
                    <a:lnTo>
                      <a:pt x="10" y="14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4" y="10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4" y="14"/>
                    </a:lnTo>
                    <a:lnTo>
                      <a:pt x="12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245">
                <a:extLst>
                  <a:ext uri="{FF2B5EF4-FFF2-40B4-BE49-F238E27FC236}">
                    <a16:creationId xmlns:a16="http://schemas.microsoft.com/office/drawing/2014/main" xmlns="" id="{E55C3499-1680-4E0F-937C-7C0A0E184D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0500" y="1479550"/>
                <a:ext cx="38100" cy="38100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4" y="20"/>
                  </a:cxn>
                  <a:cxn ang="0">
                    <a:pos x="8" y="24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6" y="24"/>
                  </a:cxn>
                  <a:cxn ang="0">
                    <a:pos x="20" y="20"/>
                  </a:cxn>
                  <a:cxn ang="0">
                    <a:pos x="24" y="16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4" y="8"/>
                  </a:cxn>
                  <a:cxn ang="0">
                    <a:pos x="20" y="4"/>
                  </a:cxn>
                  <a:cxn ang="0">
                    <a:pos x="16" y="0"/>
                  </a:cxn>
                  <a:cxn ang="0">
                    <a:pos x="12" y="0"/>
                  </a:cxn>
                </a:cxnLst>
                <a:rect l="0" t="0" r="r" b="b"/>
                <a:pathLst>
                  <a:path w="24" h="24">
                    <a:moveTo>
                      <a:pt x="12" y="0"/>
                    </a:moveTo>
                    <a:lnTo>
                      <a:pt x="12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6" y="24"/>
                    </a:lnTo>
                    <a:lnTo>
                      <a:pt x="20" y="20"/>
                    </a:lnTo>
                    <a:lnTo>
                      <a:pt x="24" y="16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4" y="8"/>
                    </a:lnTo>
                    <a:lnTo>
                      <a:pt x="20" y="4"/>
                    </a:lnTo>
                    <a:lnTo>
                      <a:pt x="16" y="0"/>
                    </a:lnTo>
                    <a:lnTo>
                      <a:pt x="1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246">
                <a:extLst>
                  <a:ext uri="{FF2B5EF4-FFF2-40B4-BE49-F238E27FC236}">
                    <a16:creationId xmlns:a16="http://schemas.microsoft.com/office/drawing/2014/main" xmlns="" id="{67E72054-0EF0-4B6D-8985-E2C5F881B1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3200" y="1492250"/>
                <a:ext cx="12700" cy="12700"/>
              </a:xfrm>
              <a:custGeom>
                <a:avLst/>
                <a:gdLst/>
                <a:ahLst/>
                <a:cxnLst>
                  <a:cxn ang="0">
                    <a:pos x="4" y="8"/>
                  </a:cxn>
                  <a:cxn ang="0">
                    <a:pos x="4" y="8"/>
                  </a:cxn>
                  <a:cxn ang="0">
                    <a:pos x="2" y="6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6" y="2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6" y="6"/>
                  </a:cxn>
                  <a:cxn ang="0">
                    <a:pos x="4" y="8"/>
                  </a:cxn>
                </a:cxnLst>
                <a:rect l="0" t="0" r="r" b="b"/>
                <a:pathLst>
                  <a:path w="8" h="8">
                    <a:moveTo>
                      <a:pt x="4" y="8"/>
                    </a:moveTo>
                    <a:lnTo>
                      <a:pt x="4" y="8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4" y="8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xmlns="" id="{84F1465A-29CC-4CCF-BA66-14640F39E91A}"/>
                </a:ext>
              </a:extLst>
            </p:cNvPr>
            <p:cNvGrpSpPr/>
            <p:nvPr/>
          </p:nvGrpSpPr>
          <p:grpSpPr>
            <a:xfrm>
              <a:off x="7389225" y="664075"/>
              <a:ext cx="2849359" cy="1286233"/>
              <a:chOff x="979430" y="1949952"/>
              <a:chExt cx="2849359" cy="1286233"/>
            </a:xfrm>
          </p:grpSpPr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xmlns="" id="{71BBD18A-BEC5-4C0B-9240-D9DC30A46FEF}"/>
                  </a:ext>
                </a:extLst>
              </p:cNvPr>
              <p:cNvSpPr txBox="1"/>
              <p:nvPr/>
            </p:nvSpPr>
            <p:spPr>
              <a:xfrm>
                <a:off x="1041774" y="2282078"/>
                <a:ext cx="272467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xmlns="" id="{D49523F8-2E10-413B-A54D-D003E42202E2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xmlns="" id="{1695434F-37AD-49E7-BEA0-5BE0B60E7D37}"/>
                </a:ext>
              </a:extLst>
            </p:cNvPr>
            <p:cNvGrpSpPr/>
            <p:nvPr/>
          </p:nvGrpSpPr>
          <p:grpSpPr>
            <a:xfrm>
              <a:off x="8675050" y="2785883"/>
              <a:ext cx="2849359" cy="1286233"/>
              <a:chOff x="979430" y="1949952"/>
              <a:chExt cx="2849359" cy="1286233"/>
            </a:xfrm>
          </p:grpSpPr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xmlns="" id="{F582B117-5652-4FD0-A76D-B6F56FDEEB55}"/>
                  </a:ext>
                </a:extLst>
              </p:cNvPr>
              <p:cNvSpPr txBox="1"/>
              <p:nvPr/>
            </p:nvSpPr>
            <p:spPr>
              <a:xfrm>
                <a:off x="1041774" y="2282078"/>
                <a:ext cx="272467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xmlns="" id="{E8C2B1EC-A7AC-4F56-9A8C-964604CEC421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xmlns="" id="{CD993D60-8FB1-4CFF-8108-A80E3A565854}"/>
                </a:ext>
              </a:extLst>
            </p:cNvPr>
            <p:cNvGrpSpPr/>
            <p:nvPr/>
          </p:nvGrpSpPr>
          <p:grpSpPr>
            <a:xfrm>
              <a:off x="576000" y="2785883"/>
              <a:ext cx="2849359" cy="1286233"/>
              <a:chOff x="979430" y="1949952"/>
              <a:chExt cx="2849359" cy="1286233"/>
            </a:xfrm>
          </p:grpSpPr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xmlns="" id="{7DB99E8C-1F9E-46C6-B65C-F3BF3DAD2C73}"/>
                  </a:ext>
                </a:extLst>
              </p:cNvPr>
              <p:cNvSpPr txBox="1"/>
              <p:nvPr/>
            </p:nvSpPr>
            <p:spPr>
              <a:xfrm>
                <a:off x="1041774" y="2282078"/>
                <a:ext cx="272467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xmlns="" id="{A78840E6-B6CE-441F-B05D-8764C5A59FEA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xmlns="" id="{7F61502C-6E51-48EF-A5DA-5C23F1C1A06A}"/>
                </a:ext>
              </a:extLst>
            </p:cNvPr>
            <p:cNvGrpSpPr/>
            <p:nvPr/>
          </p:nvGrpSpPr>
          <p:grpSpPr>
            <a:xfrm>
              <a:off x="2091244" y="5001671"/>
              <a:ext cx="2849359" cy="1286233"/>
              <a:chOff x="979430" y="1949952"/>
              <a:chExt cx="2849359" cy="1286233"/>
            </a:xfrm>
          </p:grpSpPr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xmlns="" id="{760E8BAA-AABF-437E-833E-51944AE6AFDE}"/>
                  </a:ext>
                </a:extLst>
              </p:cNvPr>
              <p:cNvSpPr txBox="1"/>
              <p:nvPr/>
            </p:nvSpPr>
            <p:spPr>
              <a:xfrm>
                <a:off x="1041774" y="2282078"/>
                <a:ext cx="272467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xmlns="" id="{E72F5758-5561-47DA-9AEE-25FD2A38D9AF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7139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PA_组合 5">
            <a:extLst>
              <a:ext uri="{FF2B5EF4-FFF2-40B4-BE49-F238E27FC236}">
                <a16:creationId xmlns:a16="http://schemas.microsoft.com/office/drawing/2014/main" xmlns="" id="{E3A8326D-BA57-4897-9436-F82FCC085C9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-423849" y="1849077"/>
            <a:ext cx="4570236" cy="2467858"/>
            <a:chOff x="-423849" y="1849077"/>
            <a:chExt cx="4570236" cy="2467858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85675EA1-A822-4510-89D3-676387EB696E}"/>
                </a:ext>
              </a:extLst>
            </p:cNvPr>
            <p:cNvGrpSpPr/>
            <p:nvPr/>
          </p:nvGrpSpPr>
          <p:grpSpPr>
            <a:xfrm>
              <a:off x="2341630" y="1849077"/>
              <a:ext cx="1104242" cy="1110546"/>
              <a:chOff x="2530456" y="1661551"/>
              <a:chExt cx="1290703" cy="1298072"/>
            </a:xfrm>
          </p:grpSpPr>
          <p:sp>
            <p:nvSpPr>
              <p:cNvPr id="10" name="Oval 12">
                <a:extLst>
                  <a:ext uri="{FF2B5EF4-FFF2-40B4-BE49-F238E27FC236}">
                    <a16:creationId xmlns:a16="http://schemas.microsoft.com/office/drawing/2014/main" xmlns="" id="{9E2A13BB-E21C-42E4-99B8-FE4CFCE146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0456" y="1888061"/>
                <a:ext cx="1069489" cy="1071562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Freeform 13">
                <a:extLst>
                  <a:ext uri="{FF2B5EF4-FFF2-40B4-BE49-F238E27FC236}">
                    <a16:creationId xmlns:a16="http://schemas.microsoft.com/office/drawing/2014/main" xmlns="" id="{463FF98E-B308-430C-A5EC-F56EEFDB60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5201" y="1661551"/>
                <a:ext cx="755958" cy="761419"/>
              </a:xfrm>
              <a:custGeom>
                <a:avLst/>
                <a:gdLst>
                  <a:gd name="T0" fmla="*/ 184 w 184"/>
                  <a:gd name="T1" fmla="*/ 185 h 185"/>
                  <a:gd name="T2" fmla="*/ 0 w 184"/>
                  <a:gd name="T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4" h="185">
                    <a:moveTo>
                      <a:pt x="184" y="185"/>
                    </a:moveTo>
                    <a:cubicBezTo>
                      <a:pt x="184" y="83"/>
                      <a:pt x="102" y="0"/>
                      <a:pt x="0" y="0"/>
                    </a:cubicBezTo>
                  </a:path>
                </a:pathLst>
              </a:custGeom>
              <a:noFill/>
              <a:ln w="9525" cap="flat" cmpd="sng">
                <a:solidFill>
                  <a:srgbClr val="6D6D6D"/>
                </a:solidFill>
                <a:prstDash val="solid"/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637018AC-6053-4594-AB1F-3807D71CC072}"/>
                </a:ext>
              </a:extLst>
            </p:cNvPr>
            <p:cNvGrpSpPr/>
            <p:nvPr/>
          </p:nvGrpSpPr>
          <p:grpSpPr>
            <a:xfrm>
              <a:off x="-423849" y="2121161"/>
              <a:ext cx="2546828" cy="1115095"/>
              <a:chOff x="194670" y="5289084"/>
              <a:chExt cx="2546828" cy="1115095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23A8562A-041D-44C3-AA17-02B88BB03212}"/>
                  </a:ext>
                </a:extLst>
              </p:cNvPr>
              <p:cNvSpPr/>
              <p:nvPr/>
            </p:nvSpPr>
            <p:spPr>
              <a:xfrm>
                <a:off x="2115836" y="5414160"/>
                <a:ext cx="142787" cy="142787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2E6FFFD2-7B7B-4D79-9447-BB500E268894}"/>
                  </a:ext>
                </a:extLst>
              </p:cNvPr>
              <p:cNvSpPr/>
              <p:nvPr/>
            </p:nvSpPr>
            <p:spPr>
              <a:xfrm>
                <a:off x="2479359" y="554195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228B9843-1FEC-40B6-82CB-50AE945B0391}"/>
                  </a:ext>
                </a:extLst>
              </p:cNvPr>
              <p:cNvSpPr/>
              <p:nvPr/>
            </p:nvSpPr>
            <p:spPr>
              <a:xfrm>
                <a:off x="1350301" y="5854300"/>
                <a:ext cx="232119" cy="232119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87E3FBCD-E950-405E-9F27-9F210357C856}"/>
                  </a:ext>
                </a:extLst>
              </p:cNvPr>
              <p:cNvSpPr/>
              <p:nvPr/>
            </p:nvSpPr>
            <p:spPr>
              <a:xfrm>
                <a:off x="1180469" y="5289084"/>
                <a:ext cx="169832" cy="16983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A54C08D7-33D5-46D8-A3BC-C18D10FD80E7}"/>
                  </a:ext>
                </a:extLst>
              </p:cNvPr>
              <p:cNvSpPr/>
              <p:nvPr/>
            </p:nvSpPr>
            <p:spPr>
              <a:xfrm>
                <a:off x="386123" y="5761814"/>
                <a:ext cx="91440" cy="91440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1E8ACF45-8CC6-460E-831D-5FAACCA67293}"/>
                  </a:ext>
                </a:extLst>
              </p:cNvPr>
              <p:cNvSpPr/>
              <p:nvPr/>
            </p:nvSpPr>
            <p:spPr>
              <a:xfrm>
                <a:off x="717516" y="6062061"/>
                <a:ext cx="102277" cy="102277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ADE0A3ED-5522-4310-9B5E-24DE3E3E7E2F}"/>
                  </a:ext>
                </a:extLst>
              </p:cNvPr>
              <p:cNvSpPr/>
              <p:nvPr/>
            </p:nvSpPr>
            <p:spPr>
              <a:xfrm>
                <a:off x="194670" y="614204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3" name="Freeform 88">
              <a:extLst>
                <a:ext uri="{FF2B5EF4-FFF2-40B4-BE49-F238E27FC236}">
                  <a16:creationId xmlns:a16="http://schemas.microsoft.com/office/drawing/2014/main" xmlns="" id="{7F4A6DD0-9C4B-4920-B13C-9F15FC304C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7390" y="2303172"/>
              <a:ext cx="455477" cy="398542"/>
            </a:xfrm>
            <a:custGeom>
              <a:avLst/>
              <a:gdLst/>
              <a:ahLst/>
              <a:cxnLst>
                <a:cxn ang="0">
                  <a:pos x="210" y="4"/>
                </a:cxn>
                <a:cxn ang="0">
                  <a:pos x="206" y="0"/>
                </a:cxn>
                <a:cxn ang="0">
                  <a:pos x="56" y="0"/>
                </a:cxn>
                <a:cxn ang="0">
                  <a:pos x="50" y="0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0" y="48"/>
                </a:cxn>
                <a:cxn ang="0">
                  <a:pos x="16" y="102"/>
                </a:cxn>
                <a:cxn ang="0">
                  <a:pos x="20" y="108"/>
                </a:cxn>
                <a:cxn ang="0">
                  <a:pos x="26" y="112"/>
                </a:cxn>
                <a:cxn ang="0">
                  <a:pos x="32" y="112"/>
                </a:cxn>
                <a:cxn ang="0">
                  <a:pos x="40" y="208"/>
                </a:cxn>
                <a:cxn ang="0">
                  <a:pos x="42" y="214"/>
                </a:cxn>
                <a:cxn ang="0">
                  <a:pos x="50" y="222"/>
                </a:cxn>
                <a:cxn ang="0">
                  <a:pos x="200" y="224"/>
                </a:cxn>
                <a:cxn ang="0">
                  <a:pos x="206" y="222"/>
                </a:cxn>
                <a:cxn ang="0">
                  <a:pos x="214" y="214"/>
                </a:cxn>
                <a:cxn ang="0">
                  <a:pos x="216" y="110"/>
                </a:cxn>
                <a:cxn ang="0">
                  <a:pos x="224" y="112"/>
                </a:cxn>
                <a:cxn ang="0">
                  <a:pos x="230" y="112"/>
                </a:cxn>
                <a:cxn ang="0">
                  <a:pos x="236" y="108"/>
                </a:cxn>
                <a:cxn ang="0">
                  <a:pos x="256" y="54"/>
                </a:cxn>
                <a:cxn ang="0">
                  <a:pos x="256" y="48"/>
                </a:cxn>
                <a:cxn ang="0">
                  <a:pos x="254" y="40"/>
                </a:cxn>
                <a:cxn ang="0">
                  <a:pos x="158" y="16"/>
                </a:cxn>
                <a:cxn ang="0">
                  <a:pos x="154" y="22"/>
                </a:cxn>
                <a:cxn ang="0">
                  <a:pos x="138" y="30"/>
                </a:cxn>
                <a:cxn ang="0">
                  <a:pos x="128" y="32"/>
                </a:cxn>
                <a:cxn ang="0">
                  <a:pos x="110" y="28"/>
                </a:cxn>
                <a:cxn ang="0">
                  <a:pos x="98" y="16"/>
                </a:cxn>
                <a:cxn ang="0">
                  <a:pos x="224" y="96"/>
                </a:cxn>
                <a:cxn ang="0">
                  <a:pos x="200" y="208"/>
                </a:cxn>
                <a:cxn ang="0">
                  <a:pos x="56" y="80"/>
                </a:cxn>
                <a:cxn ang="0">
                  <a:pos x="16" y="48"/>
                </a:cxn>
                <a:cxn ang="0">
                  <a:pos x="90" y="16"/>
                </a:cxn>
                <a:cxn ang="0">
                  <a:pos x="94" y="26"/>
                </a:cxn>
                <a:cxn ang="0">
                  <a:pos x="114" y="38"/>
                </a:cxn>
                <a:cxn ang="0">
                  <a:pos x="128" y="40"/>
                </a:cxn>
                <a:cxn ang="0">
                  <a:pos x="152" y="34"/>
                </a:cxn>
                <a:cxn ang="0">
                  <a:pos x="166" y="16"/>
                </a:cxn>
                <a:cxn ang="0">
                  <a:pos x="240" y="48"/>
                </a:cxn>
              </a:cxnLst>
              <a:rect l="0" t="0" r="r" b="b"/>
              <a:pathLst>
                <a:path w="256" h="224">
                  <a:moveTo>
                    <a:pt x="250" y="36"/>
                  </a:moveTo>
                  <a:lnTo>
                    <a:pt x="210" y="4"/>
                  </a:lnTo>
                  <a:lnTo>
                    <a:pt x="210" y="4"/>
                  </a:lnTo>
                  <a:lnTo>
                    <a:pt x="206" y="0"/>
                  </a:lnTo>
                  <a:lnTo>
                    <a:pt x="200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0" y="0"/>
                  </a:lnTo>
                  <a:lnTo>
                    <a:pt x="46" y="4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40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0" y="54"/>
                  </a:lnTo>
                  <a:lnTo>
                    <a:pt x="16" y="102"/>
                  </a:lnTo>
                  <a:lnTo>
                    <a:pt x="16" y="102"/>
                  </a:lnTo>
                  <a:lnTo>
                    <a:pt x="20" y="108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32" y="112"/>
                  </a:lnTo>
                  <a:lnTo>
                    <a:pt x="32" y="112"/>
                  </a:lnTo>
                  <a:lnTo>
                    <a:pt x="40" y="110"/>
                  </a:lnTo>
                  <a:lnTo>
                    <a:pt x="40" y="208"/>
                  </a:lnTo>
                  <a:lnTo>
                    <a:pt x="40" y="208"/>
                  </a:lnTo>
                  <a:lnTo>
                    <a:pt x="42" y="214"/>
                  </a:lnTo>
                  <a:lnTo>
                    <a:pt x="44" y="220"/>
                  </a:lnTo>
                  <a:lnTo>
                    <a:pt x="50" y="222"/>
                  </a:lnTo>
                  <a:lnTo>
                    <a:pt x="56" y="224"/>
                  </a:lnTo>
                  <a:lnTo>
                    <a:pt x="200" y="224"/>
                  </a:lnTo>
                  <a:lnTo>
                    <a:pt x="200" y="224"/>
                  </a:lnTo>
                  <a:lnTo>
                    <a:pt x="206" y="222"/>
                  </a:lnTo>
                  <a:lnTo>
                    <a:pt x="212" y="220"/>
                  </a:lnTo>
                  <a:lnTo>
                    <a:pt x="214" y="214"/>
                  </a:lnTo>
                  <a:lnTo>
                    <a:pt x="216" y="208"/>
                  </a:lnTo>
                  <a:lnTo>
                    <a:pt x="216" y="110"/>
                  </a:lnTo>
                  <a:lnTo>
                    <a:pt x="216" y="110"/>
                  </a:lnTo>
                  <a:lnTo>
                    <a:pt x="224" y="112"/>
                  </a:lnTo>
                  <a:lnTo>
                    <a:pt x="224" y="112"/>
                  </a:lnTo>
                  <a:lnTo>
                    <a:pt x="230" y="112"/>
                  </a:lnTo>
                  <a:lnTo>
                    <a:pt x="230" y="112"/>
                  </a:lnTo>
                  <a:lnTo>
                    <a:pt x="236" y="108"/>
                  </a:lnTo>
                  <a:lnTo>
                    <a:pt x="240" y="102"/>
                  </a:lnTo>
                  <a:lnTo>
                    <a:pt x="256" y="54"/>
                  </a:lnTo>
                  <a:lnTo>
                    <a:pt x="256" y="54"/>
                  </a:lnTo>
                  <a:lnTo>
                    <a:pt x="256" y="48"/>
                  </a:lnTo>
                  <a:lnTo>
                    <a:pt x="256" y="44"/>
                  </a:lnTo>
                  <a:lnTo>
                    <a:pt x="254" y="40"/>
                  </a:lnTo>
                  <a:lnTo>
                    <a:pt x="250" y="36"/>
                  </a:lnTo>
                  <a:close/>
                  <a:moveTo>
                    <a:pt x="158" y="16"/>
                  </a:moveTo>
                  <a:lnTo>
                    <a:pt x="158" y="16"/>
                  </a:lnTo>
                  <a:lnTo>
                    <a:pt x="154" y="22"/>
                  </a:lnTo>
                  <a:lnTo>
                    <a:pt x="146" y="28"/>
                  </a:lnTo>
                  <a:lnTo>
                    <a:pt x="138" y="30"/>
                  </a:lnTo>
                  <a:lnTo>
                    <a:pt x="128" y="32"/>
                  </a:lnTo>
                  <a:lnTo>
                    <a:pt x="128" y="32"/>
                  </a:lnTo>
                  <a:lnTo>
                    <a:pt x="118" y="30"/>
                  </a:lnTo>
                  <a:lnTo>
                    <a:pt x="110" y="28"/>
                  </a:lnTo>
                  <a:lnTo>
                    <a:pt x="102" y="22"/>
                  </a:lnTo>
                  <a:lnTo>
                    <a:pt x="98" y="16"/>
                  </a:lnTo>
                  <a:lnTo>
                    <a:pt x="158" y="16"/>
                  </a:lnTo>
                  <a:close/>
                  <a:moveTo>
                    <a:pt x="224" y="96"/>
                  </a:moveTo>
                  <a:lnTo>
                    <a:pt x="200" y="80"/>
                  </a:lnTo>
                  <a:lnTo>
                    <a:pt x="200" y="208"/>
                  </a:lnTo>
                  <a:lnTo>
                    <a:pt x="56" y="208"/>
                  </a:lnTo>
                  <a:lnTo>
                    <a:pt x="56" y="80"/>
                  </a:lnTo>
                  <a:lnTo>
                    <a:pt x="32" y="96"/>
                  </a:lnTo>
                  <a:lnTo>
                    <a:pt x="16" y="48"/>
                  </a:lnTo>
                  <a:lnTo>
                    <a:pt x="56" y="16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94" y="26"/>
                  </a:lnTo>
                  <a:lnTo>
                    <a:pt x="104" y="34"/>
                  </a:lnTo>
                  <a:lnTo>
                    <a:pt x="114" y="38"/>
                  </a:lnTo>
                  <a:lnTo>
                    <a:pt x="128" y="40"/>
                  </a:lnTo>
                  <a:lnTo>
                    <a:pt x="128" y="40"/>
                  </a:lnTo>
                  <a:lnTo>
                    <a:pt x="142" y="38"/>
                  </a:lnTo>
                  <a:lnTo>
                    <a:pt x="152" y="34"/>
                  </a:lnTo>
                  <a:lnTo>
                    <a:pt x="162" y="26"/>
                  </a:lnTo>
                  <a:lnTo>
                    <a:pt x="166" y="16"/>
                  </a:lnTo>
                  <a:lnTo>
                    <a:pt x="200" y="16"/>
                  </a:lnTo>
                  <a:lnTo>
                    <a:pt x="240" y="48"/>
                  </a:lnTo>
                  <a:lnTo>
                    <a:pt x="224" y="96"/>
                  </a:lnTo>
                  <a:close/>
                </a:path>
              </a:pathLst>
            </a:custGeom>
            <a:solidFill>
              <a:srgbClr val="1515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B85619C4-DF17-4EA9-BD7E-CD9B8595A04E}"/>
                </a:ext>
              </a:extLst>
            </p:cNvPr>
            <p:cNvGrpSpPr/>
            <p:nvPr/>
          </p:nvGrpSpPr>
          <p:grpSpPr>
            <a:xfrm>
              <a:off x="1310590" y="3241741"/>
              <a:ext cx="2835797" cy="1075194"/>
              <a:chOff x="-26396" y="2731662"/>
              <a:chExt cx="2835797" cy="1075194"/>
            </a:xfrm>
          </p:grpSpPr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xmlns="" id="{B2E1CBB5-50E8-47A2-937C-053C686FF348}"/>
                  </a:ext>
                </a:extLst>
              </p:cNvPr>
              <p:cNvSpPr txBox="1"/>
              <p:nvPr/>
            </p:nvSpPr>
            <p:spPr>
              <a:xfrm>
                <a:off x="88210" y="3068192"/>
                <a:ext cx="2617806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xmlns="" id="{5A08EFCA-F1C6-49E1-BA49-7B249F306822}"/>
                  </a:ext>
                </a:extLst>
              </p:cNvPr>
              <p:cNvSpPr txBox="1"/>
              <p:nvPr/>
            </p:nvSpPr>
            <p:spPr>
              <a:xfrm>
                <a:off x="-26396" y="2731662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7" name="PA_组合 6">
            <a:extLst>
              <a:ext uri="{FF2B5EF4-FFF2-40B4-BE49-F238E27FC236}">
                <a16:creationId xmlns:a16="http://schemas.microsoft.com/office/drawing/2014/main" xmlns="" id="{06645868-E3F5-4B10-A102-6F504D44EC2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547417" y="1803401"/>
            <a:ext cx="2957901" cy="3908053"/>
            <a:chOff x="3547417" y="1803401"/>
            <a:chExt cx="2957901" cy="390805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50AD7BE7-DF5E-467A-BCF5-780FBD86AC78}"/>
                </a:ext>
              </a:extLst>
            </p:cNvPr>
            <p:cNvGrpSpPr/>
            <p:nvPr/>
          </p:nvGrpSpPr>
          <p:grpSpPr>
            <a:xfrm>
              <a:off x="4411641" y="2678709"/>
              <a:ext cx="1637719" cy="1638226"/>
              <a:chOff x="4411642" y="3020605"/>
              <a:chExt cx="1295928" cy="1296329"/>
            </a:xfrm>
          </p:grpSpPr>
          <p:sp>
            <p:nvSpPr>
              <p:cNvPr id="14" name="Oval 16">
                <a:extLst>
                  <a:ext uri="{FF2B5EF4-FFF2-40B4-BE49-F238E27FC236}">
                    <a16:creationId xmlns:a16="http://schemas.microsoft.com/office/drawing/2014/main" xmlns="" id="{81C84A41-EDC3-4A6D-B11B-CA17B9BFC1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11642" y="3020605"/>
                <a:ext cx="1069489" cy="1069819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Freeform 17">
                <a:extLst>
                  <a:ext uri="{FF2B5EF4-FFF2-40B4-BE49-F238E27FC236}">
                    <a16:creationId xmlns:a16="http://schemas.microsoft.com/office/drawing/2014/main" xmlns="" id="{088054CA-3AC3-48D1-AFB8-2EBD4A11A0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6387" y="3555516"/>
                <a:ext cx="761183" cy="761418"/>
              </a:xfrm>
              <a:custGeom>
                <a:avLst/>
                <a:gdLst>
                  <a:gd name="T0" fmla="*/ 0 w 185"/>
                  <a:gd name="T1" fmla="*/ 185 h 185"/>
                  <a:gd name="T2" fmla="*/ 185 w 185"/>
                  <a:gd name="T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5" h="185">
                    <a:moveTo>
                      <a:pt x="0" y="185"/>
                    </a:moveTo>
                    <a:cubicBezTo>
                      <a:pt x="102" y="185"/>
                      <a:pt x="185" y="102"/>
                      <a:pt x="185" y="0"/>
                    </a:cubicBezTo>
                  </a:path>
                </a:pathLst>
              </a:custGeom>
              <a:noFill/>
              <a:ln w="9525" cap="flat" cmpd="sng">
                <a:solidFill>
                  <a:srgbClr val="6D6D6D"/>
                </a:solidFill>
                <a:prstDash val="solid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5D4EC456-A67B-458E-B755-A9DBA810B11D}"/>
                </a:ext>
              </a:extLst>
            </p:cNvPr>
            <p:cNvGrpSpPr/>
            <p:nvPr/>
          </p:nvGrpSpPr>
          <p:grpSpPr>
            <a:xfrm>
              <a:off x="3547417" y="1803401"/>
              <a:ext cx="2546828" cy="1115095"/>
              <a:chOff x="194670" y="5289084"/>
              <a:chExt cx="2546828" cy="1115095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56BDE55F-6278-4503-9DBA-E2F0AFF3F8E5}"/>
                  </a:ext>
                </a:extLst>
              </p:cNvPr>
              <p:cNvSpPr/>
              <p:nvPr/>
            </p:nvSpPr>
            <p:spPr>
              <a:xfrm>
                <a:off x="2115836" y="5414160"/>
                <a:ext cx="142787" cy="142787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EA1022E1-0386-4710-9DE9-BA1CA3B46E1B}"/>
                  </a:ext>
                </a:extLst>
              </p:cNvPr>
              <p:cNvSpPr/>
              <p:nvPr/>
            </p:nvSpPr>
            <p:spPr>
              <a:xfrm>
                <a:off x="2479359" y="554195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AF2F7F86-3E88-4D54-90C0-D0FF10E4AEEB}"/>
                  </a:ext>
                </a:extLst>
              </p:cNvPr>
              <p:cNvSpPr/>
              <p:nvPr/>
            </p:nvSpPr>
            <p:spPr>
              <a:xfrm>
                <a:off x="1350301" y="5854300"/>
                <a:ext cx="232119" cy="232119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EEA8F0D8-B445-4518-9C4F-E70D69A5B303}"/>
                  </a:ext>
                </a:extLst>
              </p:cNvPr>
              <p:cNvSpPr/>
              <p:nvPr/>
            </p:nvSpPr>
            <p:spPr>
              <a:xfrm>
                <a:off x="1180469" y="5289084"/>
                <a:ext cx="169832" cy="16983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BD992A8D-C652-4C5D-8315-9276584222C1}"/>
                  </a:ext>
                </a:extLst>
              </p:cNvPr>
              <p:cNvSpPr/>
              <p:nvPr/>
            </p:nvSpPr>
            <p:spPr>
              <a:xfrm>
                <a:off x="386123" y="5761814"/>
                <a:ext cx="91440" cy="91440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C109A271-1C65-4B51-B664-5F6BD0A64263}"/>
                  </a:ext>
                </a:extLst>
              </p:cNvPr>
              <p:cNvSpPr/>
              <p:nvPr/>
            </p:nvSpPr>
            <p:spPr>
              <a:xfrm>
                <a:off x="717516" y="6062061"/>
                <a:ext cx="102277" cy="102277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xmlns="" id="{25D727DE-581F-454D-9AA9-A5496F9FDDA4}"/>
                  </a:ext>
                </a:extLst>
              </p:cNvPr>
              <p:cNvSpPr/>
              <p:nvPr/>
            </p:nvSpPr>
            <p:spPr>
              <a:xfrm>
                <a:off x="194670" y="614204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1" name="Freeform 131">
              <a:extLst>
                <a:ext uri="{FF2B5EF4-FFF2-40B4-BE49-F238E27FC236}">
                  <a16:creationId xmlns:a16="http://schemas.microsoft.com/office/drawing/2014/main" xmlns="" id="{C200C0D5-F1B8-40C8-AAB4-E46801B2EF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3731" y="3033694"/>
              <a:ext cx="647378" cy="647378"/>
            </a:xfrm>
            <a:custGeom>
              <a:avLst/>
              <a:gdLst/>
              <a:ahLst/>
              <a:cxnLst>
                <a:cxn ang="0">
                  <a:pos x="178" y="8"/>
                </a:cxn>
                <a:cxn ang="0">
                  <a:pos x="162" y="28"/>
                </a:cxn>
                <a:cxn ang="0">
                  <a:pos x="122" y="68"/>
                </a:cxn>
                <a:cxn ang="0">
                  <a:pos x="66" y="72"/>
                </a:cxn>
                <a:cxn ang="0">
                  <a:pos x="20" y="76"/>
                </a:cxn>
                <a:cxn ang="0">
                  <a:pos x="2" y="96"/>
                </a:cxn>
                <a:cxn ang="0">
                  <a:pos x="0" y="120"/>
                </a:cxn>
                <a:cxn ang="0">
                  <a:pos x="14" y="146"/>
                </a:cxn>
                <a:cxn ang="0">
                  <a:pos x="32" y="152"/>
                </a:cxn>
                <a:cxn ang="0">
                  <a:pos x="48" y="168"/>
                </a:cxn>
                <a:cxn ang="0">
                  <a:pos x="52" y="252"/>
                </a:cxn>
                <a:cxn ang="0">
                  <a:pos x="96" y="256"/>
                </a:cxn>
                <a:cxn ang="0">
                  <a:pos x="112" y="240"/>
                </a:cxn>
                <a:cxn ang="0">
                  <a:pos x="108" y="222"/>
                </a:cxn>
                <a:cxn ang="0">
                  <a:pos x="104" y="160"/>
                </a:cxn>
                <a:cxn ang="0">
                  <a:pos x="106" y="156"/>
                </a:cxn>
                <a:cxn ang="0">
                  <a:pos x="108" y="154"/>
                </a:cxn>
                <a:cxn ang="0">
                  <a:pos x="108" y="154"/>
                </a:cxn>
                <a:cxn ang="0">
                  <a:pos x="124" y="156"/>
                </a:cxn>
                <a:cxn ang="0">
                  <a:pos x="162" y="196"/>
                </a:cxn>
                <a:cxn ang="0">
                  <a:pos x="188" y="222"/>
                </a:cxn>
                <a:cxn ang="0">
                  <a:pos x="212" y="222"/>
                </a:cxn>
                <a:cxn ang="0">
                  <a:pos x="248" y="172"/>
                </a:cxn>
                <a:cxn ang="0">
                  <a:pos x="256" y="112"/>
                </a:cxn>
                <a:cxn ang="0">
                  <a:pos x="242" y="36"/>
                </a:cxn>
                <a:cxn ang="0">
                  <a:pos x="206" y="0"/>
                </a:cxn>
                <a:cxn ang="0">
                  <a:pos x="162" y="88"/>
                </a:cxn>
                <a:cxn ang="0">
                  <a:pos x="196" y="96"/>
                </a:cxn>
                <a:cxn ang="0">
                  <a:pos x="198" y="122"/>
                </a:cxn>
                <a:cxn ang="0">
                  <a:pos x="162" y="136"/>
                </a:cxn>
                <a:cxn ang="0">
                  <a:pos x="16" y="112"/>
                </a:cxn>
                <a:cxn ang="0">
                  <a:pos x="32" y="88"/>
                </a:cxn>
                <a:cxn ang="0">
                  <a:pos x="80" y="112"/>
                </a:cxn>
                <a:cxn ang="0">
                  <a:pos x="32" y="136"/>
                </a:cxn>
                <a:cxn ang="0">
                  <a:pos x="18" y="122"/>
                </a:cxn>
                <a:cxn ang="0">
                  <a:pos x="64" y="168"/>
                </a:cxn>
                <a:cxn ang="0">
                  <a:pos x="66" y="152"/>
                </a:cxn>
                <a:cxn ang="0">
                  <a:pos x="88" y="160"/>
                </a:cxn>
                <a:cxn ang="0">
                  <a:pos x="90" y="226"/>
                </a:cxn>
                <a:cxn ang="0">
                  <a:pos x="96" y="240"/>
                </a:cxn>
                <a:cxn ang="0">
                  <a:pos x="104" y="136"/>
                </a:cxn>
                <a:cxn ang="0">
                  <a:pos x="88" y="112"/>
                </a:cxn>
                <a:cxn ang="0">
                  <a:pos x="98" y="90"/>
                </a:cxn>
                <a:cxn ang="0">
                  <a:pos x="116" y="86"/>
                </a:cxn>
                <a:cxn ang="0">
                  <a:pos x="148" y="72"/>
                </a:cxn>
                <a:cxn ang="0">
                  <a:pos x="144" y="132"/>
                </a:cxn>
                <a:cxn ang="0">
                  <a:pos x="128" y="140"/>
                </a:cxn>
                <a:cxn ang="0">
                  <a:pos x="200" y="208"/>
                </a:cxn>
                <a:cxn ang="0">
                  <a:pos x="178" y="192"/>
                </a:cxn>
                <a:cxn ang="0">
                  <a:pos x="184" y="152"/>
                </a:cxn>
                <a:cxn ang="0">
                  <a:pos x="206" y="140"/>
                </a:cxn>
                <a:cxn ang="0">
                  <a:pos x="216" y="112"/>
                </a:cxn>
                <a:cxn ang="0">
                  <a:pos x="210" y="90"/>
                </a:cxn>
                <a:cxn ang="0">
                  <a:pos x="190" y="72"/>
                </a:cxn>
                <a:cxn ang="0">
                  <a:pos x="170" y="50"/>
                </a:cxn>
                <a:cxn ang="0">
                  <a:pos x="194" y="18"/>
                </a:cxn>
                <a:cxn ang="0">
                  <a:pos x="216" y="24"/>
                </a:cxn>
                <a:cxn ang="0">
                  <a:pos x="236" y="74"/>
                </a:cxn>
                <a:cxn ang="0">
                  <a:pos x="240" y="132"/>
                </a:cxn>
                <a:cxn ang="0">
                  <a:pos x="222" y="192"/>
                </a:cxn>
              </a:cxnLst>
              <a:rect l="0" t="0" r="r" b="b"/>
              <a:pathLst>
                <a:path w="256" h="256">
                  <a:moveTo>
                    <a:pt x="200" y="0"/>
                  </a:moveTo>
                  <a:lnTo>
                    <a:pt x="200" y="0"/>
                  </a:lnTo>
                  <a:lnTo>
                    <a:pt x="188" y="2"/>
                  </a:lnTo>
                  <a:lnTo>
                    <a:pt x="178" y="8"/>
                  </a:lnTo>
                  <a:lnTo>
                    <a:pt x="170" y="16"/>
                  </a:lnTo>
                  <a:lnTo>
                    <a:pt x="162" y="28"/>
                  </a:lnTo>
                  <a:lnTo>
                    <a:pt x="162" y="28"/>
                  </a:lnTo>
                  <a:lnTo>
                    <a:pt x="162" y="28"/>
                  </a:lnTo>
                  <a:lnTo>
                    <a:pt x="150" y="46"/>
                  </a:lnTo>
                  <a:lnTo>
                    <a:pt x="136" y="60"/>
                  </a:lnTo>
                  <a:lnTo>
                    <a:pt x="130" y="66"/>
                  </a:lnTo>
                  <a:lnTo>
                    <a:pt x="122" y="68"/>
                  </a:lnTo>
                  <a:lnTo>
                    <a:pt x="114" y="72"/>
                  </a:lnTo>
                  <a:lnTo>
                    <a:pt x="106" y="72"/>
                  </a:lnTo>
                  <a:lnTo>
                    <a:pt x="100" y="72"/>
                  </a:lnTo>
                  <a:lnTo>
                    <a:pt x="66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26" y="72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0" y="84"/>
                  </a:lnTo>
                  <a:lnTo>
                    <a:pt x="6" y="90"/>
                  </a:lnTo>
                  <a:lnTo>
                    <a:pt x="2" y="96"/>
                  </a:lnTo>
                  <a:lnTo>
                    <a:pt x="0" y="10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8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4" y="146"/>
                  </a:lnTo>
                  <a:lnTo>
                    <a:pt x="20" y="148"/>
                  </a:lnTo>
                  <a:lnTo>
                    <a:pt x="26" y="152"/>
                  </a:lnTo>
                  <a:lnTo>
                    <a:pt x="32" y="152"/>
                  </a:lnTo>
                  <a:lnTo>
                    <a:pt x="32" y="152"/>
                  </a:lnTo>
                  <a:lnTo>
                    <a:pt x="38" y="154"/>
                  </a:lnTo>
                  <a:lnTo>
                    <a:pt x="44" y="156"/>
                  </a:lnTo>
                  <a:lnTo>
                    <a:pt x="46" y="162"/>
                  </a:lnTo>
                  <a:lnTo>
                    <a:pt x="48" y="16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46"/>
                  </a:lnTo>
                  <a:lnTo>
                    <a:pt x="52" y="252"/>
                  </a:lnTo>
                  <a:lnTo>
                    <a:pt x="58" y="254"/>
                  </a:lnTo>
                  <a:lnTo>
                    <a:pt x="64" y="256"/>
                  </a:lnTo>
                  <a:lnTo>
                    <a:pt x="96" y="256"/>
                  </a:lnTo>
                  <a:lnTo>
                    <a:pt x="96" y="256"/>
                  </a:lnTo>
                  <a:lnTo>
                    <a:pt x="102" y="254"/>
                  </a:lnTo>
                  <a:lnTo>
                    <a:pt x="108" y="252"/>
                  </a:lnTo>
                  <a:lnTo>
                    <a:pt x="110" y="246"/>
                  </a:lnTo>
                  <a:lnTo>
                    <a:pt x="112" y="240"/>
                  </a:lnTo>
                  <a:lnTo>
                    <a:pt x="112" y="232"/>
                  </a:lnTo>
                  <a:lnTo>
                    <a:pt x="112" y="232"/>
                  </a:lnTo>
                  <a:lnTo>
                    <a:pt x="110" y="226"/>
                  </a:lnTo>
                  <a:lnTo>
                    <a:pt x="108" y="222"/>
                  </a:lnTo>
                  <a:lnTo>
                    <a:pt x="106" y="220"/>
                  </a:lnTo>
                  <a:lnTo>
                    <a:pt x="104" y="216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10" y="152"/>
                  </a:lnTo>
                  <a:lnTo>
                    <a:pt x="110" y="152"/>
                  </a:lnTo>
                  <a:lnTo>
                    <a:pt x="118" y="154"/>
                  </a:lnTo>
                  <a:lnTo>
                    <a:pt x="124" y="156"/>
                  </a:lnTo>
                  <a:lnTo>
                    <a:pt x="138" y="166"/>
                  </a:lnTo>
                  <a:lnTo>
                    <a:pt x="150" y="178"/>
                  </a:lnTo>
                  <a:lnTo>
                    <a:pt x="162" y="196"/>
                  </a:lnTo>
                  <a:lnTo>
                    <a:pt x="162" y="196"/>
                  </a:lnTo>
                  <a:lnTo>
                    <a:pt x="162" y="196"/>
                  </a:lnTo>
                  <a:lnTo>
                    <a:pt x="170" y="208"/>
                  </a:lnTo>
                  <a:lnTo>
                    <a:pt x="178" y="216"/>
                  </a:lnTo>
                  <a:lnTo>
                    <a:pt x="188" y="222"/>
                  </a:lnTo>
                  <a:lnTo>
                    <a:pt x="200" y="224"/>
                  </a:lnTo>
                  <a:lnTo>
                    <a:pt x="200" y="224"/>
                  </a:lnTo>
                  <a:lnTo>
                    <a:pt x="206" y="224"/>
                  </a:lnTo>
                  <a:lnTo>
                    <a:pt x="212" y="222"/>
                  </a:lnTo>
                  <a:lnTo>
                    <a:pt x="224" y="214"/>
                  </a:lnTo>
                  <a:lnTo>
                    <a:pt x="234" y="204"/>
                  </a:lnTo>
                  <a:lnTo>
                    <a:pt x="242" y="188"/>
                  </a:lnTo>
                  <a:lnTo>
                    <a:pt x="248" y="172"/>
                  </a:lnTo>
                  <a:lnTo>
                    <a:pt x="252" y="152"/>
                  </a:lnTo>
                  <a:lnTo>
                    <a:pt x="256" y="132"/>
                  </a:lnTo>
                  <a:lnTo>
                    <a:pt x="256" y="112"/>
                  </a:lnTo>
                  <a:lnTo>
                    <a:pt x="256" y="112"/>
                  </a:lnTo>
                  <a:lnTo>
                    <a:pt x="256" y="92"/>
                  </a:lnTo>
                  <a:lnTo>
                    <a:pt x="252" y="72"/>
                  </a:lnTo>
                  <a:lnTo>
                    <a:pt x="248" y="52"/>
                  </a:lnTo>
                  <a:lnTo>
                    <a:pt x="242" y="36"/>
                  </a:lnTo>
                  <a:lnTo>
                    <a:pt x="234" y="20"/>
                  </a:lnTo>
                  <a:lnTo>
                    <a:pt x="224" y="10"/>
                  </a:lnTo>
                  <a:lnTo>
                    <a:pt x="212" y="2"/>
                  </a:lnTo>
                  <a:lnTo>
                    <a:pt x="206" y="0"/>
                  </a:lnTo>
                  <a:lnTo>
                    <a:pt x="200" y="0"/>
                  </a:lnTo>
                  <a:close/>
                  <a:moveTo>
                    <a:pt x="160" y="112"/>
                  </a:moveTo>
                  <a:lnTo>
                    <a:pt x="160" y="112"/>
                  </a:lnTo>
                  <a:lnTo>
                    <a:pt x="162" y="88"/>
                  </a:lnTo>
                  <a:lnTo>
                    <a:pt x="184" y="88"/>
                  </a:lnTo>
                  <a:lnTo>
                    <a:pt x="184" y="88"/>
                  </a:lnTo>
                  <a:lnTo>
                    <a:pt x="190" y="90"/>
                  </a:lnTo>
                  <a:lnTo>
                    <a:pt x="196" y="96"/>
                  </a:lnTo>
                  <a:lnTo>
                    <a:pt x="198" y="102"/>
                  </a:lnTo>
                  <a:lnTo>
                    <a:pt x="200" y="112"/>
                  </a:lnTo>
                  <a:lnTo>
                    <a:pt x="200" y="112"/>
                  </a:lnTo>
                  <a:lnTo>
                    <a:pt x="198" y="122"/>
                  </a:lnTo>
                  <a:lnTo>
                    <a:pt x="196" y="128"/>
                  </a:lnTo>
                  <a:lnTo>
                    <a:pt x="190" y="134"/>
                  </a:lnTo>
                  <a:lnTo>
                    <a:pt x="184" y="136"/>
                  </a:lnTo>
                  <a:lnTo>
                    <a:pt x="162" y="136"/>
                  </a:lnTo>
                  <a:lnTo>
                    <a:pt x="162" y="136"/>
                  </a:lnTo>
                  <a:lnTo>
                    <a:pt x="160" y="112"/>
                  </a:lnTo>
                  <a:close/>
                  <a:moveTo>
                    <a:pt x="16" y="112"/>
                  </a:moveTo>
                  <a:lnTo>
                    <a:pt x="16" y="112"/>
                  </a:lnTo>
                  <a:lnTo>
                    <a:pt x="18" y="102"/>
                  </a:lnTo>
                  <a:lnTo>
                    <a:pt x="20" y="96"/>
                  </a:lnTo>
                  <a:lnTo>
                    <a:pt x="26" y="90"/>
                  </a:lnTo>
                  <a:lnTo>
                    <a:pt x="32" y="88"/>
                  </a:lnTo>
                  <a:lnTo>
                    <a:pt x="88" y="88"/>
                  </a:lnTo>
                  <a:lnTo>
                    <a:pt x="88" y="88"/>
                  </a:lnTo>
                  <a:lnTo>
                    <a:pt x="82" y="98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82" y="126"/>
                  </a:lnTo>
                  <a:lnTo>
                    <a:pt x="88" y="136"/>
                  </a:lnTo>
                  <a:lnTo>
                    <a:pt x="32" y="136"/>
                  </a:lnTo>
                  <a:lnTo>
                    <a:pt x="32" y="136"/>
                  </a:lnTo>
                  <a:lnTo>
                    <a:pt x="26" y="134"/>
                  </a:lnTo>
                  <a:lnTo>
                    <a:pt x="20" y="128"/>
                  </a:lnTo>
                  <a:lnTo>
                    <a:pt x="18" y="122"/>
                  </a:lnTo>
                  <a:lnTo>
                    <a:pt x="16" y="112"/>
                  </a:lnTo>
                  <a:close/>
                  <a:moveTo>
                    <a:pt x="96" y="240"/>
                  </a:moveTo>
                  <a:lnTo>
                    <a:pt x="64" y="240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2" y="160"/>
                  </a:lnTo>
                  <a:lnTo>
                    <a:pt x="60" y="152"/>
                  </a:lnTo>
                  <a:lnTo>
                    <a:pt x="66" y="152"/>
                  </a:lnTo>
                  <a:lnTo>
                    <a:pt x="66" y="152"/>
                  </a:lnTo>
                  <a:lnTo>
                    <a:pt x="90" y="152"/>
                  </a:lnTo>
                  <a:lnTo>
                    <a:pt x="90" y="152"/>
                  </a:lnTo>
                  <a:lnTo>
                    <a:pt x="88" y="160"/>
                  </a:lnTo>
                  <a:lnTo>
                    <a:pt x="88" y="216"/>
                  </a:lnTo>
                  <a:lnTo>
                    <a:pt x="88" y="216"/>
                  </a:lnTo>
                  <a:lnTo>
                    <a:pt x="88" y="222"/>
                  </a:lnTo>
                  <a:lnTo>
                    <a:pt x="90" y="226"/>
                  </a:lnTo>
                  <a:lnTo>
                    <a:pt x="94" y="232"/>
                  </a:lnTo>
                  <a:lnTo>
                    <a:pt x="94" y="232"/>
                  </a:lnTo>
                  <a:lnTo>
                    <a:pt x="96" y="234"/>
                  </a:lnTo>
                  <a:lnTo>
                    <a:pt x="96" y="240"/>
                  </a:lnTo>
                  <a:close/>
                  <a:moveTo>
                    <a:pt x="106" y="136"/>
                  </a:moveTo>
                  <a:lnTo>
                    <a:pt x="104" y="136"/>
                  </a:lnTo>
                  <a:lnTo>
                    <a:pt x="104" y="136"/>
                  </a:lnTo>
                  <a:lnTo>
                    <a:pt x="104" y="136"/>
                  </a:lnTo>
                  <a:lnTo>
                    <a:pt x="98" y="134"/>
                  </a:lnTo>
                  <a:lnTo>
                    <a:pt x="92" y="128"/>
                  </a:lnTo>
                  <a:lnTo>
                    <a:pt x="90" y="122"/>
                  </a:lnTo>
                  <a:lnTo>
                    <a:pt x="88" y="112"/>
                  </a:lnTo>
                  <a:lnTo>
                    <a:pt x="88" y="112"/>
                  </a:lnTo>
                  <a:lnTo>
                    <a:pt x="90" y="102"/>
                  </a:lnTo>
                  <a:lnTo>
                    <a:pt x="92" y="96"/>
                  </a:lnTo>
                  <a:lnTo>
                    <a:pt x="98" y="90"/>
                  </a:lnTo>
                  <a:lnTo>
                    <a:pt x="104" y="88"/>
                  </a:lnTo>
                  <a:lnTo>
                    <a:pt x="106" y="88"/>
                  </a:lnTo>
                  <a:lnTo>
                    <a:pt x="106" y="88"/>
                  </a:lnTo>
                  <a:lnTo>
                    <a:pt x="116" y="86"/>
                  </a:lnTo>
                  <a:lnTo>
                    <a:pt x="128" y="84"/>
                  </a:lnTo>
                  <a:lnTo>
                    <a:pt x="138" y="78"/>
                  </a:lnTo>
                  <a:lnTo>
                    <a:pt x="148" y="72"/>
                  </a:lnTo>
                  <a:lnTo>
                    <a:pt x="148" y="72"/>
                  </a:lnTo>
                  <a:lnTo>
                    <a:pt x="144" y="92"/>
                  </a:lnTo>
                  <a:lnTo>
                    <a:pt x="144" y="112"/>
                  </a:lnTo>
                  <a:lnTo>
                    <a:pt x="144" y="112"/>
                  </a:lnTo>
                  <a:lnTo>
                    <a:pt x="144" y="132"/>
                  </a:lnTo>
                  <a:lnTo>
                    <a:pt x="148" y="152"/>
                  </a:lnTo>
                  <a:lnTo>
                    <a:pt x="148" y="152"/>
                  </a:lnTo>
                  <a:lnTo>
                    <a:pt x="138" y="146"/>
                  </a:lnTo>
                  <a:lnTo>
                    <a:pt x="128" y="140"/>
                  </a:lnTo>
                  <a:lnTo>
                    <a:pt x="116" y="138"/>
                  </a:lnTo>
                  <a:lnTo>
                    <a:pt x="106" y="136"/>
                  </a:lnTo>
                  <a:close/>
                  <a:moveTo>
                    <a:pt x="200" y="208"/>
                  </a:moveTo>
                  <a:lnTo>
                    <a:pt x="200" y="208"/>
                  </a:lnTo>
                  <a:lnTo>
                    <a:pt x="194" y="206"/>
                  </a:lnTo>
                  <a:lnTo>
                    <a:pt x="188" y="204"/>
                  </a:lnTo>
                  <a:lnTo>
                    <a:pt x="184" y="198"/>
                  </a:lnTo>
                  <a:lnTo>
                    <a:pt x="178" y="192"/>
                  </a:lnTo>
                  <a:lnTo>
                    <a:pt x="170" y="174"/>
                  </a:lnTo>
                  <a:lnTo>
                    <a:pt x="164" y="152"/>
                  </a:lnTo>
                  <a:lnTo>
                    <a:pt x="184" y="152"/>
                  </a:lnTo>
                  <a:lnTo>
                    <a:pt x="184" y="152"/>
                  </a:lnTo>
                  <a:lnTo>
                    <a:pt x="190" y="152"/>
                  </a:lnTo>
                  <a:lnTo>
                    <a:pt x="196" y="148"/>
                  </a:lnTo>
                  <a:lnTo>
                    <a:pt x="202" y="146"/>
                  </a:lnTo>
                  <a:lnTo>
                    <a:pt x="206" y="140"/>
                  </a:lnTo>
                  <a:lnTo>
                    <a:pt x="210" y="134"/>
                  </a:lnTo>
                  <a:lnTo>
                    <a:pt x="214" y="128"/>
                  </a:lnTo>
                  <a:lnTo>
                    <a:pt x="216" y="120"/>
                  </a:lnTo>
                  <a:lnTo>
                    <a:pt x="216" y="112"/>
                  </a:lnTo>
                  <a:lnTo>
                    <a:pt x="216" y="112"/>
                  </a:lnTo>
                  <a:lnTo>
                    <a:pt x="216" y="104"/>
                  </a:lnTo>
                  <a:lnTo>
                    <a:pt x="214" y="96"/>
                  </a:lnTo>
                  <a:lnTo>
                    <a:pt x="210" y="90"/>
                  </a:lnTo>
                  <a:lnTo>
                    <a:pt x="206" y="84"/>
                  </a:lnTo>
                  <a:lnTo>
                    <a:pt x="202" y="78"/>
                  </a:lnTo>
                  <a:lnTo>
                    <a:pt x="196" y="76"/>
                  </a:lnTo>
                  <a:lnTo>
                    <a:pt x="190" y="72"/>
                  </a:lnTo>
                  <a:lnTo>
                    <a:pt x="184" y="72"/>
                  </a:lnTo>
                  <a:lnTo>
                    <a:pt x="164" y="72"/>
                  </a:lnTo>
                  <a:lnTo>
                    <a:pt x="164" y="72"/>
                  </a:lnTo>
                  <a:lnTo>
                    <a:pt x="170" y="50"/>
                  </a:lnTo>
                  <a:lnTo>
                    <a:pt x="178" y="32"/>
                  </a:lnTo>
                  <a:lnTo>
                    <a:pt x="184" y="26"/>
                  </a:lnTo>
                  <a:lnTo>
                    <a:pt x="188" y="20"/>
                  </a:lnTo>
                  <a:lnTo>
                    <a:pt x="194" y="18"/>
                  </a:lnTo>
                  <a:lnTo>
                    <a:pt x="200" y="16"/>
                  </a:lnTo>
                  <a:lnTo>
                    <a:pt x="200" y="16"/>
                  </a:lnTo>
                  <a:lnTo>
                    <a:pt x="208" y="18"/>
                  </a:lnTo>
                  <a:lnTo>
                    <a:pt x="216" y="24"/>
                  </a:lnTo>
                  <a:lnTo>
                    <a:pt x="222" y="32"/>
                  </a:lnTo>
                  <a:lnTo>
                    <a:pt x="228" y="44"/>
                  </a:lnTo>
                  <a:lnTo>
                    <a:pt x="234" y="58"/>
                  </a:lnTo>
                  <a:lnTo>
                    <a:pt x="236" y="74"/>
                  </a:lnTo>
                  <a:lnTo>
                    <a:pt x="240" y="9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32"/>
                  </a:lnTo>
                  <a:lnTo>
                    <a:pt x="236" y="150"/>
                  </a:lnTo>
                  <a:lnTo>
                    <a:pt x="234" y="166"/>
                  </a:lnTo>
                  <a:lnTo>
                    <a:pt x="228" y="180"/>
                  </a:lnTo>
                  <a:lnTo>
                    <a:pt x="222" y="192"/>
                  </a:lnTo>
                  <a:lnTo>
                    <a:pt x="216" y="200"/>
                  </a:lnTo>
                  <a:lnTo>
                    <a:pt x="208" y="206"/>
                  </a:lnTo>
                  <a:lnTo>
                    <a:pt x="200" y="208"/>
                  </a:lnTo>
                  <a:close/>
                </a:path>
              </a:pathLst>
            </a:custGeom>
            <a:solidFill>
              <a:srgbClr val="1515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D2A03193-9BD2-482A-A07E-622A23379FFB}"/>
                </a:ext>
              </a:extLst>
            </p:cNvPr>
            <p:cNvGrpSpPr/>
            <p:nvPr/>
          </p:nvGrpSpPr>
          <p:grpSpPr>
            <a:xfrm>
              <a:off x="3669521" y="4636260"/>
              <a:ext cx="2835797" cy="1075194"/>
              <a:chOff x="-26396" y="2731662"/>
              <a:chExt cx="2835797" cy="1075194"/>
            </a:xfrm>
          </p:grpSpPr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xmlns="" id="{C720EC9D-8C7B-49A5-9E09-79EB6FADB3AF}"/>
                  </a:ext>
                </a:extLst>
              </p:cNvPr>
              <p:cNvSpPr txBox="1"/>
              <p:nvPr/>
            </p:nvSpPr>
            <p:spPr>
              <a:xfrm>
                <a:off x="88210" y="3068192"/>
                <a:ext cx="2617806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xmlns="" id="{F406D0B3-459D-4EA9-85B7-5FCB82FA8B36}"/>
                  </a:ext>
                </a:extLst>
              </p:cNvPr>
              <p:cNvSpPr txBox="1"/>
              <p:nvPr/>
            </p:nvSpPr>
            <p:spPr>
              <a:xfrm>
                <a:off x="-26396" y="2731662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8" name="PA_组合 7">
            <a:extLst>
              <a:ext uri="{FF2B5EF4-FFF2-40B4-BE49-F238E27FC236}">
                <a16:creationId xmlns:a16="http://schemas.microsoft.com/office/drawing/2014/main" xmlns="" id="{371C7102-5BDD-43AB-9783-ADB1A282863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785015" y="629490"/>
            <a:ext cx="3851119" cy="3485402"/>
            <a:chOff x="5785015" y="629490"/>
            <a:chExt cx="3851119" cy="348540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2873EE63-B268-4AD5-B7F0-CB8021820182}"/>
                </a:ext>
              </a:extLst>
            </p:cNvPr>
            <p:cNvGrpSpPr/>
            <p:nvPr/>
          </p:nvGrpSpPr>
          <p:grpSpPr>
            <a:xfrm>
              <a:off x="6728968" y="1849077"/>
              <a:ext cx="1105731" cy="1110546"/>
              <a:chOff x="6428691" y="1661551"/>
              <a:chExt cx="1292444" cy="1298072"/>
            </a:xfrm>
          </p:grpSpPr>
          <p:sp>
            <p:nvSpPr>
              <p:cNvPr id="12" name="Oval 14">
                <a:extLst>
                  <a:ext uri="{FF2B5EF4-FFF2-40B4-BE49-F238E27FC236}">
                    <a16:creationId xmlns:a16="http://schemas.microsoft.com/office/drawing/2014/main" xmlns="" id="{B398A5A1-2B8E-499E-9414-7DD5DE3665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8691" y="1888061"/>
                <a:ext cx="1066006" cy="1071562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Freeform 15">
                <a:extLst>
                  <a:ext uri="{FF2B5EF4-FFF2-40B4-BE49-F238E27FC236}">
                    <a16:creationId xmlns:a16="http://schemas.microsoft.com/office/drawing/2014/main" xmlns="" id="{C2BA7886-263E-46AD-B0D7-49ECCAE66B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5177" y="1661551"/>
                <a:ext cx="755958" cy="761419"/>
              </a:xfrm>
              <a:custGeom>
                <a:avLst/>
                <a:gdLst>
                  <a:gd name="T0" fmla="*/ 184 w 184"/>
                  <a:gd name="T1" fmla="*/ 185 h 185"/>
                  <a:gd name="T2" fmla="*/ 0 w 184"/>
                  <a:gd name="T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4" h="185">
                    <a:moveTo>
                      <a:pt x="184" y="185"/>
                    </a:moveTo>
                    <a:cubicBezTo>
                      <a:pt x="184" y="83"/>
                      <a:pt x="101" y="0"/>
                      <a:pt x="0" y="0"/>
                    </a:cubicBezTo>
                  </a:path>
                </a:pathLst>
              </a:custGeom>
              <a:noFill/>
              <a:ln w="9525" cap="flat" cmpd="sng">
                <a:solidFill>
                  <a:srgbClr val="6D6D6D"/>
                </a:solidFill>
                <a:prstDash val="solid"/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34CA19AA-3571-452D-80E1-05171B8CE946}"/>
                </a:ext>
              </a:extLst>
            </p:cNvPr>
            <p:cNvGrpSpPr/>
            <p:nvPr/>
          </p:nvGrpSpPr>
          <p:grpSpPr>
            <a:xfrm>
              <a:off x="6143272" y="2999797"/>
              <a:ext cx="2546828" cy="1115095"/>
              <a:chOff x="194670" y="5289084"/>
              <a:chExt cx="2546828" cy="1115095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D660E14F-345E-4860-B896-CEB878043D6B}"/>
                  </a:ext>
                </a:extLst>
              </p:cNvPr>
              <p:cNvSpPr/>
              <p:nvPr/>
            </p:nvSpPr>
            <p:spPr>
              <a:xfrm>
                <a:off x="2115836" y="5414160"/>
                <a:ext cx="142787" cy="142787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A1A554E7-3FF3-4D69-974B-339B5EF9B881}"/>
                  </a:ext>
                </a:extLst>
              </p:cNvPr>
              <p:cNvSpPr/>
              <p:nvPr/>
            </p:nvSpPr>
            <p:spPr>
              <a:xfrm>
                <a:off x="2479359" y="554195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CEC739B0-06B1-4006-BF04-01DC1B39C98F}"/>
                  </a:ext>
                </a:extLst>
              </p:cNvPr>
              <p:cNvSpPr/>
              <p:nvPr/>
            </p:nvSpPr>
            <p:spPr>
              <a:xfrm>
                <a:off x="1350301" y="5854300"/>
                <a:ext cx="232119" cy="232119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xmlns="" id="{470BA93E-4E8B-43C4-A63F-3CB9C1FF454B}"/>
                  </a:ext>
                </a:extLst>
              </p:cNvPr>
              <p:cNvSpPr/>
              <p:nvPr/>
            </p:nvSpPr>
            <p:spPr>
              <a:xfrm>
                <a:off x="1180469" y="5289084"/>
                <a:ext cx="169832" cy="16983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9E28BADD-6756-42E6-933C-BDB23C33FF9F}"/>
                  </a:ext>
                </a:extLst>
              </p:cNvPr>
              <p:cNvSpPr/>
              <p:nvPr/>
            </p:nvSpPr>
            <p:spPr>
              <a:xfrm>
                <a:off x="386123" y="5761814"/>
                <a:ext cx="91440" cy="91440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xmlns="" id="{82E58688-93F4-4814-9C2F-A3504A26EE8E}"/>
                  </a:ext>
                </a:extLst>
              </p:cNvPr>
              <p:cNvSpPr/>
              <p:nvPr/>
            </p:nvSpPr>
            <p:spPr>
              <a:xfrm>
                <a:off x="717516" y="6062061"/>
                <a:ext cx="102277" cy="102277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A312C1E9-AE6E-404C-A769-292F29BF170C}"/>
                  </a:ext>
                </a:extLst>
              </p:cNvPr>
              <p:cNvSpPr/>
              <p:nvPr/>
            </p:nvSpPr>
            <p:spPr>
              <a:xfrm>
                <a:off x="194670" y="614204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0" name="Freeform 83">
              <a:extLst>
                <a:ext uri="{FF2B5EF4-FFF2-40B4-BE49-F238E27FC236}">
                  <a16:creationId xmlns:a16="http://schemas.microsoft.com/office/drawing/2014/main" xmlns="" id="{BB3F96DB-D678-4242-989A-C75BDB6A44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9236" y="2319714"/>
              <a:ext cx="371468" cy="336643"/>
            </a:xfrm>
            <a:custGeom>
              <a:avLst/>
              <a:gdLst/>
              <a:ahLst/>
              <a:cxnLst>
                <a:cxn ang="0">
                  <a:pos x="224" y="12"/>
                </a:cxn>
                <a:cxn ang="0">
                  <a:pos x="184" y="0"/>
                </a:cxn>
                <a:cxn ang="0">
                  <a:pos x="144" y="12"/>
                </a:cxn>
                <a:cxn ang="0">
                  <a:pos x="16" y="136"/>
                </a:cxn>
                <a:cxn ang="0">
                  <a:pos x="2" y="166"/>
                </a:cxn>
                <a:cxn ang="0">
                  <a:pos x="4" y="198"/>
                </a:cxn>
                <a:cxn ang="0">
                  <a:pos x="16" y="216"/>
                </a:cxn>
                <a:cxn ang="0">
                  <a:pos x="46" y="230"/>
                </a:cxn>
                <a:cxn ang="0">
                  <a:pos x="78" y="228"/>
                </a:cxn>
                <a:cxn ang="0">
                  <a:pos x="212" y="100"/>
                </a:cxn>
                <a:cxn ang="0">
                  <a:pos x="222" y="88"/>
                </a:cxn>
                <a:cxn ang="0">
                  <a:pos x="224" y="64"/>
                </a:cxn>
                <a:cxn ang="0">
                  <a:pos x="212" y="44"/>
                </a:cxn>
                <a:cxn ang="0">
                  <a:pos x="200" y="34"/>
                </a:cxn>
                <a:cxn ang="0">
                  <a:pos x="176" y="32"/>
                </a:cxn>
                <a:cxn ang="0">
                  <a:pos x="156" y="44"/>
                </a:cxn>
                <a:cxn ang="0">
                  <a:pos x="66" y="134"/>
                </a:cxn>
                <a:cxn ang="0">
                  <a:pos x="68" y="142"/>
                </a:cxn>
                <a:cxn ang="0">
                  <a:pos x="74" y="146"/>
                </a:cxn>
                <a:cxn ang="0">
                  <a:pos x="168" y="56"/>
                </a:cxn>
                <a:cxn ang="0">
                  <a:pos x="184" y="48"/>
                </a:cxn>
                <a:cxn ang="0">
                  <a:pos x="200" y="56"/>
                </a:cxn>
                <a:cxn ang="0">
                  <a:pos x="206" y="82"/>
                </a:cxn>
                <a:cxn ang="0">
                  <a:pos x="84" y="204"/>
                </a:cxn>
                <a:cxn ang="0">
                  <a:pos x="64" y="216"/>
                </a:cxn>
                <a:cxn ang="0">
                  <a:pos x="40" y="214"/>
                </a:cxn>
                <a:cxn ang="0">
                  <a:pos x="28" y="204"/>
                </a:cxn>
                <a:cxn ang="0">
                  <a:pos x="16" y="184"/>
                </a:cxn>
                <a:cxn ang="0">
                  <a:pos x="18" y="160"/>
                </a:cxn>
                <a:cxn ang="0">
                  <a:pos x="144" y="34"/>
                </a:cxn>
                <a:cxn ang="0">
                  <a:pos x="162" y="22"/>
                </a:cxn>
                <a:cxn ang="0">
                  <a:pos x="194" y="18"/>
                </a:cxn>
                <a:cxn ang="0">
                  <a:pos x="222" y="34"/>
                </a:cxn>
                <a:cxn ang="0">
                  <a:pos x="234" y="52"/>
                </a:cxn>
                <a:cxn ang="0">
                  <a:pos x="238" y="84"/>
                </a:cxn>
                <a:cxn ang="0">
                  <a:pos x="222" y="112"/>
                </a:cxn>
                <a:cxn ang="0">
                  <a:pos x="134" y="202"/>
                </a:cxn>
                <a:cxn ang="0">
                  <a:pos x="136" y="210"/>
                </a:cxn>
                <a:cxn ang="0">
                  <a:pos x="142" y="214"/>
                </a:cxn>
                <a:cxn ang="0">
                  <a:pos x="234" y="122"/>
                </a:cxn>
                <a:cxn ang="0">
                  <a:pos x="250" y="100"/>
                </a:cxn>
                <a:cxn ang="0">
                  <a:pos x="254" y="58"/>
                </a:cxn>
                <a:cxn ang="0">
                  <a:pos x="234" y="22"/>
                </a:cxn>
              </a:cxnLst>
              <a:rect l="0" t="0" r="r" b="b"/>
              <a:pathLst>
                <a:path w="256" h="232">
                  <a:moveTo>
                    <a:pt x="234" y="22"/>
                  </a:moveTo>
                  <a:lnTo>
                    <a:pt x="234" y="22"/>
                  </a:lnTo>
                  <a:lnTo>
                    <a:pt x="224" y="12"/>
                  </a:lnTo>
                  <a:lnTo>
                    <a:pt x="212" y="6"/>
                  </a:lnTo>
                  <a:lnTo>
                    <a:pt x="198" y="2"/>
                  </a:lnTo>
                  <a:lnTo>
                    <a:pt x="184" y="0"/>
                  </a:lnTo>
                  <a:lnTo>
                    <a:pt x="170" y="2"/>
                  </a:lnTo>
                  <a:lnTo>
                    <a:pt x="156" y="6"/>
                  </a:lnTo>
                  <a:lnTo>
                    <a:pt x="144" y="12"/>
                  </a:lnTo>
                  <a:lnTo>
                    <a:pt x="134" y="22"/>
                  </a:lnTo>
                  <a:lnTo>
                    <a:pt x="16" y="136"/>
                  </a:lnTo>
                  <a:lnTo>
                    <a:pt x="16" y="136"/>
                  </a:lnTo>
                  <a:lnTo>
                    <a:pt x="10" y="146"/>
                  </a:lnTo>
                  <a:lnTo>
                    <a:pt x="4" y="154"/>
                  </a:lnTo>
                  <a:lnTo>
                    <a:pt x="2" y="166"/>
                  </a:lnTo>
                  <a:lnTo>
                    <a:pt x="0" y="176"/>
                  </a:lnTo>
                  <a:lnTo>
                    <a:pt x="2" y="186"/>
                  </a:lnTo>
                  <a:lnTo>
                    <a:pt x="4" y="198"/>
                  </a:lnTo>
                  <a:lnTo>
                    <a:pt x="10" y="206"/>
                  </a:lnTo>
                  <a:lnTo>
                    <a:pt x="16" y="216"/>
                  </a:lnTo>
                  <a:lnTo>
                    <a:pt x="16" y="216"/>
                  </a:lnTo>
                  <a:lnTo>
                    <a:pt x="26" y="222"/>
                  </a:lnTo>
                  <a:lnTo>
                    <a:pt x="34" y="228"/>
                  </a:lnTo>
                  <a:lnTo>
                    <a:pt x="46" y="230"/>
                  </a:lnTo>
                  <a:lnTo>
                    <a:pt x="56" y="232"/>
                  </a:lnTo>
                  <a:lnTo>
                    <a:pt x="66" y="230"/>
                  </a:lnTo>
                  <a:lnTo>
                    <a:pt x="78" y="228"/>
                  </a:lnTo>
                  <a:lnTo>
                    <a:pt x="86" y="222"/>
                  </a:lnTo>
                  <a:lnTo>
                    <a:pt x="96" y="216"/>
                  </a:lnTo>
                  <a:lnTo>
                    <a:pt x="212" y="100"/>
                  </a:lnTo>
                  <a:lnTo>
                    <a:pt x="212" y="100"/>
                  </a:lnTo>
                  <a:lnTo>
                    <a:pt x="218" y="94"/>
                  </a:lnTo>
                  <a:lnTo>
                    <a:pt x="222" y="88"/>
                  </a:lnTo>
                  <a:lnTo>
                    <a:pt x="224" y="80"/>
                  </a:lnTo>
                  <a:lnTo>
                    <a:pt x="224" y="72"/>
                  </a:lnTo>
                  <a:lnTo>
                    <a:pt x="224" y="64"/>
                  </a:lnTo>
                  <a:lnTo>
                    <a:pt x="222" y="56"/>
                  </a:lnTo>
                  <a:lnTo>
                    <a:pt x="218" y="50"/>
                  </a:lnTo>
                  <a:lnTo>
                    <a:pt x="212" y="44"/>
                  </a:lnTo>
                  <a:lnTo>
                    <a:pt x="212" y="44"/>
                  </a:lnTo>
                  <a:lnTo>
                    <a:pt x="206" y="38"/>
                  </a:lnTo>
                  <a:lnTo>
                    <a:pt x="200" y="34"/>
                  </a:lnTo>
                  <a:lnTo>
                    <a:pt x="192" y="32"/>
                  </a:lnTo>
                  <a:lnTo>
                    <a:pt x="184" y="32"/>
                  </a:lnTo>
                  <a:lnTo>
                    <a:pt x="176" y="32"/>
                  </a:lnTo>
                  <a:lnTo>
                    <a:pt x="168" y="34"/>
                  </a:lnTo>
                  <a:lnTo>
                    <a:pt x="162" y="38"/>
                  </a:lnTo>
                  <a:lnTo>
                    <a:pt x="156" y="44"/>
                  </a:lnTo>
                  <a:lnTo>
                    <a:pt x="68" y="132"/>
                  </a:lnTo>
                  <a:lnTo>
                    <a:pt x="68" y="132"/>
                  </a:lnTo>
                  <a:lnTo>
                    <a:pt x="66" y="134"/>
                  </a:lnTo>
                  <a:lnTo>
                    <a:pt x="66" y="138"/>
                  </a:lnTo>
                  <a:lnTo>
                    <a:pt x="66" y="140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70" y="144"/>
                  </a:lnTo>
                  <a:lnTo>
                    <a:pt x="74" y="146"/>
                  </a:lnTo>
                  <a:lnTo>
                    <a:pt x="76" y="144"/>
                  </a:lnTo>
                  <a:lnTo>
                    <a:pt x="80" y="142"/>
                  </a:lnTo>
                  <a:lnTo>
                    <a:pt x="168" y="56"/>
                  </a:lnTo>
                  <a:lnTo>
                    <a:pt x="168" y="56"/>
                  </a:lnTo>
                  <a:lnTo>
                    <a:pt x="174" y="50"/>
                  </a:lnTo>
                  <a:lnTo>
                    <a:pt x="184" y="48"/>
                  </a:lnTo>
                  <a:lnTo>
                    <a:pt x="194" y="50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206" y="62"/>
                  </a:lnTo>
                  <a:lnTo>
                    <a:pt x="208" y="72"/>
                  </a:lnTo>
                  <a:lnTo>
                    <a:pt x="206" y="82"/>
                  </a:lnTo>
                  <a:lnTo>
                    <a:pt x="200" y="88"/>
                  </a:lnTo>
                  <a:lnTo>
                    <a:pt x="84" y="204"/>
                  </a:lnTo>
                  <a:lnTo>
                    <a:pt x="84" y="204"/>
                  </a:lnTo>
                  <a:lnTo>
                    <a:pt x="78" y="210"/>
                  </a:lnTo>
                  <a:lnTo>
                    <a:pt x="72" y="214"/>
                  </a:lnTo>
                  <a:lnTo>
                    <a:pt x="64" y="216"/>
                  </a:lnTo>
                  <a:lnTo>
                    <a:pt x="56" y="216"/>
                  </a:lnTo>
                  <a:lnTo>
                    <a:pt x="48" y="216"/>
                  </a:lnTo>
                  <a:lnTo>
                    <a:pt x="40" y="214"/>
                  </a:lnTo>
                  <a:lnTo>
                    <a:pt x="34" y="210"/>
                  </a:lnTo>
                  <a:lnTo>
                    <a:pt x="28" y="204"/>
                  </a:lnTo>
                  <a:lnTo>
                    <a:pt x="28" y="204"/>
                  </a:lnTo>
                  <a:lnTo>
                    <a:pt x="22" y="198"/>
                  </a:lnTo>
                  <a:lnTo>
                    <a:pt x="18" y="192"/>
                  </a:lnTo>
                  <a:lnTo>
                    <a:pt x="16" y="184"/>
                  </a:lnTo>
                  <a:lnTo>
                    <a:pt x="16" y="176"/>
                  </a:lnTo>
                  <a:lnTo>
                    <a:pt x="16" y="168"/>
                  </a:lnTo>
                  <a:lnTo>
                    <a:pt x="18" y="160"/>
                  </a:lnTo>
                  <a:lnTo>
                    <a:pt x="22" y="154"/>
                  </a:lnTo>
                  <a:lnTo>
                    <a:pt x="28" y="148"/>
                  </a:lnTo>
                  <a:lnTo>
                    <a:pt x="144" y="34"/>
                  </a:lnTo>
                  <a:lnTo>
                    <a:pt x="144" y="34"/>
                  </a:lnTo>
                  <a:lnTo>
                    <a:pt x="152" y="26"/>
                  </a:lnTo>
                  <a:lnTo>
                    <a:pt x="162" y="22"/>
                  </a:lnTo>
                  <a:lnTo>
                    <a:pt x="172" y="18"/>
                  </a:lnTo>
                  <a:lnTo>
                    <a:pt x="182" y="18"/>
                  </a:lnTo>
                  <a:lnTo>
                    <a:pt x="194" y="18"/>
                  </a:lnTo>
                  <a:lnTo>
                    <a:pt x="204" y="22"/>
                  </a:lnTo>
                  <a:lnTo>
                    <a:pt x="214" y="26"/>
                  </a:lnTo>
                  <a:lnTo>
                    <a:pt x="222" y="34"/>
                  </a:lnTo>
                  <a:lnTo>
                    <a:pt x="222" y="34"/>
                  </a:lnTo>
                  <a:lnTo>
                    <a:pt x="230" y="42"/>
                  </a:lnTo>
                  <a:lnTo>
                    <a:pt x="234" y="52"/>
                  </a:lnTo>
                  <a:lnTo>
                    <a:pt x="238" y="62"/>
                  </a:lnTo>
                  <a:lnTo>
                    <a:pt x="238" y="74"/>
                  </a:lnTo>
                  <a:lnTo>
                    <a:pt x="238" y="84"/>
                  </a:lnTo>
                  <a:lnTo>
                    <a:pt x="234" y="94"/>
                  </a:lnTo>
                  <a:lnTo>
                    <a:pt x="230" y="104"/>
                  </a:lnTo>
                  <a:lnTo>
                    <a:pt x="222" y="112"/>
                  </a:lnTo>
                  <a:lnTo>
                    <a:pt x="136" y="200"/>
                  </a:lnTo>
                  <a:lnTo>
                    <a:pt x="136" y="200"/>
                  </a:lnTo>
                  <a:lnTo>
                    <a:pt x="134" y="202"/>
                  </a:lnTo>
                  <a:lnTo>
                    <a:pt x="134" y="206"/>
                  </a:lnTo>
                  <a:lnTo>
                    <a:pt x="134" y="208"/>
                  </a:lnTo>
                  <a:lnTo>
                    <a:pt x="136" y="210"/>
                  </a:lnTo>
                  <a:lnTo>
                    <a:pt x="136" y="210"/>
                  </a:lnTo>
                  <a:lnTo>
                    <a:pt x="138" y="212"/>
                  </a:lnTo>
                  <a:lnTo>
                    <a:pt x="142" y="214"/>
                  </a:lnTo>
                  <a:lnTo>
                    <a:pt x="144" y="212"/>
                  </a:lnTo>
                  <a:lnTo>
                    <a:pt x="148" y="210"/>
                  </a:lnTo>
                  <a:lnTo>
                    <a:pt x="234" y="122"/>
                  </a:lnTo>
                  <a:lnTo>
                    <a:pt x="234" y="122"/>
                  </a:lnTo>
                  <a:lnTo>
                    <a:pt x="244" y="112"/>
                  </a:lnTo>
                  <a:lnTo>
                    <a:pt x="250" y="100"/>
                  </a:lnTo>
                  <a:lnTo>
                    <a:pt x="254" y="86"/>
                  </a:lnTo>
                  <a:lnTo>
                    <a:pt x="256" y="72"/>
                  </a:lnTo>
                  <a:lnTo>
                    <a:pt x="254" y="58"/>
                  </a:lnTo>
                  <a:lnTo>
                    <a:pt x="250" y="44"/>
                  </a:lnTo>
                  <a:lnTo>
                    <a:pt x="244" y="32"/>
                  </a:lnTo>
                  <a:lnTo>
                    <a:pt x="234" y="22"/>
                  </a:lnTo>
                </a:path>
              </a:pathLst>
            </a:custGeom>
            <a:solidFill>
              <a:srgbClr val="1515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2" name="Freeform 138">
              <a:extLst>
                <a:ext uri="{FF2B5EF4-FFF2-40B4-BE49-F238E27FC236}">
                  <a16:creationId xmlns:a16="http://schemas.microsoft.com/office/drawing/2014/main" xmlns="" id="{AD62EC07-7596-42A5-8AA1-F7AD10850A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80657" y="2974117"/>
              <a:ext cx="455477" cy="455477"/>
            </a:xfrm>
            <a:custGeom>
              <a:avLst/>
              <a:gdLst/>
              <a:ahLst/>
              <a:cxnLst>
                <a:cxn ang="0">
                  <a:pos x="246" y="0"/>
                </a:cxn>
                <a:cxn ang="0">
                  <a:pos x="238" y="0"/>
                </a:cxn>
                <a:cxn ang="0">
                  <a:pos x="96" y="26"/>
                </a:cxn>
                <a:cxn ang="0">
                  <a:pos x="88" y="40"/>
                </a:cxn>
                <a:cxn ang="0">
                  <a:pos x="88" y="178"/>
                </a:cxn>
                <a:cxn ang="0">
                  <a:pos x="74" y="170"/>
                </a:cxn>
                <a:cxn ang="0">
                  <a:pos x="58" y="168"/>
                </a:cxn>
                <a:cxn ang="0">
                  <a:pos x="38" y="172"/>
                </a:cxn>
                <a:cxn ang="0">
                  <a:pos x="10" y="190"/>
                </a:cxn>
                <a:cxn ang="0">
                  <a:pos x="2" y="206"/>
                </a:cxn>
                <a:cxn ang="0">
                  <a:pos x="2" y="230"/>
                </a:cxn>
                <a:cxn ang="0">
                  <a:pos x="18" y="248"/>
                </a:cxn>
                <a:cxn ang="0">
                  <a:pos x="46" y="256"/>
                </a:cxn>
                <a:cxn ang="0">
                  <a:pos x="66" y="252"/>
                </a:cxn>
                <a:cxn ang="0">
                  <a:pos x="94" y="234"/>
                </a:cxn>
                <a:cxn ang="0">
                  <a:pos x="102" y="216"/>
                </a:cxn>
                <a:cxn ang="0">
                  <a:pos x="104" y="80"/>
                </a:cxn>
                <a:cxn ang="0">
                  <a:pos x="240" y="56"/>
                </a:cxn>
                <a:cxn ang="0">
                  <a:pos x="234" y="150"/>
                </a:cxn>
                <a:cxn ang="0">
                  <a:pos x="210" y="144"/>
                </a:cxn>
                <a:cxn ang="0">
                  <a:pos x="190" y="148"/>
                </a:cxn>
                <a:cxn ang="0">
                  <a:pos x="170" y="158"/>
                </a:cxn>
                <a:cxn ang="0">
                  <a:pos x="156" y="176"/>
                </a:cxn>
                <a:cxn ang="0">
                  <a:pos x="152" y="198"/>
                </a:cxn>
                <a:cxn ang="0">
                  <a:pos x="160" y="216"/>
                </a:cxn>
                <a:cxn ang="0">
                  <a:pos x="198" y="232"/>
                </a:cxn>
                <a:cxn ang="0">
                  <a:pos x="218" y="228"/>
                </a:cxn>
                <a:cxn ang="0">
                  <a:pos x="238" y="218"/>
                </a:cxn>
                <a:cxn ang="0">
                  <a:pos x="252" y="200"/>
                </a:cxn>
                <a:cxn ang="0">
                  <a:pos x="256" y="184"/>
                </a:cxn>
                <a:cxn ang="0">
                  <a:pos x="256" y="16"/>
                </a:cxn>
                <a:cxn ang="0">
                  <a:pos x="250" y="4"/>
                </a:cxn>
                <a:cxn ang="0">
                  <a:pos x="48" y="240"/>
                </a:cxn>
                <a:cxn ang="0">
                  <a:pos x="20" y="228"/>
                </a:cxn>
                <a:cxn ang="0">
                  <a:pos x="16" y="218"/>
                </a:cxn>
                <a:cxn ang="0">
                  <a:pos x="20" y="202"/>
                </a:cxn>
                <a:cxn ang="0">
                  <a:pos x="42" y="186"/>
                </a:cxn>
                <a:cxn ang="0">
                  <a:pos x="76" y="188"/>
                </a:cxn>
                <a:cxn ang="0">
                  <a:pos x="86" y="200"/>
                </a:cxn>
                <a:cxn ang="0">
                  <a:pos x="88" y="212"/>
                </a:cxn>
                <a:cxn ang="0">
                  <a:pos x="74" y="230"/>
                </a:cxn>
                <a:cxn ang="0">
                  <a:pos x="214" y="214"/>
                </a:cxn>
                <a:cxn ang="0">
                  <a:pos x="176" y="208"/>
                </a:cxn>
                <a:cxn ang="0">
                  <a:pos x="168" y="200"/>
                </a:cxn>
                <a:cxn ang="0">
                  <a:pos x="170" y="184"/>
                </a:cxn>
                <a:cxn ang="0">
                  <a:pos x="194" y="162"/>
                </a:cxn>
                <a:cxn ang="0">
                  <a:pos x="222" y="162"/>
                </a:cxn>
                <a:cxn ang="0">
                  <a:pos x="236" y="172"/>
                </a:cxn>
                <a:cxn ang="0">
                  <a:pos x="240" y="182"/>
                </a:cxn>
                <a:cxn ang="0">
                  <a:pos x="234" y="198"/>
                </a:cxn>
                <a:cxn ang="0">
                  <a:pos x="240" y="40"/>
                </a:cxn>
                <a:cxn ang="0">
                  <a:pos x="104" y="40"/>
                </a:cxn>
                <a:cxn ang="0">
                  <a:pos x="240" y="40"/>
                </a:cxn>
              </a:cxnLst>
              <a:rect l="0" t="0" r="r" b="b"/>
              <a:pathLst>
                <a:path w="256" h="256">
                  <a:moveTo>
                    <a:pt x="250" y="4"/>
                  </a:moveTo>
                  <a:lnTo>
                    <a:pt x="250" y="4"/>
                  </a:lnTo>
                  <a:lnTo>
                    <a:pt x="246" y="0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38" y="0"/>
                  </a:lnTo>
                  <a:lnTo>
                    <a:pt x="102" y="24"/>
                  </a:lnTo>
                  <a:lnTo>
                    <a:pt x="102" y="24"/>
                  </a:lnTo>
                  <a:lnTo>
                    <a:pt x="96" y="26"/>
                  </a:lnTo>
                  <a:lnTo>
                    <a:pt x="92" y="30"/>
                  </a:lnTo>
                  <a:lnTo>
                    <a:pt x="88" y="34"/>
                  </a:lnTo>
                  <a:lnTo>
                    <a:pt x="88" y="40"/>
                  </a:lnTo>
                  <a:lnTo>
                    <a:pt x="88" y="56"/>
                  </a:lnTo>
                  <a:lnTo>
                    <a:pt x="88" y="64"/>
                  </a:lnTo>
                  <a:lnTo>
                    <a:pt x="88" y="178"/>
                  </a:lnTo>
                  <a:lnTo>
                    <a:pt x="88" y="178"/>
                  </a:lnTo>
                  <a:lnTo>
                    <a:pt x="82" y="174"/>
                  </a:lnTo>
                  <a:lnTo>
                    <a:pt x="74" y="170"/>
                  </a:lnTo>
                  <a:lnTo>
                    <a:pt x="66" y="168"/>
                  </a:lnTo>
                  <a:lnTo>
                    <a:pt x="58" y="168"/>
                  </a:lnTo>
                  <a:lnTo>
                    <a:pt x="58" y="168"/>
                  </a:lnTo>
                  <a:lnTo>
                    <a:pt x="48" y="168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26" y="176"/>
                  </a:lnTo>
                  <a:lnTo>
                    <a:pt x="18" y="182"/>
                  </a:lnTo>
                  <a:lnTo>
                    <a:pt x="10" y="190"/>
                  </a:lnTo>
                  <a:lnTo>
                    <a:pt x="4" y="200"/>
                  </a:lnTo>
                  <a:lnTo>
                    <a:pt x="4" y="200"/>
                  </a:lnTo>
                  <a:lnTo>
                    <a:pt x="2" y="206"/>
                  </a:lnTo>
                  <a:lnTo>
                    <a:pt x="0" y="214"/>
                  </a:lnTo>
                  <a:lnTo>
                    <a:pt x="0" y="222"/>
                  </a:lnTo>
                  <a:lnTo>
                    <a:pt x="2" y="230"/>
                  </a:lnTo>
                  <a:lnTo>
                    <a:pt x="2" y="230"/>
                  </a:lnTo>
                  <a:lnTo>
                    <a:pt x="8" y="240"/>
                  </a:lnTo>
                  <a:lnTo>
                    <a:pt x="18" y="248"/>
                  </a:lnTo>
                  <a:lnTo>
                    <a:pt x="32" y="254"/>
                  </a:lnTo>
                  <a:lnTo>
                    <a:pt x="46" y="256"/>
                  </a:lnTo>
                  <a:lnTo>
                    <a:pt x="46" y="256"/>
                  </a:lnTo>
                  <a:lnTo>
                    <a:pt x="56" y="256"/>
                  </a:lnTo>
                  <a:lnTo>
                    <a:pt x="66" y="252"/>
                  </a:lnTo>
                  <a:lnTo>
                    <a:pt x="66" y="252"/>
                  </a:lnTo>
                  <a:lnTo>
                    <a:pt x="78" y="248"/>
                  </a:lnTo>
                  <a:lnTo>
                    <a:pt x="86" y="242"/>
                  </a:lnTo>
                  <a:lnTo>
                    <a:pt x="94" y="234"/>
                  </a:lnTo>
                  <a:lnTo>
                    <a:pt x="100" y="224"/>
                  </a:lnTo>
                  <a:lnTo>
                    <a:pt x="100" y="224"/>
                  </a:lnTo>
                  <a:lnTo>
                    <a:pt x="102" y="216"/>
                  </a:lnTo>
                  <a:lnTo>
                    <a:pt x="104" y="208"/>
                  </a:lnTo>
                  <a:lnTo>
                    <a:pt x="104" y="208"/>
                  </a:lnTo>
                  <a:lnTo>
                    <a:pt x="104" y="80"/>
                  </a:lnTo>
                  <a:lnTo>
                    <a:pt x="104" y="80"/>
                  </a:lnTo>
                  <a:lnTo>
                    <a:pt x="106" y="80"/>
                  </a:lnTo>
                  <a:lnTo>
                    <a:pt x="240" y="56"/>
                  </a:lnTo>
                  <a:lnTo>
                    <a:pt x="240" y="154"/>
                  </a:lnTo>
                  <a:lnTo>
                    <a:pt x="240" y="154"/>
                  </a:lnTo>
                  <a:lnTo>
                    <a:pt x="234" y="150"/>
                  </a:lnTo>
                  <a:lnTo>
                    <a:pt x="226" y="146"/>
                  </a:lnTo>
                  <a:lnTo>
                    <a:pt x="218" y="144"/>
                  </a:lnTo>
                  <a:lnTo>
                    <a:pt x="210" y="144"/>
                  </a:lnTo>
                  <a:lnTo>
                    <a:pt x="210" y="144"/>
                  </a:lnTo>
                  <a:lnTo>
                    <a:pt x="200" y="144"/>
                  </a:lnTo>
                  <a:lnTo>
                    <a:pt x="190" y="148"/>
                  </a:lnTo>
                  <a:lnTo>
                    <a:pt x="190" y="148"/>
                  </a:lnTo>
                  <a:lnTo>
                    <a:pt x="178" y="152"/>
                  </a:lnTo>
                  <a:lnTo>
                    <a:pt x="170" y="158"/>
                  </a:lnTo>
                  <a:lnTo>
                    <a:pt x="162" y="166"/>
                  </a:lnTo>
                  <a:lnTo>
                    <a:pt x="156" y="176"/>
                  </a:lnTo>
                  <a:lnTo>
                    <a:pt x="156" y="176"/>
                  </a:lnTo>
                  <a:lnTo>
                    <a:pt x="154" y="182"/>
                  </a:lnTo>
                  <a:lnTo>
                    <a:pt x="152" y="190"/>
                  </a:lnTo>
                  <a:lnTo>
                    <a:pt x="152" y="198"/>
                  </a:lnTo>
                  <a:lnTo>
                    <a:pt x="154" y="206"/>
                  </a:lnTo>
                  <a:lnTo>
                    <a:pt x="154" y="206"/>
                  </a:lnTo>
                  <a:lnTo>
                    <a:pt x="160" y="216"/>
                  </a:lnTo>
                  <a:lnTo>
                    <a:pt x="170" y="224"/>
                  </a:lnTo>
                  <a:lnTo>
                    <a:pt x="184" y="230"/>
                  </a:lnTo>
                  <a:lnTo>
                    <a:pt x="198" y="232"/>
                  </a:lnTo>
                  <a:lnTo>
                    <a:pt x="198" y="232"/>
                  </a:lnTo>
                  <a:lnTo>
                    <a:pt x="208" y="232"/>
                  </a:lnTo>
                  <a:lnTo>
                    <a:pt x="218" y="228"/>
                  </a:lnTo>
                  <a:lnTo>
                    <a:pt x="218" y="228"/>
                  </a:lnTo>
                  <a:lnTo>
                    <a:pt x="230" y="224"/>
                  </a:lnTo>
                  <a:lnTo>
                    <a:pt x="238" y="218"/>
                  </a:lnTo>
                  <a:lnTo>
                    <a:pt x="246" y="210"/>
                  </a:lnTo>
                  <a:lnTo>
                    <a:pt x="252" y="200"/>
                  </a:lnTo>
                  <a:lnTo>
                    <a:pt x="252" y="200"/>
                  </a:lnTo>
                  <a:lnTo>
                    <a:pt x="254" y="192"/>
                  </a:lnTo>
                  <a:lnTo>
                    <a:pt x="256" y="184"/>
                  </a:lnTo>
                  <a:lnTo>
                    <a:pt x="256" y="184"/>
                  </a:lnTo>
                  <a:lnTo>
                    <a:pt x="256" y="40"/>
                  </a:lnTo>
                  <a:lnTo>
                    <a:pt x="256" y="32"/>
                  </a:lnTo>
                  <a:lnTo>
                    <a:pt x="256" y="16"/>
                  </a:lnTo>
                  <a:lnTo>
                    <a:pt x="256" y="16"/>
                  </a:lnTo>
                  <a:lnTo>
                    <a:pt x="254" y="10"/>
                  </a:lnTo>
                  <a:lnTo>
                    <a:pt x="250" y="4"/>
                  </a:lnTo>
                  <a:close/>
                  <a:moveTo>
                    <a:pt x="62" y="238"/>
                  </a:moveTo>
                  <a:lnTo>
                    <a:pt x="62" y="238"/>
                  </a:lnTo>
                  <a:lnTo>
                    <a:pt x="48" y="240"/>
                  </a:lnTo>
                  <a:lnTo>
                    <a:pt x="34" y="238"/>
                  </a:lnTo>
                  <a:lnTo>
                    <a:pt x="24" y="232"/>
                  </a:lnTo>
                  <a:lnTo>
                    <a:pt x="20" y="228"/>
                  </a:lnTo>
                  <a:lnTo>
                    <a:pt x="18" y="224"/>
                  </a:lnTo>
                  <a:lnTo>
                    <a:pt x="18" y="224"/>
                  </a:lnTo>
                  <a:lnTo>
                    <a:pt x="16" y="218"/>
                  </a:lnTo>
                  <a:lnTo>
                    <a:pt x="16" y="212"/>
                  </a:lnTo>
                  <a:lnTo>
                    <a:pt x="18" y="208"/>
                  </a:lnTo>
                  <a:lnTo>
                    <a:pt x="20" y="202"/>
                  </a:lnTo>
                  <a:lnTo>
                    <a:pt x="30" y="194"/>
                  </a:lnTo>
                  <a:lnTo>
                    <a:pt x="42" y="186"/>
                  </a:lnTo>
                  <a:lnTo>
                    <a:pt x="42" y="186"/>
                  </a:lnTo>
                  <a:lnTo>
                    <a:pt x="56" y="184"/>
                  </a:lnTo>
                  <a:lnTo>
                    <a:pt x="70" y="186"/>
                  </a:lnTo>
                  <a:lnTo>
                    <a:pt x="76" y="188"/>
                  </a:lnTo>
                  <a:lnTo>
                    <a:pt x="80" y="192"/>
                  </a:lnTo>
                  <a:lnTo>
                    <a:pt x="84" y="196"/>
                  </a:lnTo>
                  <a:lnTo>
                    <a:pt x="86" y="200"/>
                  </a:lnTo>
                  <a:lnTo>
                    <a:pt x="86" y="200"/>
                  </a:lnTo>
                  <a:lnTo>
                    <a:pt x="88" y="206"/>
                  </a:lnTo>
                  <a:lnTo>
                    <a:pt x="88" y="212"/>
                  </a:lnTo>
                  <a:lnTo>
                    <a:pt x="86" y="216"/>
                  </a:lnTo>
                  <a:lnTo>
                    <a:pt x="84" y="222"/>
                  </a:lnTo>
                  <a:lnTo>
                    <a:pt x="74" y="230"/>
                  </a:lnTo>
                  <a:lnTo>
                    <a:pt x="62" y="238"/>
                  </a:lnTo>
                  <a:close/>
                  <a:moveTo>
                    <a:pt x="214" y="214"/>
                  </a:moveTo>
                  <a:lnTo>
                    <a:pt x="214" y="214"/>
                  </a:lnTo>
                  <a:lnTo>
                    <a:pt x="198" y="216"/>
                  </a:lnTo>
                  <a:lnTo>
                    <a:pt x="186" y="214"/>
                  </a:lnTo>
                  <a:lnTo>
                    <a:pt x="176" y="208"/>
                  </a:lnTo>
                  <a:lnTo>
                    <a:pt x="172" y="204"/>
                  </a:lnTo>
                  <a:lnTo>
                    <a:pt x="168" y="200"/>
                  </a:lnTo>
                  <a:lnTo>
                    <a:pt x="168" y="200"/>
                  </a:lnTo>
                  <a:lnTo>
                    <a:pt x="168" y="194"/>
                  </a:lnTo>
                  <a:lnTo>
                    <a:pt x="168" y="188"/>
                  </a:lnTo>
                  <a:lnTo>
                    <a:pt x="170" y="184"/>
                  </a:lnTo>
                  <a:lnTo>
                    <a:pt x="172" y="178"/>
                  </a:lnTo>
                  <a:lnTo>
                    <a:pt x="182" y="170"/>
                  </a:lnTo>
                  <a:lnTo>
                    <a:pt x="194" y="162"/>
                  </a:lnTo>
                  <a:lnTo>
                    <a:pt x="194" y="162"/>
                  </a:lnTo>
                  <a:lnTo>
                    <a:pt x="208" y="160"/>
                  </a:lnTo>
                  <a:lnTo>
                    <a:pt x="222" y="162"/>
                  </a:lnTo>
                  <a:lnTo>
                    <a:pt x="228" y="164"/>
                  </a:lnTo>
                  <a:lnTo>
                    <a:pt x="232" y="168"/>
                  </a:lnTo>
                  <a:lnTo>
                    <a:pt x="236" y="172"/>
                  </a:lnTo>
                  <a:lnTo>
                    <a:pt x="238" y="176"/>
                  </a:lnTo>
                  <a:lnTo>
                    <a:pt x="238" y="176"/>
                  </a:lnTo>
                  <a:lnTo>
                    <a:pt x="240" y="182"/>
                  </a:lnTo>
                  <a:lnTo>
                    <a:pt x="240" y="188"/>
                  </a:lnTo>
                  <a:lnTo>
                    <a:pt x="238" y="192"/>
                  </a:lnTo>
                  <a:lnTo>
                    <a:pt x="234" y="198"/>
                  </a:lnTo>
                  <a:lnTo>
                    <a:pt x="226" y="206"/>
                  </a:lnTo>
                  <a:lnTo>
                    <a:pt x="214" y="214"/>
                  </a:lnTo>
                  <a:close/>
                  <a:moveTo>
                    <a:pt x="240" y="40"/>
                  </a:moveTo>
                  <a:lnTo>
                    <a:pt x="104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240" y="16"/>
                  </a:lnTo>
                  <a:lnTo>
                    <a:pt x="240" y="32"/>
                  </a:lnTo>
                  <a:lnTo>
                    <a:pt x="240" y="40"/>
                  </a:lnTo>
                  <a:close/>
                </a:path>
              </a:pathLst>
            </a:custGeom>
            <a:solidFill>
              <a:srgbClr val="1515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E84C0977-EEAD-4705-80D0-86B9090C9615}"/>
                </a:ext>
              </a:extLst>
            </p:cNvPr>
            <p:cNvGrpSpPr/>
            <p:nvPr/>
          </p:nvGrpSpPr>
          <p:grpSpPr>
            <a:xfrm>
              <a:off x="5785015" y="629490"/>
              <a:ext cx="2835797" cy="1075194"/>
              <a:chOff x="-26396" y="2731662"/>
              <a:chExt cx="2835797" cy="1075194"/>
            </a:xfrm>
          </p:grpSpPr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xmlns="" id="{95185D34-F3AE-4087-B1CC-E20F260DB729}"/>
                  </a:ext>
                </a:extLst>
              </p:cNvPr>
              <p:cNvSpPr txBox="1"/>
              <p:nvPr/>
            </p:nvSpPr>
            <p:spPr>
              <a:xfrm>
                <a:off x="88210" y="3068192"/>
                <a:ext cx="2617806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xmlns="" id="{1157A42B-0A78-4CF0-B28C-F6B746642156}"/>
                  </a:ext>
                </a:extLst>
              </p:cNvPr>
              <p:cNvSpPr txBox="1"/>
              <p:nvPr/>
            </p:nvSpPr>
            <p:spPr>
              <a:xfrm>
                <a:off x="-26396" y="2731662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" name="PA_组合 8">
            <a:extLst>
              <a:ext uri="{FF2B5EF4-FFF2-40B4-BE49-F238E27FC236}">
                <a16:creationId xmlns:a16="http://schemas.microsoft.com/office/drawing/2014/main" xmlns="" id="{84972F64-4906-4C22-BD10-BF6700AABF7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990496" y="2535586"/>
            <a:ext cx="4834470" cy="3180740"/>
            <a:chOff x="7990496" y="2535586"/>
            <a:chExt cx="4834470" cy="318074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96166D7B-DABC-4B63-A9EE-EB445E48A39F}"/>
                </a:ext>
              </a:extLst>
            </p:cNvPr>
            <p:cNvGrpSpPr/>
            <p:nvPr/>
          </p:nvGrpSpPr>
          <p:grpSpPr>
            <a:xfrm>
              <a:off x="8800468" y="2535586"/>
              <a:ext cx="1633315" cy="1638226"/>
              <a:chOff x="8369101" y="3020605"/>
              <a:chExt cx="1292443" cy="1296329"/>
            </a:xfrm>
          </p:grpSpPr>
          <p:sp>
            <p:nvSpPr>
              <p:cNvPr id="16" name="Oval 18">
                <a:extLst>
                  <a:ext uri="{FF2B5EF4-FFF2-40B4-BE49-F238E27FC236}">
                    <a16:creationId xmlns:a16="http://schemas.microsoft.com/office/drawing/2014/main" xmlns="" id="{13F239F1-617A-4007-82EF-DB108D638C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69101" y="3020605"/>
                <a:ext cx="1071232" cy="1069819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Freeform 19">
                <a:extLst>
                  <a:ext uri="{FF2B5EF4-FFF2-40B4-BE49-F238E27FC236}">
                    <a16:creationId xmlns:a16="http://schemas.microsoft.com/office/drawing/2014/main" xmlns="" id="{E82F98E0-ACF7-4836-A75A-A23D432E2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03845" y="3555516"/>
                <a:ext cx="757699" cy="761418"/>
              </a:xfrm>
              <a:custGeom>
                <a:avLst/>
                <a:gdLst>
                  <a:gd name="T0" fmla="*/ 0 w 184"/>
                  <a:gd name="T1" fmla="*/ 185 h 185"/>
                  <a:gd name="T2" fmla="*/ 184 w 184"/>
                  <a:gd name="T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4" h="185">
                    <a:moveTo>
                      <a:pt x="0" y="185"/>
                    </a:moveTo>
                    <a:cubicBezTo>
                      <a:pt x="102" y="185"/>
                      <a:pt x="184" y="102"/>
                      <a:pt x="184" y="0"/>
                    </a:cubicBezTo>
                  </a:path>
                </a:pathLst>
              </a:custGeom>
              <a:noFill/>
              <a:ln w="9525" cap="flat" cmpd="sng">
                <a:solidFill>
                  <a:srgbClr val="6D6D6D"/>
                </a:solidFill>
                <a:prstDash val="solid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560750AC-86B7-493D-B03E-37368CDF563A}"/>
                </a:ext>
              </a:extLst>
            </p:cNvPr>
            <p:cNvGrpSpPr/>
            <p:nvPr/>
          </p:nvGrpSpPr>
          <p:grpSpPr>
            <a:xfrm>
              <a:off x="10278138" y="3354697"/>
              <a:ext cx="2546828" cy="1115095"/>
              <a:chOff x="194670" y="5289084"/>
              <a:chExt cx="2546828" cy="1115095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EB8F2DAD-FB44-4988-87DA-8EDA9A3A2926}"/>
                  </a:ext>
                </a:extLst>
              </p:cNvPr>
              <p:cNvSpPr/>
              <p:nvPr/>
            </p:nvSpPr>
            <p:spPr>
              <a:xfrm>
                <a:off x="2115836" y="5414160"/>
                <a:ext cx="142787" cy="142787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51C9628F-4C38-4F1C-8D2F-8CD35A924284}"/>
                  </a:ext>
                </a:extLst>
              </p:cNvPr>
              <p:cNvSpPr/>
              <p:nvPr/>
            </p:nvSpPr>
            <p:spPr>
              <a:xfrm>
                <a:off x="2479359" y="554195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38295FE1-80BD-4E0B-B7AA-7DD1874B14B9}"/>
                  </a:ext>
                </a:extLst>
              </p:cNvPr>
              <p:cNvSpPr/>
              <p:nvPr/>
            </p:nvSpPr>
            <p:spPr>
              <a:xfrm>
                <a:off x="1350301" y="5854300"/>
                <a:ext cx="232119" cy="232119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31A72ACC-5711-4254-BABB-28C64CDAC62B}"/>
                  </a:ext>
                </a:extLst>
              </p:cNvPr>
              <p:cNvSpPr/>
              <p:nvPr/>
            </p:nvSpPr>
            <p:spPr>
              <a:xfrm>
                <a:off x="1180469" y="5289084"/>
                <a:ext cx="169832" cy="16983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ABE52308-8707-4073-BCBB-70D12138E9C2}"/>
                  </a:ext>
                </a:extLst>
              </p:cNvPr>
              <p:cNvSpPr/>
              <p:nvPr/>
            </p:nvSpPr>
            <p:spPr>
              <a:xfrm>
                <a:off x="386123" y="5761814"/>
                <a:ext cx="91440" cy="91440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F7213658-BB5C-4BEE-9576-47C29DEABD03}"/>
                  </a:ext>
                </a:extLst>
              </p:cNvPr>
              <p:cNvSpPr/>
              <p:nvPr/>
            </p:nvSpPr>
            <p:spPr>
              <a:xfrm>
                <a:off x="717516" y="6062061"/>
                <a:ext cx="102277" cy="102277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B658D5C1-CA6D-4A29-9ECE-DD8669333882}"/>
                  </a:ext>
                </a:extLst>
              </p:cNvPr>
              <p:cNvSpPr/>
              <p:nvPr/>
            </p:nvSpPr>
            <p:spPr>
              <a:xfrm>
                <a:off x="194670" y="614204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BC888448-12F9-4D29-9895-861F38C06FE6}"/>
                </a:ext>
              </a:extLst>
            </p:cNvPr>
            <p:cNvGrpSpPr/>
            <p:nvPr/>
          </p:nvGrpSpPr>
          <p:grpSpPr>
            <a:xfrm>
              <a:off x="7990496" y="4641132"/>
              <a:ext cx="2835797" cy="1075194"/>
              <a:chOff x="-26396" y="2731662"/>
              <a:chExt cx="2835797" cy="1075194"/>
            </a:xfrm>
          </p:grpSpPr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xmlns="" id="{F07F4FF1-9739-42A2-B0E9-412C373D95A7}"/>
                  </a:ext>
                </a:extLst>
              </p:cNvPr>
              <p:cNvSpPr txBox="1"/>
              <p:nvPr/>
            </p:nvSpPr>
            <p:spPr>
              <a:xfrm>
                <a:off x="88210" y="3068192"/>
                <a:ext cx="2617806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xmlns="" id="{310A35DF-7561-42C0-8882-8F7B4A4F4C0F}"/>
                  </a:ext>
                </a:extLst>
              </p:cNvPr>
              <p:cNvSpPr txBox="1"/>
              <p:nvPr/>
            </p:nvSpPr>
            <p:spPr>
              <a:xfrm>
                <a:off x="-26396" y="2731662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7954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3E7FC2B-3F4C-4952-8CF4-C10D102B61E0}"/>
              </a:ext>
            </a:extLst>
          </p:cNvPr>
          <p:cNvGrpSpPr/>
          <p:nvPr/>
        </p:nvGrpSpPr>
        <p:grpSpPr>
          <a:xfrm>
            <a:off x="194670" y="2241114"/>
            <a:ext cx="3703256" cy="4163065"/>
            <a:chOff x="194670" y="2241114"/>
            <a:chExt cx="3703256" cy="4163065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D88663A9-498A-4DC3-99B9-2544B5027795}"/>
                </a:ext>
              </a:extLst>
            </p:cNvPr>
            <p:cNvGrpSpPr/>
            <p:nvPr/>
          </p:nvGrpSpPr>
          <p:grpSpPr>
            <a:xfrm>
              <a:off x="593047" y="3228945"/>
              <a:ext cx="3304879" cy="1785105"/>
              <a:chOff x="593047" y="3228945"/>
              <a:chExt cx="3304879" cy="1785105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E623DEF2-0853-4EF3-B9F7-CB586BB022E4}"/>
                  </a:ext>
                </a:extLst>
              </p:cNvPr>
              <p:cNvSpPr txBox="1"/>
              <p:nvPr/>
            </p:nvSpPr>
            <p:spPr>
              <a:xfrm>
                <a:off x="593047" y="3629055"/>
                <a:ext cx="3304879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DE00AE2A-5D60-4263-9B91-4D5FF6DD8DCA}"/>
                  </a:ext>
                </a:extLst>
              </p:cNvPr>
              <p:cNvSpPr txBox="1"/>
              <p:nvPr/>
            </p:nvSpPr>
            <p:spPr>
              <a:xfrm>
                <a:off x="774915" y="3228945"/>
                <a:ext cx="294114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62A2920A-E2A3-448C-9764-7DD9250E806B}"/>
                </a:ext>
              </a:extLst>
            </p:cNvPr>
            <p:cNvGrpSpPr/>
            <p:nvPr/>
          </p:nvGrpSpPr>
          <p:grpSpPr>
            <a:xfrm>
              <a:off x="194670" y="5289084"/>
              <a:ext cx="2546828" cy="1115095"/>
              <a:chOff x="194670" y="5289084"/>
              <a:chExt cx="2546828" cy="1115095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691DEF1A-52B1-497C-BE63-48DC44467912}"/>
                  </a:ext>
                </a:extLst>
              </p:cNvPr>
              <p:cNvSpPr/>
              <p:nvPr/>
            </p:nvSpPr>
            <p:spPr>
              <a:xfrm>
                <a:off x="2115836" y="5414160"/>
                <a:ext cx="142787" cy="142787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E680CF85-2C91-474E-B1D3-29732C15F8BD}"/>
                  </a:ext>
                </a:extLst>
              </p:cNvPr>
              <p:cNvSpPr/>
              <p:nvPr/>
            </p:nvSpPr>
            <p:spPr>
              <a:xfrm>
                <a:off x="2479359" y="554195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B68EDC71-E5E8-4543-8B66-247A41F297C3}"/>
                  </a:ext>
                </a:extLst>
              </p:cNvPr>
              <p:cNvSpPr/>
              <p:nvPr/>
            </p:nvSpPr>
            <p:spPr>
              <a:xfrm>
                <a:off x="1350301" y="5854300"/>
                <a:ext cx="232119" cy="232119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A5A19318-2894-4A5C-9C6C-D06EFE879E7B}"/>
                  </a:ext>
                </a:extLst>
              </p:cNvPr>
              <p:cNvSpPr/>
              <p:nvPr/>
            </p:nvSpPr>
            <p:spPr>
              <a:xfrm>
                <a:off x="1180469" y="5289084"/>
                <a:ext cx="169832" cy="16983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FA20313C-B60B-4119-A4DB-A4A459BBB8C7}"/>
                  </a:ext>
                </a:extLst>
              </p:cNvPr>
              <p:cNvSpPr/>
              <p:nvPr/>
            </p:nvSpPr>
            <p:spPr>
              <a:xfrm>
                <a:off x="386123" y="5761814"/>
                <a:ext cx="91440" cy="91440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58AC77C5-9BEB-4187-A66A-4D2A6927EF11}"/>
                  </a:ext>
                </a:extLst>
              </p:cNvPr>
              <p:cNvSpPr/>
              <p:nvPr/>
            </p:nvSpPr>
            <p:spPr>
              <a:xfrm>
                <a:off x="717516" y="6062061"/>
                <a:ext cx="102277" cy="102277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9254DD66-3552-40F9-9463-632548C1DE4A}"/>
                  </a:ext>
                </a:extLst>
              </p:cNvPr>
              <p:cNvSpPr/>
              <p:nvPr/>
            </p:nvSpPr>
            <p:spPr>
              <a:xfrm>
                <a:off x="194670" y="614204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91131A26-100D-429F-AA84-85C70C097565}"/>
                </a:ext>
              </a:extLst>
            </p:cNvPr>
            <p:cNvGrpSpPr/>
            <p:nvPr/>
          </p:nvGrpSpPr>
          <p:grpSpPr>
            <a:xfrm>
              <a:off x="1851949" y="2241114"/>
              <a:ext cx="787079" cy="787079"/>
              <a:chOff x="1851949" y="2241114"/>
              <a:chExt cx="787079" cy="787079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1E2E4D91-93FE-4E48-960A-88B71DAD6651}"/>
                  </a:ext>
                </a:extLst>
              </p:cNvPr>
              <p:cNvSpPr/>
              <p:nvPr/>
            </p:nvSpPr>
            <p:spPr>
              <a:xfrm>
                <a:off x="1851949" y="2241114"/>
                <a:ext cx="787079" cy="787079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Freeform 8">
                <a:extLst>
                  <a:ext uri="{FF2B5EF4-FFF2-40B4-BE49-F238E27FC236}">
                    <a16:creationId xmlns:a16="http://schemas.microsoft.com/office/drawing/2014/main" xmlns="" id="{C918C7AE-7D21-4A31-9CC0-2BF0A6E003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45925" y="2424241"/>
                <a:ext cx="425396" cy="420823"/>
              </a:xfrm>
              <a:custGeom>
                <a:avLst/>
                <a:gdLst>
                  <a:gd name="T0" fmla="*/ 33 w 39"/>
                  <a:gd name="T1" fmla="*/ 6 h 39"/>
                  <a:gd name="T2" fmla="*/ 33 w 39"/>
                  <a:gd name="T3" fmla="*/ 34 h 39"/>
                  <a:gd name="T4" fmla="*/ 6 w 39"/>
                  <a:gd name="T5" fmla="*/ 34 h 39"/>
                  <a:gd name="T6" fmla="*/ 6 w 39"/>
                  <a:gd name="T7" fmla="*/ 6 h 39"/>
                  <a:gd name="T8" fmla="*/ 18 w 39"/>
                  <a:gd name="T9" fmla="*/ 36 h 39"/>
                  <a:gd name="T10" fmla="*/ 18 w 39"/>
                  <a:gd name="T11" fmla="*/ 30 h 39"/>
                  <a:gd name="T12" fmla="*/ 13 w 39"/>
                  <a:gd name="T13" fmla="*/ 31 h 39"/>
                  <a:gd name="T14" fmla="*/ 17 w 39"/>
                  <a:gd name="T15" fmla="*/ 36 h 39"/>
                  <a:gd name="T16" fmla="*/ 31 w 39"/>
                  <a:gd name="T17" fmla="*/ 8 h 39"/>
                  <a:gd name="T18" fmla="*/ 31 w 39"/>
                  <a:gd name="T19" fmla="*/ 8 h 39"/>
                  <a:gd name="T20" fmla="*/ 30 w 39"/>
                  <a:gd name="T21" fmla="*/ 19 h 39"/>
                  <a:gd name="T22" fmla="*/ 31 w 39"/>
                  <a:gd name="T23" fmla="*/ 8 h 39"/>
                  <a:gd name="T24" fmla="*/ 29 w 39"/>
                  <a:gd name="T25" fmla="*/ 7 h 39"/>
                  <a:gd name="T26" fmla="*/ 27 w 39"/>
                  <a:gd name="T27" fmla="*/ 7 h 39"/>
                  <a:gd name="T28" fmla="*/ 29 w 39"/>
                  <a:gd name="T29" fmla="*/ 7 h 39"/>
                  <a:gd name="T30" fmla="*/ 22 w 39"/>
                  <a:gd name="T31" fmla="*/ 4 h 39"/>
                  <a:gd name="T32" fmla="*/ 20 w 39"/>
                  <a:gd name="T33" fmla="*/ 10 h 39"/>
                  <a:gd name="T34" fmla="*/ 26 w 39"/>
                  <a:gd name="T35" fmla="*/ 8 h 39"/>
                  <a:gd name="T36" fmla="*/ 22 w 39"/>
                  <a:gd name="T37" fmla="*/ 4 h 39"/>
                  <a:gd name="T38" fmla="*/ 18 w 39"/>
                  <a:gd name="T39" fmla="*/ 3 h 39"/>
                  <a:gd name="T40" fmla="*/ 13 w 39"/>
                  <a:gd name="T41" fmla="*/ 8 h 39"/>
                  <a:gd name="T42" fmla="*/ 13 w 39"/>
                  <a:gd name="T43" fmla="*/ 9 h 39"/>
                  <a:gd name="T44" fmla="*/ 18 w 39"/>
                  <a:gd name="T45" fmla="*/ 3 h 39"/>
                  <a:gd name="T46" fmla="*/ 13 w 39"/>
                  <a:gd name="T47" fmla="*/ 5 h 39"/>
                  <a:gd name="T48" fmla="*/ 11 w 39"/>
                  <a:gd name="T49" fmla="*/ 8 h 39"/>
                  <a:gd name="T50" fmla="*/ 13 w 39"/>
                  <a:gd name="T51" fmla="*/ 5 h 39"/>
                  <a:gd name="T52" fmla="*/ 8 w 39"/>
                  <a:gd name="T53" fmla="*/ 8 h 39"/>
                  <a:gd name="T54" fmla="*/ 3 w 39"/>
                  <a:gd name="T55" fmla="*/ 19 h 39"/>
                  <a:gd name="T56" fmla="*/ 10 w 39"/>
                  <a:gd name="T57" fmla="*/ 9 h 39"/>
                  <a:gd name="T58" fmla="*/ 3 w 39"/>
                  <a:gd name="T59" fmla="*/ 21 h 39"/>
                  <a:gd name="T60" fmla="*/ 8 w 39"/>
                  <a:gd name="T61" fmla="*/ 31 h 39"/>
                  <a:gd name="T62" fmla="*/ 10 w 39"/>
                  <a:gd name="T63" fmla="*/ 30 h 39"/>
                  <a:gd name="T64" fmla="*/ 3 w 39"/>
                  <a:gd name="T65" fmla="*/ 21 h 39"/>
                  <a:gd name="T66" fmla="*/ 9 w 39"/>
                  <a:gd name="T67" fmla="*/ 33 h 39"/>
                  <a:gd name="T68" fmla="*/ 12 w 39"/>
                  <a:gd name="T69" fmla="*/ 33 h 39"/>
                  <a:gd name="T70" fmla="*/ 9 w 39"/>
                  <a:gd name="T71" fmla="*/ 33 h 39"/>
                  <a:gd name="T72" fmla="*/ 20 w 39"/>
                  <a:gd name="T73" fmla="*/ 36 h 39"/>
                  <a:gd name="T74" fmla="*/ 25 w 39"/>
                  <a:gd name="T75" fmla="*/ 32 h 39"/>
                  <a:gd name="T76" fmla="*/ 25 w 39"/>
                  <a:gd name="T77" fmla="*/ 31 h 39"/>
                  <a:gd name="T78" fmla="*/ 20 w 39"/>
                  <a:gd name="T79" fmla="*/ 36 h 39"/>
                  <a:gd name="T80" fmla="*/ 26 w 39"/>
                  <a:gd name="T81" fmla="*/ 35 h 39"/>
                  <a:gd name="T82" fmla="*/ 28 w 39"/>
                  <a:gd name="T83" fmla="*/ 32 h 39"/>
                  <a:gd name="T84" fmla="*/ 26 w 39"/>
                  <a:gd name="T85" fmla="*/ 35 h 39"/>
                  <a:gd name="T86" fmla="*/ 31 w 39"/>
                  <a:gd name="T87" fmla="*/ 32 h 39"/>
                  <a:gd name="T88" fmla="*/ 36 w 39"/>
                  <a:gd name="T89" fmla="*/ 21 h 39"/>
                  <a:gd name="T90" fmla="*/ 28 w 39"/>
                  <a:gd name="T91" fmla="*/ 30 h 39"/>
                  <a:gd name="T92" fmla="*/ 27 w 39"/>
                  <a:gd name="T93" fmla="*/ 10 h 39"/>
                  <a:gd name="T94" fmla="*/ 26 w 39"/>
                  <a:gd name="T95" fmla="*/ 10 h 39"/>
                  <a:gd name="T96" fmla="*/ 20 w 39"/>
                  <a:gd name="T97" fmla="*/ 19 h 39"/>
                  <a:gd name="T98" fmla="*/ 27 w 39"/>
                  <a:gd name="T99" fmla="*/ 10 h 39"/>
                  <a:gd name="T100" fmla="*/ 18 w 39"/>
                  <a:gd name="T101" fmla="*/ 11 h 39"/>
                  <a:gd name="T102" fmla="*/ 12 w 39"/>
                  <a:gd name="T103" fmla="*/ 10 h 39"/>
                  <a:gd name="T104" fmla="*/ 18 w 39"/>
                  <a:gd name="T105" fmla="*/ 19 h 39"/>
                  <a:gd name="T106" fmla="*/ 18 w 39"/>
                  <a:gd name="T107" fmla="*/ 28 h 39"/>
                  <a:gd name="T108" fmla="*/ 18 w 39"/>
                  <a:gd name="T109" fmla="*/ 21 h 39"/>
                  <a:gd name="T110" fmla="*/ 12 w 39"/>
                  <a:gd name="T111" fmla="*/ 30 h 39"/>
                  <a:gd name="T112" fmla="*/ 18 w 39"/>
                  <a:gd name="T113" fmla="*/ 28 h 39"/>
                  <a:gd name="T114" fmla="*/ 20 w 39"/>
                  <a:gd name="T115" fmla="*/ 28 h 39"/>
                  <a:gd name="T116" fmla="*/ 27 w 39"/>
                  <a:gd name="T117" fmla="*/ 30 h 39"/>
                  <a:gd name="T118" fmla="*/ 20 w 39"/>
                  <a:gd name="T119" fmla="*/ 2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9" h="39">
                    <a:moveTo>
                      <a:pt x="19" y="0"/>
                    </a:moveTo>
                    <a:cubicBezTo>
                      <a:pt x="25" y="0"/>
                      <a:pt x="30" y="3"/>
                      <a:pt x="33" y="6"/>
                    </a:cubicBezTo>
                    <a:cubicBezTo>
                      <a:pt x="37" y="10"/>
                      <a:pt x="39" y="14"/>
                      <a:pt x="39" y="20"/>
                    </a:cubicBezTo>
                    <a:cubicBezTo>
                      <a:pt x="39" y="25"/>
                      <a:pt x="37" y="30"/>
                      <a:pt x="33" y="34"/>
                    </a:cubicBezTo>
                    <a:cubicBezTo>
                      <a:pt x="30" y="37"/>
                      <a:pt x="25" y="39"/>
                      <a:pt x="19" y="39"/>
                    </a:cubicBezTo>
                    <a:cubicBezTo>
                      <a:pt x="14" y="39"/>
                      <a:pt x="9" y="37"/>
                      <a:pt x="6" y="34"/>
                    </a:cubicBezTo>
                    <a:cubicBezTo>
                      <a:pt x="2" y="30"/>
                      <a:pt x="0" y="25"/>
                      <a:pt x="0" y="20"/>
                    </a:cubicBezTo>
                    <a:cubicBezTo>
                      <a:pt x="0" y="14"/>
                      <a:pt x="2" y="10"/>
                      <a:pt x="6" y="6"/>
                    </a:cubicBezTo>
                    <a:cubicBezTo>
                      <a:pt x="9" y="3"/>
                      <a:pt x="14" y="0"/>
                      <a:pt x="19" y="0"/>
                    </a:cubicBezTo>
                    <a:close/>
                    <a:moveTo>
                      <a:pt x="18" y="3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7" y="30"/>
                      <a:pt x="15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4" y="34"/>
                      <a:pt x="15" y="35"/>
                      <a:pt x="17" y="36"/>
                    </a:cubicBezTo>
                    <a:cubicBezTo>
                      <a:pt x="17" y="36"/>
                      <a:pt x="18" y="36"/>
                      <a:pt x="18" y="36"/>
                    </a:cubicBezTo>
                    <a:close/>
                    <a:moveTo>
                      <a:pt x="31" y="8"/>
                    </a:move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0" y="8"/>
                      <a:pt x="29" y="9"/>
                      <a:pt x="28" y="9"/>
                    </a:cubicBezTo>
                    <a:cubicBezTo>
                      <a:pt x="29" y="12"/>
                      <a:pt x="30" y="15"/>
                      <a:pt x="30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6" y="15"/>
                      <a:pt x="34" y="11"/>
                      <a:pt x="31" y="8"/>
                    </a:cubicBezTo>
                    <a:close/>
                    <a:moveTo>
                      <a:pt x="29" y="7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28" y="6"/>
                      <a:pt x="27" y="5"/>
                      <a:pt x="26" y="5"/>
                    </a:cubicBezTo>
                    <a:cubicBezTo>
                      <a:pt x="26" y="5"/>
                      <a:pt x="27" y="6"/>
                      <a:pt x="27" y="7"/>
                    </a:cubicBezTo>
                    <a:cubicBezTo>
                      <a:pt x="27" y="7"/>
                      <a:pt x="27" y="7"/>
                      <a:pt x="28" y="8"/>
                    </a:cubicBezTo>
                    <a:cubicBezTo>
                      <a:pt x="28" y="7"/>
                      <a:pt x="29" y="7"/>
                      <a:pt x="29" y="7"/>
                    </a:cubicBezTo>
                    <a:close/>
                    <a:moveTo>
                      <a:pt x="22" y="4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1" y="3"/>
                      <a:pt x="21" y="3"/>
                      <a:pt x="20" y="3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2" y="10"/>
                      <a:pt x="24" y="9"/>
                      <a:pt x="25" y="9"/>
                    </a:cubicBezTo>
                    <a:cubicBezTo>
                      <a:pt x="25" y="9"/>
                      <a:pt x="26" y="8"/>
                      <a:pt x="26" y="8"/>
                    </a:cubicBezTo>
                    <a:cubicBezTo>
                      <a:pt x="26" y="8"/>
                      <a:pt x="26" y="8"/>
                      <a:pt x="25" y="8"/>
                    </a:cubicBezTo>
                    <a:cubicBezTo>
                      <a:pt x="25" y="6"/>
                      <a:pt x="23" y="4"/>
                      <a:pt x="22" y="4"/>
                    </a:cubicBezTo>
                    <a:close/>
                    <a:moveTo>
                      <a:pt x="18" y="3"/>
                    </a:move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7" y="3"/>
                      <a:pt x="17" y="4"/>
                    </a:cubicBezTo>
                    <a:cubicBezTo>
                      <a:pt x="15" y="4"/>
                      <a:pt x="14" y="6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5" y="9"/>
                      <a:pt x="17" y="10"/>
                      <a:pt x="18" y="10"/>
                    </a:cubicBezTo>
                    <a:cubicBezTo>
                      <a:pt x="18" y="3"/>
                      <a:pt x="18" y="3"/>
                      <a:pt x="18" y="3"/>
                    </a:cubicBezTo>
                    <a:close/>
                    <a:moveTo>
                      <a:pt x="13" y="5"/>
                    </a:moveTo>
                    <a:cubicBezTo>
                      <a:pt x="13" y="5"/>
                      <a:pt x="13" y="5"/>
                      <a:pt x="13" y="5"/>
                    </a:cubicBezTo>
                    <a:cubicBezTo>
                      <a:pt x="12" y="5"/>
                      <a:pt x="11" y="6"/>
                      <a:pt x="9" y="7"/>
                    </a:cubicBezTo>
                    <a:cubicBezTo>
                      <a:pt x="10" y="7"/>
                      <a:pt x="11" y="7"/>
                      <a:pt x="11" y="8"/>
                    </a:cubicBezTo>
                    <a:cubicBezTo>
                      <a:pt x="11" y="7"/>
                      <a:pt x="11" y="7"/>
                      <a:pt x="12" y="7"/>
                    </a:cubicBezTo>
                    <a:cubicBezTo>
                      <a:pt x="12" y="6"/>
                      <a:pt x="12" y="5"/>
                      <a:pt x="13" y="5"/>
                    </a:cubicBezTo>
                    <a:close/>
                    <a:moveTo>
                      <a:pt x="8" y="8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5" y="11"/>
                      <a:pt x="3" y="15"/>
                      <a:pt x="3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5"/>
                      <a:pt x="9" y="12"/>
                      <a:pt x="10" y="9"/>
                    </a:cubicBezTo>
                    <a:cubicBezTo>
                      <a:pt x="10" y="9"/>
                      <a:pt x="9" y="8"/>
                      <a:pt x="8" y="8"/>
                    </a:cubicBezTo>
                    <a:close/>
                    <a:moveTo>
                      <a:pt x="3" y="21"/>
                    </a:moveTo>
                    <a:cubicBezTo>
                      <a:pt x="3" y="21"/>
                      <a:pt x="3" y="21"/>
                      <a:pt x="3" y="21"/>
                    </a:cubicBezTo>
                    <a:cubicBezTo>
                      <a:pt x="3" y="25"/>
                      <a:pt x="5" y="29"/>
                      <a:pt x="8" y="31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1"/>
                      <a:pt x="10" y="31"/>
                      <a:pt x="10" y="30"/>
                    </a:cubicBezTo>
                    <a:cubicBezTo>
                      <a:pt x="9" y="28"/>
                      <a:pt x="9" y="24"/>
                      <a:pt x="9" y="21"/>
                    </a:cubicBezTo>
                    <a:cubicBezTo>
                      <a:pt x="3" y="21"/>
                      <a:pt x="3" y="21"/>
                      <a:pt x="3" y="21"/>
                    </a:cubicBezTo>
                    <a:close/>
                    <a:moveTo>
                      <a:pt x="9" y="33"/>
                    </a:moveTo>
                    <a:cubicBezTo>
                      <a:pt x="9" y="33"/>
                      <a:pt x="9" y="33"/>
                      <a:pt x="9" y="33"/>
                    </a:cubicBezTo>
                    <a:cubicBezTo>
                      <a:pt x="11" y="34"/>
                      <a:pt x="12" y="34"/>
                      <a:pt x="13" y="35"/>
                    </a:cubicBezTo>
                    <a:cubicBezTo>
                      <a:pt x="12" y="34"/>
                      <a:pt x="12" y="34"/>
                      <a:pt x="12" y="33"/>
                    </a:cubicBezTo>
                    <a:cubicBezTo>
                      <a:pt x="11" y="33"/>
                      <a:pt x="11" y="32"/>
                      <a:pt x="11" y="32"/>
                    </a:cubicBezTo>
                    <a:cubicBezTo>
                      <a:pt x="11" y="32"/>
                      <a:pt x="10" y="33"/>
                      <a:pt x="9" y="33"/>
                    </a:cubicBezTo>
                    <a:close/>
                    <a:moveTo>
                      <a:pt x="20" y="36"/>
                    </a:moveTo>
                    <a:cubicBezTo>
                      <a:pt x="20" y="36"/>
                      <a:pt x="20" y="36"/>
                      <a:pt x="20" y="36"/>
                    </a:cubicBezTo>
                    <a:cubicBezTo>
                      <a:pt x="21" y="36"/>
                      <a:pt x="21" y="36"/>
                      <a:pt x="22" y="36"/>
                    </a:cubicBezTo>
                    <a:cubicBezTo>
                      <a:pt x="23" y="35"/>
                      <a:pt x="25" y="34"/>
                      <a:pt x="25" y="32"/>
                    </a:cubicBezTo>
                    <a:cubicBezTo>
                      <a:pt x="26" y="32"/>
                      <a:pt x="26" y="32"/>
                      <a:pt x="26" y="31"/>
                    </a:cubicBezTo>
                    <a:cubicBezTo>
                      <a:pt x="26" y="31"/>
                      <a:pt x="25" y="31"/>
                      <a:pt x="25" y="31"/>
                    </a:cubicBezTo>
                    <a:cubicBezTo>
                      <a:pt x="24" y="30"/>
                      <a:pt x="22" y="30"/>
                      <a:pt x="20" y="30"/>
                    </a:cubicBezTo>
                    <a:cubicBezTo>
                      <a:pt x="20" y="36"/>
                      <a:pt x="20" y="36"/>
                      <a:pt x="20" y="36"/>
                    </a:cubicBezTo>
                    <a:close/>
                    <a:moveTo>
                      <a:pt x="26" y="35"/>
                    </a:moveTo>
                    <a:cubicBezTo>
                      <a:pt x="26" y="35"/>
                      <a:pt x="26" y="35"/>
                      <a:pt x="26" y="35"/>
                    </a:cubicBezTo>
                    <a:cubicBezTo>
                      <a:pt x="27" y="34"/>
                      <a:pt x="28" y="34"/>
                      <a:pt x="29" y="33"/>
                    </a:cubicBezTo>
                    <a:cubicBezTo>
                      <a:pt x="29" y="33"/>
                      <a:pt x="28" y="32"/>
                      <a:pt x="28" y="32"/>
                    </a:cubicBezTo>
                    <a:cubicBezTo>
                      <a:pt x="27" y="32"/>
                      <a:pt x="27" y="33"/>
                      <a:pt x="27" y="33"/>
                    </a:cubicBezTo>
                    <a:cubicBezTo>
                      <a:pt x="27" y="34"/>
                      <a:pt x="26" y="34"/>
                      <a:pt x="26" y="35"/>
                    </a:cubicBezTo>
                    <a:close/>
                    <a:moveTo>
                      <a:pt x="31" y="32"/>
                    </a:move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4" y="29"/>
                      <a:pt x="36" y="25"/>
                      <a:pt x="36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4"/>
                      <a:pt x="29" y="28"/>
                      <a:pt x="28" y="30"/>
                    </a:cubicBezTo>
                    <a:cubicBezTo>
                      <a:pt x="29" y="31"/>
                      <a:pt x="30" y="31"/>
                      <a:pt x="31" y="32"/>
                    </a:cubicBezTo>
                    <a:close/>
                    <a:moveTo>
                      <a:pt x="27" y="10"/>
                    </a:move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4" y="11"/>
                      <a:pt x="22" y="11"/>
                      <a:pt x="20" y="11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6"/>
                      <a:pt x="28" y="13"/>
                      <a:pt x="27" y="10"/>
                    </a:cubicBezTo>
                    <a:close/>
                    <a:moveTo>
                      <a:pt x="18" y="11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16" y="11"/>
                      <a:pt x="14" y="11"/>
                      <a:pt x="13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1" y="13"/>
                      <a:pt x="10" y="16"/>
                      <a:pt x="10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1"/>
                      <a:pt x="18" y="11"/>
                      <a:pt x="18" y="11"/>
                    </a:cubicBezTo>
                    <a:close/>
                    <a:moveTo>
                      <a:pt x="18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4"/>
                      <a:pt x="11" y="27"/>
                      <a:pt x="12" y="30"/>
                    </a:cubicBezTo>
                    <a:cubicBezTo>
                      <a:pt x="12" y="30"/>
                      <a:pt x="12" y="29"/>
                      <a:pt x="13" y="29"/>
                    </a:cubicBezTo>
                    <a:cubicBezTo>
                      <a:pt x="14" y="29"/>
                      <a:pt x="16" y="28"/>
                      <a:pt x="18" y="28"/>
                    </a:cubicBezTo>
                    <a:close/>
                    <a:moveTo>
                      <a:pt x="20" y="28"/>
                    </a:moveTo>
                    <a:cubicBezTo>
                      <a:pt x="20" y="28"/>
                      <a:pt x="20" y="28"/>
                      <a:pt x="20" y="28"/>
                    </a:cubicBezTo>
                    <a:cubicBezTo>
                      <a:pt x="22" y="28"/>
                      <a:pt x="24" y="29"/>
                      <a:pt x="26" y="29"/>
                    </a:cubicBezTo>
                    <a:cubicBezTo>
                      <a:pt x="26" y="29"/>
                      <a:pt x="26" y="30"/>
                      <a:pt x="27" y="30"/>
                    </a:cubicBezTo>
                    <a:cubicBezTo>
                      <a:pt x="28" y="27"/>
                      <a:pt x="28" y="24"/>
                      <a:pt x="28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8"/>
                      <a:pt x="20" y="28"/>
                      <a:pt x="20" y="28"/>
                    </a:cubicBezTo>
                    <a:close/>
                  </a:path>
                </a:pathLst>
              </a:custGeom>
              <a:solidFill>
                <a:srgbClr val="15151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CB68780-56E0-403C-A2F4-D8F1410875AF}"/>
              </a:ext>
            </a:extLst>
          </p:cNvPr>
          <p:cNvGrpSpPr/>
          <p:nvPr/>
        </p:nvGrpSpPr>
        <p:grpSpPr>
          <a:xfrm>
            <a:off x="8365445" y="163146"/>
            <a:ext cx="3626155" cy="4850904"/>
            <a:chOff x="8365445" y="163146"/>
            <a:chExt cx="3626155" cy="4850904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0230C3B2-CCAE-4C29-BCC0-D13CC5F4688B}"/>
                </a:ext>
              </a:extLst>
            </p:cNvPr>
            <p:cNvGrpSpPr/>
            <p:nvPr/>
          </p:nvGrpSpPr>
          <p:grpSpPr>
            <a:xfrm>
              <a:off x="8365445" y="3228945"/>
              <a:ext cx="3304879" cy="1785105"/>
              <a:chOff x="593047" y="3228945"/>
              <a:chExt cx="3304879" cy="1785105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90709BB1-AF04-4A7E-B095-60ADD6B13D53}"/>
                  </a:ext>
                </a:extLst>
              </p:cNvPr>
              <p:cNvSpPr txBox="1"/>
              <p:nvPr/>
            </p:nvSpPr>
            <p:spPr>
              <a:xfrm>
                <a:off x="593047" y="3629055"/>
                <a:ext cx="3304879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3B0219FC-86AC-41FD-82E3-08233C3E1674}"/>
                  </a:ext>
                </a:extLst>
              </p:cNvPr>
              <p:cNvSpPr txBox="1"/>
              <p:nvPr/>
            </p:nvSpPr>
            <p:spPr>
              <a:xfrm>
                <a:off x="774915" y="3228945"/>
                <a:ext cx="294114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833F440A-0AB6-4851-9295-34028DF3DAEE}"/>
                </a:ext>
              </a:extLst>
            </p:cNvPr>
            <p:cNvGrpSpPr/>
            <p:nvPr/>
          </p:nvGrpSpPr>
          <p:grpSpPr>
            <a:xfrm>
              <a:off x="9444772" y="163146"/>
              <a:ext cx="2546828" cy="1115095"/>
              <a:chOff x="194670" y="5289084"/>
              <a:chExt cx="2546828" cy="1115095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5955BAA8-44B7-46CC-8048-4DCC72433F72}"/>
                  </a:ext>
                </a:extLst>
              </p:cNvPr>
              <p:cNvSpPr/>
              <p:nvPr/>
            </p:nvSpPr>
            <p:spPr>
              <a:xfrm>
                <a:off x="2115836" y="5414160"/>
                <a:ext cx="142787" cy="142787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3C050219-441A-4538-B2C2-9375AE6DBF6A}"/>
                  </a:ext>
                </a:extLst>
              </p:cNvPr>
              <p:cNvSpPr/>
              <p:nvPr/>
            </p:nvSpPr>
            <p:spPr>
              <a:xfrm>
                <a:off x="2479359" y="554195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4FD49FC2-97B8-4E28-8E43-DA6D6995BD16}"/>
                  </a:ext>
                </a:extLst>
              </p:cNvPr>
              <p:cNvSpPr/>
              <p:nvPr/>
            </p:nvSpPr>
            <p:spPr>
              <a:xfrm>
                <a:off x="1350301" y="5854300"/>
                <a:ext cx="232119" cy="232119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23C4FACB-685C-4473-AC50-99C4F11B707A}"/>
                  </a:ext>
                </a:extLst>
              </p:cNvPr>
              <p:cNvSpPr/>
              <p:nvPr/>
            </p:nvSpPr>
            <p:spPr>
              <a:xfrm>
                <a:off x="1180469" y="5289084"/>
                <a:ext cx="169832" cy="16983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621EBE9E-415F-4F07-9FC9-9FDF9F1B28C0}"/>
                  </a:ext>
                </a:extLst>
              </p:cNvPr>
              <p:cNvSpPr/>
              <p:nvPr/>
            </p:nvSpPr>
            <p:spPr>
              <a:xfrm>
                <a:off x="386123" y="5761814"/>
                <a:ext cx="91440" cy="91440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2A797B8E-C5BB-4121-BF11-18956E2C01A3}"/>
                  </a:ext>
                </a:extLst>
              </p:cNvPr>
              <p:cNvSpPr/>
              <p:nvPr/>
            </p:nvSpPr>
            <p:spPr>
              <a:xfrm>
                <a:off x="717516" y="6062061"/>
                <a:ext cx="102277" cy="102277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CBC89AF1-AA58-48A1-87E5-C005D9C40BBC}"/>
                  </a:ext>
                </a:extLst>
              </p:cNvPr>
              <p:cNvSpPr/>
              <p:nvPr/>
            </p:nvSpPr>
            <p:spPr>
              <a:xfrm>
                <a:off x="194670" y="614204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8E129BBC-55E6-4F86-BC7D-E78BF316883B}"/>
                </a:ext>
              </a:extLst>
            </p:cNvPr>
            <p:cNvGrpSpPr/>
            <p:nvPr/>
          </p:nvGrpSpPr>
          <p:grpSpPr>
            <a:xfrm>
              <a:off x="9624347" y="2241114"/>
              <a:ext cx="787079" cy="787079"/>
              <a:chOff x="9624347" y="2241114"/>
              <a:chExt cx="787079" cy="787079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CAC09A3B-E0BD-4033-8FD8-15745D3B4185}"/>
                  </a:ext>
                </a:extLst>
              </p:cNvPr>
              <p:cNvSpPr/>
              <p:nvPr/>
            </p:nvSpPr>
            <p:spPr>
              <a:xfrm>
                <a:off x="9624347" y="2241114"/>
                <a:ext cx="787079" cy="787079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Freeform 63">
                <a:extLst>
                  <a:ext uri="{FF2B5EF4-FFF2-40B4-BE49-F238E27FC236}">
                    <a16:creationId xmlns:a16="http://schemas.microsoft.com/office/drawing/2014/main" xmlns="" id="{7A98CF36-E9B1-428C-9E23-B5B1B7042C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93799" y="2424241"/>
                <a:ext cx="347637" cy="420823"/>
              </a:xfrm>
              <a:custGeom>
                <a:avLst/>
                <a:gdLst>
                  <a:gd name="T0" fmla="*/ 15 w 32"/>
                  <a:gd name="T1" fmla="*/ 26 h 39"/>
                  <a:gd name="T2" fmla="*/ 14 w 32"/>
                  <a:gd name="T3" fmla="*/ 26 h 39"/>
                  <a:gd name="T4" fmla="*/ 3 w 32"/>
                  <a:gd name="T5" fmla="*/ 26 h 39"/>
                  <a:gd name="T6" fmla="*/ 0 w 32"/>
                  <a:gd name="T7" fmla="*/ 20 h 39"/>
                  <a:gd name="T8" fmla="*/ 3 w 32"/>
                  <a:gd name="T9" fmla="*/ 14 h 39"/>
                  <a:gd name="T10" fmla="*/ 9 w 32"/>
                  <a:gd name="T11" fmla="*/ 11 h 39"/>
                  <a:gd name="T12" fmla="*/ 15 w 32"/>
                  <a:gd name="T13" fmla="*/ 14 h 39"/>
                  <a:gd name="T14" fmla="*/ 19 w 32"/>
                  <a:gd name="T15" fmla="*/ 6 h 39"/>
                  <a:gd name="T16" fmla="*/ 26 w 32"/>
                  <a:gd name="T17" fmla="*/ 0 h 39"/>
                  <a:gd name="T18" fmla="*/ 32 w 32"/>
                  <a:gd name="T19" fmla="*/ 6 h 39"/>
                  <a:gd name="T20" fmla="*/ 26 w 32"/>
                  <a:gd name="T21" fmla="*/ 13 h 39"/>
                  <a:gd name="T22" fmla="*/ 16 w 32"/>
                  <a:gd name="T23" fmla="*/ 15 h 39"/>
                  <a:gd name="T24" fmla="*/ 16 w 32"/>
                  <a:gd name="T25" fmla="*/ 24 h 39"/>
                  <a:gd name="T26" fmla="*/ 26 w 32"/>
                  <a:gd name="T27" fmla="*/ 27 h 39"/>
                  <a:gd name="T28" fmla="*/ 32 w 32"/>
                  <a:gd name="T29" fmla="*/ 33 h 39"/>
                  <a:gd name="T30" fmla="*/ 30 w 32"/>
                  <a:gd name="T31" fmla="*/ 38 h 39"/>
                  <a:gd name="T32" fmla="*/ 21 w 32"/>
                  <a:gd name="T33" fmla="*/ 38 h 39"/>
                  <a:gd name="T34" fmla="*/ 20 w 32"/>
                  <a:gd name="T35" fmla="*/ 30 h 39"/>
                  <a:gd name="T36" fmla="*/ 28 w 32"/>
                  <a:gd name="T37" fmla="*/ 31 h 39"/>
                  <a:gd name="T38" fmla="*/ 23 w 32"/>
                  <a:gd name="T39" fmla="*/ 31 h 39"/>
                  <a:gd name="T40" fmla="*/ 23 w 32"/>
                  <a:gd name="T41" fmla="*/ 35 h 39"/>
                  <a:gd name="T42" fmla="*/ 28 w 32"/>
                  <a:gd name="T43" fmla="*/ 35 h 39"/>
                  <a:gd name="T44" fmla="*/ 29 w 32"/>
                  <a:gd name="T45" fmla="*/ 33 h 39"/>
                  <a:gd name="T46" fmla="*/ 12 w 32"/>
                  <a:gd name="T47" fmla="*/ 16 h 39"/>
                  <a:gd name="T48" fmla="*/ 9 w 32"/>
                  <a:gd name="T49" fmla="*/ 14 h 39"/>
                  <a:gd name="T50" fmla="*/ 5 w 32"/>
                  <a:gd name="T51" fmla="*/ 16 h 39"/>
                  <a:gd name="T52" fmla="*/ 5 w 32"/>
                  <a:gd name="T53" fmla="*/ 24 h 39"/>
                  <a:gd name="T54" fmla="*/ 9 w 32"/>
                  <a:gd name="T55" fmla="*/ 25 h 39"/>
                  <a:gd name="T56" fmla="*/ 12 w 32"/>
                  <a:gd name="T57" fmla="*/ 24 h 39"/>
                  <a:gd name="T58" fmla="*/ 12 w 32"/>
                  <a:gd name="T59" fmla="*/ 16 h 39"/>
                  <a:gd name="T60" fmla="*/ 28 w 32"/>
                  <a:gd name="T61" fmla="*/ 4 h 39"/>
                  <a:gd name="T62" fmla="*/ 26 w 32"/>
                  <a:gd name="T63" fmla="*/ 3 h 39"/>
                  <a:gd name="T64" fmla="*/ 22 w 32"/>
                  <a:gd name="T65" fmla="*/ 6 h 39"/>
                  <a:gd name="T66" fmla="*/ 26 w 32"/>
                  <a:gd name="T67" fmla="*/ 10 h 39"/>
                  <a:gd name="T68" fmla="*/ 29 w 32"/>
                  <a:gd name="T69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39">
                    <a:moveTo>
                      <a:pt x="20" y="30"/>
                    </a:move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7"/>
                      <a:pt x="11" y="28"/>
                      <a:pt x="9" y="28"/>
                    </a:cubicBezTo>
                    <a:cubicBezTo>
                      <a:pt x="6" y="28"/>
                      <a:pt x="4" y="27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4"/>
                      <a:pt x="0" y="22"/>
                      <a:pt x="0" y="20"/>
                    </a:cubicBezTo>
                    <a:cubicBezTo>
                      <a:pt x="0" y="18"/>
                      <a:pt x="1" y="15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2"/>
                      <a:pt x="6" y="11"/>
                      <a:pt x="9" y="11"/>
                    </a:cubicBezTo>
                    <a:cubicBezTo>
                      <a:pt x="11" y="11"/>
                      <a:pt x="13" y="12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19" y="8"/>
                      <a:pt x="19" y="6"/>
                    </a:cubicBezTo>
                    <a:cubicBezTo>
                      <a:pt x="19" y="5"/>
                      <a:pt x="20" y="3"/>
                      <a:pt x="21" y="2"/>
                    </a:cubicBezTo>
                    <a:cubicBezTo>
                      <a:pt x="22" y="1"/>
                      <a:pt x="24" y="0"/>
                      <a:pt x="26" y="0"/>
                    </a:cubicBezTo>
                    <a:cubicBezTo>
                      <a:pt x="27" y="0"/>
                      <a:pt x="29" y="1"/>
                      <a:pt x="30" y="2"/>
                    </a:cubicBezTo>
                    <a:cubicBezTo>
                      <a:pt x="31" y="3"/>
                      <a:pt x="32" y="5"/>
                      <a:pt x="32" y="6"/>
                    </a:cubicBezTo>
                    <a:cubicBezTo>
                      <a:pt x="32" y="8"/>
                      <a:pt x="31" y="10"/>
                      <a:pt x="30" y="11"/>
                    </a:cubicBezTo>
                    <a:cubicBezTo>
                      <a:pt x="29" y="12"/>
                      <a:pt x="27" y="13"/>
                      <a:pt x="26" y="13"/>
                    </a:cubicBezTo>
                    <a:cubicBezTo>
                      <a:pt x="24" y="13"/>
                      <a:pt x="22" y="12"/>
                      <a:pt x="21" y="11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7"/>
                      <a:pt x="17" y="18"/>
                      <a:pt x="17" y="20"/>
                    </a:cubicBezTo>
                    <a:cubicBezTo>
                      <a:pt x="17" y="21"/>
                      <a:pt x="16" y="23"/>
                      <a:pt x="16" y="24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2" y="28"/>
                      <a:pt x="24" y="27"/>
                      <a:pt x="26" y="27"/>
                    </a:cubicBezTo>
                    <a:cubicBezTo>
                      <a:pt x="27" y="27"/>
                      <a:pt x="29" y="28"/>
                      <a:pt x="30" y="29"/>
                    </a:cubicBezTo>
                    <a:cubicBezTo>
                      <a:pt x="31" y="30"/>
                      <a:pt x="32" y="32"/>
                      <a:pt x="32" y="33"/>
                    </a:cubicBezTo>
                    <a:cubicBezTo>
                      <a:pt x="32" y="35"/>
                      <a:pt x="31" y="36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29" y="39"/>
                      <a:pt x="27" y="39"/>
                      <a:pt x="26" y="39"/>
                    </a:cubicBezTo>
                    <a:cubicBezTo>
                      <a:pt x="24" y="39"/>
                      <a:pt x="22" y="39"/>
                      <a:pt x="21" y="38"/>
                    </a:cubicBezTo>
                    <a:cubicBezTo>
                      <a:pt x="20" y="36"/>
                      <a:pt x="19" y="35"/>
                      <a:pt x="19" y="33"/>
                    </a:cubicBezTo>
                    <a:cubicBezTo>
                      <a:pt x="19" y="32"/>
                      <a:pt x="20" y="31"/>
                      <a:pt x="20" y="30"/>
                    </a:cubicBezTo>
                    <a:close/>
                    <a:moveTo>
                      <a:pt x="28" y="31"/>
                    </a:moveTo>
                    <a:cubicBezTo>
                      <a:pt x="28" y="31"/>
                      <a:pt x="28" y="31"/>
                      <a:pt x="28" y="31"/>
                    </a:cubicBezTo>
                    <a:cubicBezTo>
                      <a:pt x="27" y="31"/>
                      <a:pt x="26" y="30"/>
                      <a:pt x="26" y="30"/>
                    </a:cubicBezTo>
                    <a:cubicBezTo>
                      <a:pt x="25" y="30"/>
                      <a:pt x="24" y="31"/>
                      <a:pt x="23" y="31"/>
                    </a:cubicBezTo>
                    <a:cubicBezTo>
                      <a:pt x="23" y="32"/>
                      <a:pt x="22" y="32"/>
                      <a:pt x="22" y="33"/>
                    </a:cubicBezTo>
                    <a:cubicBezTo>
                      <a:pt x="22" y="34"/>
                      <a:pt x="23" y="35"/>
                      <a:pt x="23" y="35"/>
                    </a:cubicBezTo>
                    <a:cubicBezTo>
                      <a:pt x="24" y="36"/>
                      <a:pt x="25" y="36"/>
                      <a:pt x="26" y="36"/>
                    </a:cubicBezTo>
                    <a:cubicBezTo>
                      <a:pt x="26" y="36"/>
                      <a:pt x="27" y="36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29" y="34"/>
                      <a:pt x="29" y="33"/>
                    </a:cubicBezTo>
                    <a:cubicBezTo>
                      <a:pt x="29" y="32"/>
                      <a:pt x="28" y="32"/>
                      <a:pt x="28" y="31"/>
                    </a:cubicBezTo>
                    <a:close/>
                    <a:moveTo>
                      <a:pt x="12" y="16"/>
                    </a:moveTo>
                    <a:cubicBezTo>
                      <a:pt x="12" y="16"/>
                      <a:pt x="12" y="16"/>
                      <a:pt x="12" y="16"/>
                    </a:cubicBezTo>
                    <a:cubicBezTo>
                      <a:pt x="11" y="15"/>
                      <a:pt x="10" y="14"/>
                      <a:pt x="9" y="14"/>
                    </a:cubicBezTo>
                    <a:cubicBezTo>
                      <a:pt x="7" y="14"/>
                      <a:pt x="6" y="15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7"/>
                      <a:pt x="3" y="18"/>
                      <a:pt x="3" y="20"/>
                    </a:cubicBezTo>
                    <a:cubicBezTo>
                      <a:pt x="3" y="21"/>
                      <a:pt x="4" y="23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" y="25"/>
                      <a:pt x="7" y="25"/>
                      <a:pt x="9" y="25"/>
                    </a:cubicBezTo>
                    <a:cubicBezTo>
                      <a:pt x="10" y="25"/>
                      <a:pt x="11" y="25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3" y="23"/>
                      <a:pt x="14" y="21"/>
                      <a:pt x="14" y="20"/>
                    </a:cubicBezTo>
                    <a:cubicBezTo>
                      <a:pt x="14" y="18"/>
                      <a:pt x="13" y="17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7" y="4"/>
                      <a:pt x="26" y="3"/>
                      <a:pt x="26" y="3"/>
                    </a:cubicBezTo>
                    <a:cubicBezTo>
                      <a:pt x="25" y="3"/>
                      <a:pt x="24" y="4"/>
                      <a:pt x="23" y="4"/>
                    </a:cubicBezTo>
                    <a:cubicBezTo>
                      <a:pt x="23" y="5"/>
                      <a:pt x="22" y="6"/>
                      <a:pt x="22" y="6"/>
                    </a:cubicBezTo>
                    <a:cubicBezTo>
                      <a:pt x="22" y="7"/>
                      <a:pt x="23" y="8"/>
                      <a:pt x="23" y="9"/>
                    </a:cubicBezTo>
                    <a:cubicBezTo>
                      <a:pt x="24" y="9"/>
                      <a:pt x="25" y="10"/>
                      <a:pt x="26" y="10"/>
                    </a:cubicBezTo>
                    <a:cubicBezTo>
                      <a:pt x="26" y="10"/>
                      <a:pt x="27" y="9"/>
                      <a:pt x="28" y="9"/>
                    </a:cubicBezTo>
                    <a:cubicBezTo>
                      <a:pt x="28" y="8"/>
                      <a:pt x="29" y="7"/>
                      <a:pt x="29" y="6"/>
                    </a:cubicBezTo>
                    <a:cubicBezTo>
                      <a:pt x="29" y="6"/>
                      <a:pt x="28" y="5"/>
                      <a:pt x="28" y="4"/>
                    </a:cubicBezTo>
                    <a:close/>
                  </a:path>
                </a:pathLst>
              </a:custGeom>
              <a:solidFill>
                <a:srgbClr val="15151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5C78AA-4F67-417E-A446-C6B7B9BEFEE3}"/>
              </a:ext>
            </a:extLst>
          </p:cNvPr>
          <p:cNvGrpSpPr/>
          <p:nvPr/>
        </p:nvGrpSpPr>
        <p:grpSpPr>
          <a:xfrm>
            <a:off x="2907781" y="1303200"/>
            <a:ext cx="6376437" cy="4251599"/>
            <a:chOff x="2907781" y="1303200"/>
            <a:chExt cx="6376437" cy="4251599"/>
          </a:xfrm>
        </p:grpSpPr>
        <p:graphicFrame>
          <p:nvGraphicFramePr>
            <p:cNvPr id="10" name="图表 9" descr="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">
              <a:extLst>
                <a:ext uri="{FF2B5EF4-FFF2-40B4-BE49-F238E27FC236}">
                  <a16:creationId xmlns:a16="http://schemas.microsoft.com/office/drawing/2014/main" xmlns="" id="{93B24A75-42A6-47A4-B0BE-A6D37911656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53056689"/>
                </p:ext>
              </p:extLst>
            </p:nvPr>
          </p:nvGraphicFramePr>
          <p:xfrm>
            <a:off x="2907781" y="1303200"/>
            <a:ext cx="6376437" cy="425159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2A63C666-F447-4187-9925-337281AE9B1A}"/>
                </a:ext>
              </a:extLst>
            </p:cNvPr>
            <p:cNvSpPr txBox="1"/>
            <p:nvPr/>
          </p:nvSpPr>
          <p:spPr>
            <a:xfrm>
              <a:off x="4786055" y="2046196"/>
              <a:ext cx="12732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30</a:t>
              </a:r>
              <a:r>
                <a:rPr lang="en-US" altLang="zh-CN" sz="28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zh-CN" altLang="en-US" sz="36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829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09BB580-E36C-4DC7-A7EB-3589062B1E97}"/>
              </a:ext>
            </a:extLst>
          </p:cNvPr>
          <p:cNvGrpSpPr/>
          <p:nvPr/>
        </p:nvGrpSpPr>
        <p:grpSpPr>
          <a:xfrm>
            <a:off x="15240" y="1483876"/>
            <a:ext cx="12175632" cy="5404604"/>
            <a:chOff x="15240" y="1483876"/>
            <a:chExt cx="12175632" cy="5404604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3F36A5F5-B3B9-496E-983F-98C9F9106595}"/>
                </a:ext>
              </a:extLst>
            </p:cNvPr>
            <p:cNvSpPr/>
            <p:nvPr/>
          </p:nvSpPr>
          <p:spPr>
            <a:xfrm>
              <a:off x="15240" y="2788920"/>
              <a:ext cx="10622280" cy="4099560"/>
            </a:xfrm>
            <a:custGeom>
              <a:avLst/>
              <a:gdLst>
                <a:gd name="connsiteX0" fmla="*/ 0 w 10622280"/>
                <a:gd name="connsiteY0" fmla="*/ 4099560 h 4099560"/>
                <a:gd name="connsiteX1" fmla="*/ 2956560 w 10622280"/>
                <a:gd name="connsiteY1" fmla="*/ 1554480 h 4099560"/>
                <a:gd name="connsiteX2" fmla="*/ 5516880 w 10622280"/>
                <a:gd name="connsiteY2" fmla="*/ 594360 h 4099560"/>
                <a:gd name="connsiteX3" fmla="*/ 8732520 w 10622280"/>
                <a:gd name="connsiteY3" fmla="*/ 1798320 h 4099560"/>
                <a:gd name="connsiteX4" fmla="*/ 10622280 w 10622280"/>
                <a:gd name="connsiteY4" fmla="*/ 0 h 4099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22280" h="4099560">
                  <a:moveTo>
                    <a:pt x="0" y="4099560"/>
                  </a:moveTo>
                  <a:lnTo>
                    <a:pt x="2956560" y="1554480"/>
                  </a:lnTo>
                  <a:lnTo>
                    <a:pt x="5516880" y="594360"/>
                  </a:lnTo>
                  <a:lnTo>
                    <a:pt x="8732520" y="1798320"/>
                  </a:lnTo>
                  <a:lnTo>
                    <a:pt x="10622280" y="0"/>
                  </a:lnTo>
                </a:path>
              </a:pathLst>
            </a:custGeom>
            <a:noFill/>
            <a:ln w="19050"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3B9DF9CD-F6DE-41B4-96F7-30E7BA0BE31D}"/>
                </a:ext>
              </a:extLst>
            </p:cNvPr>
            <p:cNvSpPr/>
            <p:nvPr/>
          </p:nvSpPr>
          <p:spPr>
            <a:xfrm>
              <a:off x="2120017" y="4748213"/>
              <a:ext cx="142787" cy="142787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AA32194A-D147-44C5-A2FD-F8404F694895}"/>
                </a:ext>
              </a:extLst>
            </p:cNvPr>
            <p:cNvSpPr/>
            <p:nvPr/>
          </p:nvSpPr>
          <p:spPr>
            <a:xfrm>
              <a:off x="3262505" y="4764635"/>
              <a:ext cx="189355" cy="189355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B7DB7969-2D23-47A1-BD12-18A71C816C1B}"/>
                </a:ext>
              </a:extLst>
            </p:cNvPr>
            <p:cNvSpPr/>
            <p:nvPr/>
          </p:nvSpPr>
          <p:spPr>
            <a:xfrm>
              <a:off x="6292027" y="3247265"/>
              <a:ext cx="189355" cy="189355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4A5092EE-1DFD-4E57-AEBB-2BF9267B689C}"/>
                </a:ext>
              </a:extLst>
            </p:cNvPr>
            <p:cNvSpPr/>
            <p:nvPr/>
          </p:nvSpPr>
          <p:spPr>
            <a:xfrm>
              <a:off x="4860535" y="3745520"/>
              <a:ext cx="323559" cy="323559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7D29B821-B711-4A68-92F9-D150A29CE207}"/>
                </a:ext>
              </a:extLst>
            </p:cNvPr>
            <p:cNvSpPr/>
            <p:nvPr/>
          </p:nvSpPr>
          <p:spPr>
            <a:xfrm>
              <a:off x="7659329" y="4483173"/>
              <a:ext cx="220464" cy="220464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1A4D4B37-6B45-4A0D-9EDA-84F54BA5309B}"/>
                </a:ext>
              </a:extLst>
            </p:cNvPr>
            <p:cNvSpPr/>
            <p:nvPr/>
          </p:nvSpPr>
          <p:spPr>
            <a:xfrm>
              <a:off x="10613083" y="3026801"/>
              <a:ext cx="220464" cy="220464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EC72036D-DBB0-4446-9AF4-AC6B893887D3}"/>
                </a:ext>
              </a:extLst>
            </p:cNvPr>
            <p:cNvSpPr/>
            <p:nvPr/>
          </p:nvSpPr>
          <p:spPr>
            <a:xfrm>
              <a:off x="4792980" y="3238912"/>
              <a:ext cx="169832" cy="169832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F7A5A073-8ADD-48F3-B0AA-FAA3A5835CCB}"/>
                </a:ext>
              </a:extLst>
            </p:cNvPr>
            <p:cNvSpPr/>
            <p:nvPr/>
          </p:nvSpPr>
          <p:spPr>
            <a:xfrm>
              <a:off x="7769561" y="4838700"/>
              <a:ext cx="472369" cy="472369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97D6A2FD-BA01-40B5-ADF2-627143167BFA}"/>
                </a:ext>
              </a:extLst>
            </p:cNvPr>
            <p:cNvSpPr/>
            <p:nvPr/>
          </p:nvSpPr>
          <p:spPr>
            <a:xfrm>
              <a:off x="9236501" y="3654158"/>
              <a:ext cx="166579" cy="166579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6AB2B2FD-AF3A-498F-8CB4-988F38F65FAE}"/>
                </a:ext>
              </a:extLst>
            </p:cNvPr>
            <p:cNvSpPr/>
            <p:nvPr/>
          </p:nvSpPr>
          <p:spPr>
            <a:xfrm>
              <a:off x="6772660" y="4071006"/>
              <a:ext cx="166579" cy="166579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269AADE2-550B-499F-8A7E-C96186F64D0D}"/>
                </a:ext>
              </a:extLst>
            </p:cNvPr>
            <p:cNvSpPr/>
            <p:nvPr/>
          </p:nvSpPr>
          <p:spPr>
            <a:xfrm>
              <a:off x="3596683" y="3886199"/>
              <a:ext cx="91440" cy="91440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4A27814E-4253-4C79-8243-7AA34A16EA8D}"/>
                </a:ext>
              </a:extLst>
            </p:cNvPr>
            <p:cNvSpPr/>
            <p:nvPr/>
          </p:nvSpPr>
          <p:spPr>
            <a:xfrm>
              <a:off x="3928076" y="4186446"/>
              <a:ext cx="102277" cy="102277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F09471DF-97ED-4C77-A70D-98B8DDF273E2}"/>
                </a:ext>
              </a:extLst>
            </p:cNvPr>
            <p:cNvSpPr/>
            <p:nvPr/>
          </p:nvSpPr>
          <p:spPr>
            <a:xfrm>
              <a:off x="11090428" y="3082984"/>
              <a:ext cx="258958" cy="258958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2C6155BC-F3B4-4795-A67B-C215EE22B1EB}"/>
                </a:ext>
              </a:extLst>
            </p:cNvPr>
            <p:cNvSpPr/>
            <p:nvPr/>
          </p:nvSpPr>
          <p:spPr>
            <a:xfrm>
              <a:off x="2196183" y="4441498"/>
              <a:ext cx="262139" cy="262139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C3FAA86F-581D-4443-9809-111E97DC9311}"/>
                </a:ext>
              </a:extLst>
            </p:cNvPr>
            <p:cNvSpPr/>
            <p:nvPr/>
          </p:nvSpPr>
          <p:spPr>
            <a:xfrm>
              <a:off x="1350301" y="5854300"/>
              <a:ext cx="232119" cy="232119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613ADA1-B3E8-4621-B4EC-FC49634C5D30}"/>
                </a:ext>
              </a:extLst>
            </p:cNvPr>
            <p:cNvSpPr/>
            <p:nvPr/>
          </p:nvSpPr>
          <p:spPr>
            <a:xfrm>
              <a:off x="1582420" y="5114527"/>
              <a:ext cx="169832" cy="169832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9A14538E-3A01-4F59-935D-36665AA99CC8}"/>
                </a:ext>
              </a:extLst>
            </p:cNvPr>
            <p:cNvSpPr/>
            <p:nvPr/>
          </p:nvSpPr>
          <p:spPr>
            <a:xfrm>
              <a:off x="386123" y="5761814"/>
              <a:ext cx="91440" cy="91440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19B5D610-6166-43B1-BF0B-E1FF4A788136}"/>
                </a:ext>
              </a:extLst>
            </p:cNvPr>
            <p:cNvSpPr/>
            <p:nvPr/>
          </p:nvSpPr>
          <p:spPr>
            <a:xfrm>
              <a:off x="717516" y="6062061"/>
              <a:ext cx="102277" cy="102277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DB112FB2-79F6-4F97-95C1-EFB35C1698D6}"/>
                </a:ext>
              </a:extLst>
            </p:cNvPr>
            <p:cNvSpPr/>
            <p:nvPr/>
          </p:nvSpPr>
          <p:spPr>
            <a:xfrm>
              <a:off x="194670" y="6142040"/>
              <a:ext cx="262139" cy="262139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2A759EC8-F231-481B-8118-75B6D8463662}"/>
                </a:ext>
              </a:extLst>
            </p:cNvPr>
            <p:cNvGrpSpPr/>
            <p:nvPr/>
          </p:nvGrpSpPr>
          <p:grpSpPr>
            <a:xfrm>
              <a:off x="902572" y="2187028"/>
              <a:ext cx="2849359" cy="1286233"/>
              <a:chOff x="979430" y="1949952"/>
              <a:chExt cx="2849359" cy="1286233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xmlns="" id="{0BACA39F-1CA0-4BD6-8820-E4C2E50856CB}"/>
                  </a:ext>
                </a:extLst>
              </p:cNvPr>
              <p:cNvSpPr txBox="1"/>
              <p:nvPr/>
            </p:nvSpPr>
            <p:spPr>
              <a:xfrm>
                <a:off x="1041774" y="2282078"/>
                <a:ext cx="272467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xmlns="" id="{067CB496-CCB8-40D6-B97E-6DB2338D24D4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C4335FA6-B398-4018-886C-72956DC047F7}"/>
                </a:ext>
              </a:extLst>
            </p:cNvPr>
            <p:cNvGrpSpPr/>
            <p:nvPr/>
          </p:nvGrpSpPr>
          <p:grpSpPr>
            <a:xfrm>
              <a:off x="4186031" y="4491305"/>
              <a:ext cx="2849359" cy="1286233"/>
              <a:chOff x="979430" y="1949952"/>
              <a:chExt cx="2849359" cy="1286233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xmlns="" id="{9D6E40EC-CB3B-4CE3-84B6-B4FF03AC6888}"/>
                  </a:ext>
                </a:extLst>
              </p:cNvPr>
              <p:cNvSpPr txBox="1"/>
              <p:nvPr/>
            </p:nvSpPr>
            <p:spPr>
              <a:xfrm>
                <a:off x="1041774" y="2282078"/>
                <a:ext cx="272467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xmlns="" id="{D7FF11B1-B312-4388-B8C2-A51776C93150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25369296-A3A9-4812-9B7C-FA2041DDE23B}"/>
                </a:ext>
              </a:extLst>
            </p:cNvPr>
            <p:cNvGrpSpPr/>
            <p:nvPr/>
          </p:nvGrpSpPr>
          <p:grpSpPr>
            <a:xfrm>
              <a:off x="6864087" y="1825493"/>
              <a:ext cx="2849359" cy="1286233"/>
              <a:chOff x="979430" y="1949952"/>
              <a:chExt cx="2849359" cy="1286233"/>
            </a:xfrm>
          </p:grpSpPr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xmlns="" id="{7A3DBC1C-E79F-45E7-9985-21AED6616D5D}"/>
                  </a:ext>
                </a:extLst>
              </p:cNvPr>
              <p:cNvSpPr txBox="1"/>
              <p:nvPr/>
            </p:nvSpPr>
            <p:spPr>
              <a:xfrm>
                <a:off x="1041774" y="2282078"/>
                <a:ext cx="272467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xmlns="" id="{5E05FD31-8683-4453-A001-01971D6B2E7E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A7ED01F9-BE47-4A43-B99F-B701AF007BA5}"/>
                </a:ext>
              </a:extLst>
            </p:cNvPr>
            <p:cNvGrpSpPr/>
            <p:nvPr/>
          </p:nvGrpSpPr>
          <p:grpSpPr>
            <a:xfrm>
              <a:off x="9341513" y="4060520"/>
              <a:ext cx="2849359" cy="1286233"/>
              <a:chOff x="979430" y="1949952"/>
              <a:chExt cx="2849359" cy="1286233"/>
            </a:xfrm>
          </p:grpSpPr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xmlns="" id="{04804749-89C5-4892-A4AA-EAF3C0204AD6}"/>
                  </a:ext>
                </a:extLst>
              </p:cNvPr>
              <p:cNvSpPr txBox="1"/>
              <p:nvPr/>
            </p:nvSpPr>
            <p:spPr>
              <a:xfrm>
                <a:off x="1041774" y="2282078"/>
                <a:ext cx="272467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xmlns="" id="{DE2B414F-6FA4-4A39-9B49-252057823BEC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6106A851-4EBF-4C61-93DE-B12F74EE6F58}"/>
                </a:ext>
              </a:extLst>
            </p:cNvPr>
            <p:cNvGrpSpPr/>
            <p:nvPr/>
          </p:nvGrpSpPr>
          <p:grpSpPr>
            <a:xfrm>
              <a:off x="10255856" y="1483876"/>
              <a:ext cx="1570384" cy="1471623"/>
              <a:chOff x="10255856" y="1483876"/>
              <a:chExt cx="1570384" cy="1471623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xmlns="" id="{4986D9E4-EB2C-4763-A3E1-0EC937231B95}"/>
                  </a:ext>
                </a:extLst>
              </p:cNvPr>
              <p:cNvSpPr/>
              <p:nvPr/>
            </p:nvSpPr>
            <p:spPr>
              <a:xfrm>
                <a:off x="10354617" y="1483876"/>
                <a:ext cx="1471623" cy="1471623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1CFFF22E-F30E-4801-ACF2-46E5FCF9832D}"/>
                  </a:ext>
                </a:extLst>
              </p:cNvPr>
              <p:cNvSpPr/>
              <p:nvPr/>
            </p:nvSpPr>
            <p:spPr>
              <a:xfrm>
                <a:off x="10255856" y="2666999"/>
                <a:ext cx="77345" cy="77345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Freeform 5">
                <a:extLst>
                  <a:ext uri="{FF2B5EF4-FFF2-40B4-BE49-F238E27FC236}">
                    <a16:creationId xmlns:a16="http://schemas.microsoft.com/office/drawing/2014/main" xmlns="" id="{552A699F-35F6-40FE-94BE-B34F2B63D4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37692" y="1863060"/>
                <a:ext cx="670937" cy="693300"/>
              </a:xfrm>
              <a:custGeom>
                <a:avLst/>
                <a:gdLst>
                  <a:gd name="T0" fmla="*/ 19 w 38"/>
                  <a:gd name="T1" fmla="*/ 0 h 39"/>
                  <a:gd name="T2" fmla="*/ 33 w 38"/>
                  <a:gd name="T3" fmla="*/ 6 h 39"/>
                  <a:gd name="T4" fmla="*/ 33 w 38"/>
                  <a:gd name="T5" fmla="*/ 6 h 39"/>
                  <a:gd name="T6" fmla="*/ 38 w 38"/>
                  <a:gd name="T7" fmla="*/ 19 h 39"/>
                  <a:gd name="T8" fmla="*/ 38 w 38"/>
                  <a:gd name="T9" fmla="*/ 25 h 39"/>
                  <a:gd name="T10" fmla="*/ 35 w 38"/>
                  <a:gd name="T11" fmla="*/ 30 h 39"/>
                  <a:gd name="T12" fmla="*/ 35 w 38"/>
                  <a:gd name="T13" fmla="*/ 37 h 39"/>
                  <a:gd name="T14" fmla="*/ 34 w 38"/>
                  <a:gd name="T15" fmla="*/ 39 h 39"/>
                  <a:gd name="T16" fmla="*/ 34 w 38"/>
                  <a:gd name="T17" fmla="*/ 39 h 39"/>
                  <a:gd name="T18" fmla="*/ 19 w 38"/>
                  <a:gd name="T19" fmla="*/ 39 h 39"/>
                  <a:gd name="T20" fmla="*/ 5 w 38"/>
                  <a:gd name="T21" fmla="*/ 33 h 39"/>
                  <a:gd name="T22" fmla="*/ 5 w 38"/>
                  <a:gd name="T23" fmla="*/ 33 h 39"/>
                  <a:gd name="T24" fmla="*/ 5 w 38"/>
                  <a:gd name="T25" fmla="*/ 33 h 39"/>
                  <a:gd name="T26" fmla="*/ 0 w 38"/>
                  <a:gd name="T27" fmla="*/ 19 h 39"/>
                  <a:gd name="T28" fmla="*/ 5 w 38"/>
                  <a:gd name="T29" fmla="*/ 6 h 39"/>
                  <a:gd name="T30" fmla="*/ 19 w 38"/>
                  <a:gd name="T31" fmla="*/ 0 h 39"/>
                  <a:gd name="T32" fmla="*/ 9 w 38"/>
                  <a:gd name="T33" fmla="*/ 15 h 39"/>
                  <a:gd name="T34" fmla="*/ 9 w 38"/>
                  <a:gd name="T35" fmla="*/ 15 h 39"/>
                  <a:gd name="T36" fmla="*/ 29 w 38"/>
                  <a:gd name="T37" fmla="*/ 15 h 39"/>
                  <a:gd name="T38" fmla="*/ 30 w 38"/>
                  <a:gd name="T39" fmla="*/ 15 h 39"/>
                  <a:gd name="T40" fmla="*/ 29 w 38"/>
                  <a:gd name="T41" fmla="*/ 14 h 39"/>
                  <a:gd name="T42" fmla="*/ 9 w 38"/>
                  <a:gd name="T43" fmla="*/ 14 h 39"/>
                  <a:gd name="T44" fmla="*/ 8 w 38"/>
                  <a:gd name="T45" fmla="*/ 15 h 39"/>
                  <a:gd name="T46" fmla="*/ 9 w 38"/>
                  <a:gd name="T47" fmla="*/ 15 h 39"/>
                  <a:gd name="T48" fmla="*/ 9 w 38"/>
                  <a:gd name="T49" fmla="*/ 20 h 39"/>
                  <a:gd name="T50" fmla="*/ 9 w 38"/>
                  <a:gd name="T51" fmla="*/ 20 h 39"/>
                  <a:gd name="T52" fmla="*/ 29 w 38"/>
                  <a:gd name="T53" fmla="*/ 20 h 39"/>
                  <a:gd name="T54" fmla="*/ 30 w 38"/>
                  <a:gd name="T55" fmla="*/ 19 h 39"/>
                  <a:gd name="T56" fmla="*/ 29 w 38"/>
                  <a:gd name="T57" fmla="*/ 18 h 39"/>
                  <a:gd name="T58" fmla="*/ 9 w 38"/>
                  <a:gd name="T59" fmla="*/ 18 h 39"/>
                  <a:gd name="T60" fmla="*/ 8 w 38"/>
                  <a:gd name="T61" fmla="*/ 19 h 39"/>
                  <a:gd name="T62" fmla="*/ 9 w 38"/>
                  <a:gd name="T63" fmla="*/ 20 h 39"/>
                  <a:gd name="T64" fmla="*/ 9 w 38"/>
                  <a:gd name="T65" fmla="*/ 25 h 39"/>
                  <a:gd name="T66" fmla="*/ 9 w 38"/>
                  <a:gd name="T67" fmla="*/ 25 h 39"/>
                  <a:gd name="T68" fmla="*/ 29 w 38"/>
                  <a:gd name="T69" fmla="*/ 25 h 39"/>
                  <a:gd name="T70" fmla="*/ 30 w 38"/>
                  <a:gd name="T71" fmla="*/ 24 h 39"/>
                  <a:gd name="T72" fmla="*/ 29 w 38"/>
                  <a:gd name="T73" fmla="*/ 23 h 39"/>
                  <a:gd name="T74" fmla="*/ 9 w 38"/>
                  <a:gd name="T75" fmla="*/ 23 h 39"/>
                  <a:gd name="T76" fmla="*/ 8 w 38"/>
                  <a:gd name="T77" fmla="*/ 24 h 39"/>
                  <a:gd name="T78" fmla="*/ 9 w 38"/>
                  <a:gd name="T79" fmla="*/ 25 h 39"/>
                  <a:gd name="T80" fmla="*/ 31 w 38"/>
                  <a:gd name="T81" fmla="*/ 8 h 39"/>
                  <a:gd name="T82" fmla="*/ 31 w 38"/>
                  <a:gd name="T83" fmla="*/ 8 h 39"/>
                  <a:gd name="T84" fmla="*/ 19 w 38"/>
                  <a:gd name="T85" fmla="*/ 3 h 39"/>
                  <a:gd name="T86" fmla="*/ 7 w 38"/>
                  <a:gd name="T87" fmla="*/ 8 h 39"/>
                  <a:gd name="T88" fmla="*/ 7 w 38"/>
                  <a:gd name="T89" fmla="*/ 8 h 39"/>
                  <a:gd name="T90" fmla="*/ 7 w 38"/>
                  <a:gd name="T91" fmla="*/ 8 h 39"/>
                  <a:gd name="T92" fmla="*/ 3 w 38"/>
                  <a:gd name="T93" fmla="*/ 19 h 39"/>
                  <a:gd name="T94" fmla="*/ 7 w 38"/>
                  <a:gd name="T95" fmla="*/ 31 h 39"/>
                  <a:gd name="T96" fmla="*/ 7 w 38"/>
                  <a:gd name="T97" fmla="*/ 31 h 39"/>
                  <a:gd name="T98" fmla="*/ 19 w 38"/>
                  <a:gd name="T99" fmla="*/ 36 h 39"/>
                  <a:gd name="T100" fmla="*/ 32 w 38"/>
                  <a:gd name="T101" fmla="*/ 36 h 39"/>
                  <a:gd name="T102" fmla="*/ 32 w 38"/>
                  <a:gd name="T103" fmla="*/ 30 h 39"/>
                  <a:gd name="T104" fmla="*/ 32 w 38"/>
                  <a:gd name="T105" fmla="*/ 30 h 39"/>
                  <a:gd name="T106" fmla="*/ 32 w 38"/>
                  <a:gd name="T107" fmla="*/ 29 h 39"/>
                  <a:gd name="T108" fmla="*/ 35 w 38"/>
                  <a:gd name="T109" fmla="*/ 24 h 39"/>
                  <a:gd name="T110" fmla="*/ 36 w 38"/>
                  <a:gd name="T111" fmla="*/ 19 h 39"/>
                  <a:gd name="T112" fmla="*/ 31 w 38"/>
                  <a:gd name="T113" fmla="*/ 8 h 39"/>
                  <a:gd name="T114" fmla="*/ 31 w 38"/>
                  <a:gd name="T115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8" h="39">
                    <a:moveTo>
                      <a:pt x="19" y="0"/>
                    </a:moveTo>
                    <a:cubicBezTo>
                      <a:pt x="24" y="0"/>
                      <a:pt x="29" y="2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9"/>
                      <a:pt x="38" y="14"/>
                      <a:pt x="38" y="19"/>
                    </a:cubicBezTo>
                    <a:cubicBezTo>
                      <a:pt x="38" y="21"/>
                      <a:pt x="38" y="24"/>
                      <a:pt x="38" y="25"/>
                    </a:cubicBezTo>
                    <a:cubicBezTo>
                      <a:pt x="37" y="27"/>
                      <a:pt x="36" y="29"/>
                      <a:pt x="35" y="30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4" y="39"/>
                      <a:pt x="34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4" y="39"/>
                      <a:pt x="9" y="37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2" y="30"/>
                      <a:pt x="0" y="25"/>
                      <a:pt x="0" y="19"/>
                    </a:cubicBezTo>
                    <a:cubicBezTo>
                      <a:pt x="0" y="14"/>
                      <a:pt x="2" y="9"/>
                      <a:pt x="5" y="6"/>
                    </a:cubicBezTo>
                    <a:cubicBezTo>
                      <a:pt x="9" y="2"/>
                      <a:pt x="14" y="0"/>
                      <a:pt x="19" y="0"/>
                    </a:cubicBezTo>
                    <a:close/>
                    <a:moveTo>
                      <a:pt x="9" y="15"/>
                    </a:moveTo>
                    <a:cubicBezTo>
                      <a:pt x="9" y="15"/>
                      <a:pt x="9" y="15"/>
                      <a:pt x="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30" y="15"/>
                      <a:pt x="30" y="15"/>
                    </a:cubicBezTo>
                    <a:cubicBezTo>
                      <a:pt x="30" y="14"/>
                      <a:pt x="29" y="14"/>
                      <a:pt x="2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8" y="14"/>
                      <a:pt x="8" y="15"/>
                    </a:cubicBezTo>
                    <a:cubicBezTo>
                      <a:pt x="8" y="15"/>
                      <a:pt x="9" y="15"/>
                      <a:pt x="9" y="15"/>
                    </a:cubicBezTo>
                    <a:close/>
                    <a:moveTo>
                      <a:pt x="9" y="20"/>
                    </a:moveTo>
                    <a:cubicBezTo>
                      <a:pt x="9" y="20"/>
                      <a:pt x="9" y="20"/>
                      <a:pt x="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30" y="20"/>
                      <a:pt x="30" y="19"/>
                    </a:cubicBezTo>
                    <a:cubicBezTo>
                      <a:pt x="30" y="19"/>
                      <a:pt x="29" y="18"/>
                      <a:pt x="2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8" y="19"/>
                      <a:pt x="8" y="19"/>
                    </a:cubicBezTo>
                    <a:cubicBezTo>
                      <a:pt x="8" y="20"/>
                      <a:pt x="9" y="20"/>
                      <a:pt x="9" y="20"/>
                    </a:cubicBezTo>
                    <a:close/>
                    <a:moveTo>
                      <a:pt x="9" y="25"/>
                    </a:moveTo>
                    <a:cubicBezTo>
                      <a:pt x="9" y="25"/>
                      <a:pt x="9" y="25"/>
                      <a:pt x="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5"/>
                      <a:pt x="30" y="25"/>
                      <a:pt x="30" y="24"/>
                    </a:cubicBezTo>
                    <a:cubicBezTo>
                      <a:pt x="30" y="24"/>
                      <a:pt x="29" y="23"/>
                      <a:pt x="2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8" y="24"/>
                      <a:pt x="8" y="24"/>
                    </a:cubicBezTo>
                    <a:cubicBezTo>
                      <a:pt x="8" y="25"/>
                      <a:pt x="9" y="25"/>
                      <a:pt x="9" y="25"/>
                    </a:cubicBezTo>
                    <a:close/>
                    <a:moveTo>
                      <a:pt x="31" y="8"/>
                    </a:moveTo>
                    <a:cubicBezTo>
                      <a:pt x="31" y="8"/>
                      <a:pt x="31" y="8"/>
                      <a:pt x="31" y="8"/>
                    </a:cubicBezTo>
                    <a:cubicBezTo>
                      <a:pt x="28" y="5"/>
                      <a:pt x="24" y="3"/>
                      <a:pt x="19" y="3"/>
                    </a:cubicBezTo>
                    <a:cubicBezTo>
                      <a:pt x="14" y="3"/>
                      <a:pt x="10" y="5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4" y="11"/>
                      <a:pt x="3" y="15"/>
                      <a:pt x="3" y="19"/>
                    </a:cubicBezTo>
                    <a:cubicBezTo>
                      <a:pt x="3" y="24"/>
                      <a:pt x="4" y="28"/>
                      <a:pt x="7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10" y="34"/>
                      <a:pt x="14" y="36"/>
                      <a:pt x="19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29"/>
                      <a:pt x="32" y="29"/>
                    </a:cubicBezTo>
                    <a:cubicBezTo>
                      <a:pt x="33" y="28"/>
                      <a:pt x="34" y="26"/>
                      <a:pt x="35" y="24"/>
                    </a:cubicBezTo>
                    <a:cubicBezTo>
                      <a:pt x="35" y="23"/>
                      <a:pt x="36" y="21"/>
                      <a:pt x="36" y="19"/>
                    </a:cubicBezTo>
                    <a:cubicBezTo>
                      <a:pt x="36" y="15"/>
                      <a:pt x="34" y="11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BA3CD104-DD80-44FA-A2A3-69221759AA30}"/>
                </a:ext>
              </a:extLst>
            </p:cNvPr>
            <p:cNvGrpSpPr/>
            <p:nvPr/>
          </p:nvGrpSpPr>
          <p:grpSpPr>
            <a:xfrm>
              <a:off x="8257959" y="3994807"/>
              <a:ext cx="1145121" cy="1145121"/>
              <a:chOff x="8257959" y="3994807"/>
              <a:chExt cx="1145121" cy="1145121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xmlns="" id="{F78B7185-64E7-48AC-9242-B96BF9B66A22}"/>
                  </a:ext>
                </a:extLst>
              </p:cNvPr>
              <p:cNvSpPr/>
              <p:nvPr/>
            </p:nvSpPr>
            <p:spPr>
              <a:xfrm>
                <a:off x="8257959" y="3994807"/>
                <a:ext cx="1145121" cy="1145121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Freeform 41">
                <a:extLst>
                  <a:ext uri="{FF2B5EF4-FFF2-40B4-BE49-F238E27FC236}">
                    <a16:creationId xmlns:a16="http://schemas.microsoft.com/office/drawing/2014/main" xmlns="" id="{9AE83A77-403B-41FA-890F-70370EF3C4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64664" y="4319286"/>
                <a:ext cx="542858" cy="496162"/>
              </a:xfrm>
              <a:custGeom>
                <a:avLst/>
                <a:gdLst>
                  <a:gd name="T0" fmla="*/ 12 w 39"/>
                  <a:gd name="T1" fmla="*/ 17 h 36"/>
                  <a:gd name="T2" fmla="*/ 12 w 39"/>
                  <a:gd name="T3" fmla="*/ 17 h 36"/>
                  <a:gd name="T4" fmla="*/ 4 w 39"/>
                  <a:gd name="T5" fmla="*/ 25 h 36"/>
                  <a:gd name="T6" fmla="*/ 3 w 39"/>
                  <a:gd name="T7" fmla="*/ 28 h 36"/>
                  <a:gd name="T8" fmla="*/ 4 w 39"/>
                  <a:gd name="T9" fmla="*/ 31 h 36"/>
                  <a:gd name="T10" fmla="*/ 4 w 39"/>
                  <a:gd name="T11" fmla="*/ 31 h 36"/>
                  <a:gd name="T12" fmla="*/ 5 w 39"/>
                  <a:gd name="T13" fmla="*/ 31 h 36"/>
                  <a:gd name="T14" fmla="*/ 8 w 39"/>
                  <a:gd name="T15" fmla="*/ 33 h 36"/>
                  <a:gd name="T16" fmla="*/ 11 w 39"/>
                  <a:gd name="T17" fmla="*/ 31 h 36"/>
                  <a:gd name="T18" fmla="*/ 20 w 39"/>
                  <a:gd name="T19" fmla="*/ 23 h 36"/>
                  <a:gd name="T20" fmla="*/ 20 w 39"/>
                  <a:gd name="T21" fmla="*/ 23 h 36"/>
                  <a:gd name="T22" fmla="*/ 29 w 39"/>
                  <a:gd name="T23" fmla="*/ 14 h 36"/>
                  <a:gd name="T24" fmla="*/ 30 w 39"/>
                  <a:gd name="T25" fmla="*/ 12 h 36"/>
                  <a:gd name="T26" fmla="*/ 29 w 39"/>
                  <a:gd name="T27" fmla="*/ 11 h 36"/>
                  <a:gd name="T28" fmla="*/ 28 w 39"/>
                  <a:gd name="T29" fmla="*/ 10 h 36"/>
                  <a:gd name="T30" fmla="*/ 26 w 39"/>
                  <a:gd name="T31" fmla="*/ 11 h 36"/>
                  <a:gd name="T32" fmla="*/ 13 w 39"/>
                  <a:gd name="T33" fmla="*/ 24 h 36"/>
                  <a:gd name="T34" fmla="*/ 11 w 39"/>
                  <a:gd name="T35" fmla="*/ 24 h 36"/>
                  <a:gd name="T36" fmla="*/ 11 w 39"/>
                  <a:gd name="T37" fmla="*/ 22 h 36"/>
                  <a:gd name="T38" fmla="*/ 24 w 39"/>
                  <a:gd name="T39" fmla="*/ 9 h 36"/>
                  <a:gd name="T40" fmla="*/ 28 w 39"/>
                  <a:gd name="T41" fmla="*/ 7 h 36"/>
                  <a:gd name="T42" fmla="*/ 31 w 39"/>
                  <a:gd name="T43" fmla="*/ 9 h 36"/>
                  <a:gd name="T44" fmla="*/ 33 w 39"/>
                  <a:gd name="T45" fmla="*/ 12 h 36"/>
                  <a:gd name="T46" fmla="*/ 31 w 39"/>
                  <a:gd name="T47" fmla="*/ 16 h 36"/>
                  <a:gd name="T48" fmla="*/ 22 w 39"/>
                  <a:gd name="T49" fmla="*/ 25 h 36"/>
                  <a:gd name="T50" fmla="*/ 22 w 39"/>
                  <a:gd name="T51" fmla="*/ 25 h 36"/>
                  <a:gd name="T52" fmla="*/ 22 w 39"/>
                  <a:gd name="T53" fmla="*/ 25 h 36"/>
                  <a:gd name="T54" fmla="*/ 13 w 39"/>
                  <a:gd name="T55" fmla="*/ 33 h 36"/>
                  <a:gd name="T56" fmla="*/ 8 w 39"/>
                  <a:gd name="T57" fmla="*/ 36 h 36"/>
                  <a:gd name="T58" fmla="*/ 2 w 39"/>
                  <a:gd name="T59" fmla="*/ 34 h 36"/>
                  <a:gd name="T60" fmla="*/ 2 w 39"/>
                  <a:gd name="T61" fmla="*/ 33 h 36"/>
                  <a:gd name="T62" fmla="*/ 0 w 39"/>
                  <a:gd name="T63" fmla="*/ 28 h 36"/>
                  <a:gd name="T64" fmla="*/ 2 w 39"/>
                  <a:gd name="T65" fmla="*/ 22 h 36"/>
                  <a:gd name="T66" fmla="*/ 11 w 39"/>
                  <a:gd name="T67" fmla="*/ 14 h 36"/>
                  <a:gd name="T68" fmla="*/ 11 w 39"/>
                  <a:gd name="T69" fmla="*/ 14 h 36"/>
                  <a:gd name="T70" fmla="*/ 22 w 39"/>
                  <a:gd name="T71" fmla="*/ 3 h 36"/>
                  <a:gd name="T72" fmla="*/ 29 w 39"/>
                  <a:gd name="T73" fmla="*/ 0 h 36"/>
                  <a:gd name="T74" fmla="*/ 36 w 39"/>
                  <a:gd name="T75" fmla="*/ 3 h 36"/>
                  <a:gd name="T76" fmla="*/ 39 w 39"/>
                  <a:gd name="T77" fmla="*/ 10 h 36"/>
                  <a:gd name="T78" fmla="*/ 36 w 39"/>
                  <a:gd name="T79" fmla="*/ 18 h 36"/>
                  <a:gd name="T80" fmla="*/ 21 w 39"/>
                  <a:gd name="T81" fmla="*/ 32 h 36"/>
                  <a:gd name="T82" fmla="*/ 19 w 39"/>
                  <a:gd name="T83" fmla="*/ 32 h 36"/>
                  <a:gd name="T84" fmla="*/ 19 w 39"/>
                  <a:gd name="T85" fmla="*/ 30 h 36"/>
                  <a:gd name="T86" fmla="*/ 34 w 39"/>
                  <a:gd name="T87" fmla="*/ 15 h 36"/>
                  <a:gd name="T88" fmla="*/ 36 w 39"/>
                  <a:gd name="T89" fmla="*/ 10 h 36"/>
                  <a:gd name="T90" fmla="*/ 34 w 39"/>
                  <a:gd name="T91" fmla="*/ 5 h 36"/>
                  <a:gd name="T92" fmla="*/ 29 w 39"/>
                  <a:gd name="T93" fmla="*/ 3 h 36"/>
                  <a:gd name="T94" fmla="*/ 24 w 39"/>
                  <a:gd name="T95" fmla="*/ 5 h 36"/>
                  <a:gd name="T96" fmla="*/ 12 w 39"/>
                  <a:gd name="T97" fmla="*/ 1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" h="36">
                    <a:moveTo>
                      <a:pt x="12" y="17"/>
                    </a:moveTo>
                    <a:cubicBezTo>
                      <a:pt x="12" y="17"/>
                      <a:pt x="12" y="17"/>
                      <a:pt x="12" y="17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3" y="27"/>
                      <a:pt x="3" y="28"/>
                    </a:cubicBezTo>
                    <a:cubicBezTo>
                      <a:pt x="3" y="29"/>
                      <a:pt x="4" y="30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7" y="33"/>
                      <a:pt x="8" y="33"/>
                    </a:cubicBezTo>
                    <a:cubicBezTo>
                      <a:pt x="9" y="33"/>
                      <a:pt x="10" y="32"/>
                      <a:pt x="11" y="31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13"/>
                      <a:pt x="30" y="13"/>
                      <a:pt x="30" y="12"/>
                    </a:cubicBezTo>
                    <a:cubicBezTo>
                      <a:pt x="30" y="12"/>
                      <a:pt x="29" y="11"/>
                      <a:pt x="29" y="11"/>
                    </a:cubicBezTo>
                    <a:cubicBezTo>
                      <a:pt x="29" y="10"/>
                      <a:pt x="28" y="10"/>
                      <a:pt x="28" y="10"/>
                    </a:cubicBezTo>
                    <a:cubicBezTo>
                      <a:pt x="27" y="10"/>
                      <a:pt x="26" y="10"/>
                      <a:pt x="26" y="11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1" y="24"/>
                      <a:pt x="11" y="24"/>
                    </a:cubicBezTo>
                    <a:cubicBezTo>
                      <a:pt x="10" y="23"/>
                      <a:pt x="10" y="22"/>
                      <a:pt x="11" y="22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5" y="8"/>
                      <a:pt x="26" y="7"/>
                      <a:pt x="28" y="7"/>
                    </a:cubicBezTo>
                    <a:cubicBezTo>
                      <a:pt x="29" y="7"/>
                      <a:pt x="30" y="8"/>
                      <a:pt x="31" y="9"/>
                    </a:cubicBezTo>
                    <a:cubicBezTo>
                      <a:pt x="32" y="10"/>
                      <a:pt x="33" y="11"/>
                      <a:pt x="33" y="12"/>
                    </a:cubicBezTo>
                    <a:cubicBezTo>
                      <a:pt x="33" y="13"/>
                      <a:pt x="32" y="15"/>
                      <a:pt x="31" y="16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5"/>
                      <a:pt x="10" y="36"/>
                      <a:pt x="8" y="36"/>
                    </a:cubicBezTo>
                    <a:cubicBezTo>
                      <a:pt x="6" y="36"/>
                      <a:pt x="4" y="35"/>
                      <a:pt x="2" y="34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2"/>
                      <a:pt x="0" y="30"/>
                      <a:pt x="0" y="28"/>
                    </a:cubicBezTo>
                    <a:cubicBezTo>
                      <a:pt x="0" y="26"/>
                      <a:pt x="1" y="24"/>
                      <a:pt x="2" y="22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4" y="1"/>
                      <a:pt x="26" y="0"/>
                      <a:pt x="29" y="0"/>
                    </a:cubicBezTo>
                    <a:cubicBezTo>
                      <a:pt x="31" y="0"/>
                      <a:pt x="34" y="1"/>
                      <a:pt x="36" y="3"/>
                    </a:cubicBezTo>
                    <a:cubicBezTo>
                      <a:pt x="38" y="5"/>
                      <a:pt x="39" y="8"/>
                      <a:pt x="39" y="10"/>
                    </a:cubicBezTo>
                    <a:cubicBezTo>
                      <a:pt x="39" y="13"/>
                      <a:pt x="38" y="16"/>
                      <a:pt x="36" y="18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0" y="33"/>
                      <a:pt x="19" y="32"/>
                    </a:cubicBezTo>
                    <a:cubicBezTo>
                      <a:pt x="19" y="32"/>
                      <a:pt x="19" y="31"/>
                      <a:pt x="19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5" y="14"/>
                      <a:pt x="36" y="12"/>
                      <a:pt x="36" y="10"/>
                    </a:cubicBezTo>
                    <a:cubicBezTo>
                      <a:pt x="36" y="8"/>
                      <a:pt x="35" y="7"/>
                      <a:pt x="34" y="5"/>
                    </a:cubicBezTo>
                    <a:cubicBezTo>
                      <a:pt x="33" y="4"/>
                      <a:pt x="31" y="3"/>
                      <a:pt x="29" y="3"/>
                    </a:cubicBezTo>
                    <a:cubicBezTo>
                      <a:pt x="27" y="3"/>
                      <a:pt x="25" y="4"/>
                      <a:pt x="24" y="5"/>
                    </a:cubicBezTo>
                    <a:cubicBezTo>
                      <a:pt x="12" y="17"/>
                      <a:pt x="12" y="17"/>
                      <a:pt x="12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1675E919-66C1-450B-86B6-CC510AFC393D}"/>
                </a:ext>
              </a:extLst>
            </p:cNvPr>
            <p:cNvGrpSpPr/>
            <p:nvPr/>
          </p:nvGrpSpPr>
          <p:grpSpPr>
            <a:xfrm>
              <a:off x="5148999" y="2955499"/>
              <a:ext cx="947001" cy="947001"/>
              <a:chOff x="5148999" y="2955499"/>
              <a:chExt cx="947001" cy="947001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xmlns="" id="{5BDEA9CE-D3AE-4CA0-A328-57676C255A8B}"/>
                  </a:ext>
                </a:extLst>
              </p:cNvPr>
              <p:cNvSpPr/>
              <p:nvPr/>
            </p:nvSpPr>
            <p:spPr>
              <a:xfrm>
                <a:off x="5148999" y="2955499"/>
                <a:ext cx="947001" cy="947001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Freeform 124">
                <a:extLst>
                  <a:ext uri="{FF2B5EF4-FFF2-40B4-BE49-F238E27FC236}">
                    <a16:creationId xmlns:a16="http://schemas.microsoft.com/office/drawing/2014/main" xmlns="" id="{8348D5CD-0DA5-4B42-996D-A6FE38B7CC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93079" y="3143295"/>
                <a:ext cx="513672" cy="531183"/>
              </a:xfrm>
              <a:custGeom>
                <a:avLst/>
                <a:gdLst>
                  <a:gd name="T0" fmla="*/ 26 w 37"/>
                  <a:gd name="T1" fmla="*/ 8 h 38"/>
                  <a:gd name="T2" fmla="*/ 32 w 37"/>
                  <a:gd name="T3" fmla="*/ 22 h 38"/>
                  <a:gd name="T4" fmla="*/ 36 w 37"/>
                  <a:gd name="T5" fmla="*/ 27 h 38"/>
                  <a:gd name="T6" fmla="*/ 36 w 37"/>
                  <a:gd name="T7" fmla="*/ 34 h 38"/>
                  <a:gd name="T8" fmla="*/ 34 w 37"/>
                  <a:gd name="T9" fmla="*/ 35 h 38"/>
                  <a:gd name="T10" fmla="*/ 31 w 37"/>
                  <a:gd name="T11" fmla="*/ 38 h 38"/>
                  <a:gd name="T12" fmla="*/ 6 w 37"/>
                  <a:gd name="T13" fmla="*/ 36 h 38"/>
                  <a:gd name="T14" fmla="*/ 3 w 37"/>
                  <a:gd name="T15" fmla="*/ 35 h 38"/>
                  <a:gd name="T16" fmla="*/ 0 w 37"/>
                  <a:gd name="T17" fmla="*/ 31 h 38"/>
                  <a:gd name="T18" fmla="*/ 3 w 37"/>
                  <a:gd name="T19" fmla="*/ 20 h 38"/>
                  <a:gd name="T20" fmla="*/ 6 w 37"/>
                  <a:gd name="T21" fmla="*/ 17 h 38"/>
                  <a:gd name="T22" fmla="*/ 3 w 37"/>
                  <a:gd name="T23" fmla="*/ 10 h 38"/>
                  <a:gd name="T24" fmla="*/ 29 w 37"/>
                  <a:gd name="T25" fmla="*/ 35 h 38"/>
                  <a:gd name="T26" fmla="*/ 31 w 37"/>
                  <a:gd name="T27" fmla="*/ 30 h 38"/>
                  <a:gd name="T28" fmla="*/ 34 w 37"/>
                  <a:gd name="T29" fmla="*/ 30 h 38"/>
                  <a:gd name="T30" fmla="*/ 32 w 37"/>
                  <a:gd name="T31" fmla="*/ 26 h 38"/>
                  <a:gd name="T32" fmla="*/ 27 w 37"/>
                  <a:gd name="T33" fmla="*/ 28 h 38"/>
                  <a:gd name="T34" fmla="*/ 25 w 37"/>
                  <a:gd name="T35" fmla="*/ 35 h 38"/>
                  <a:gd name="T36" fmla="*/ 24 w 37"/>
                  <a:gd name="T37" fmla="*/ 12 h 38"/>
                  <a:gd name="T38" fmla="*/ 24 w 37"/>
                  <a:gd name="T39" fmla="*/ 12 h 38"/>
                  <a:gd name="T40" fmla="*/ 24 w 37"/>
                  <a:gd name="T41" fmla="*/ 12 h 38"/>
                  <a:gd name="T42" fmla="*/ 24 w 37"/>
                  <a:gd name="T43" fmla="*/ 12 h 38"/>
                  <a:gd name="T44" fmla="*/ 21 w 37"/>
                  <a:gd name="T45" fmla="*/ 17 h 38"/>
                  <a:gd name="T46" fmla="*/ 24 w 37"/>
                  <a:gd name="T47" fmla="*/ 20 h 38"/>
                  <a:gd name="T48" fmla="*/ 25 w 37"/>
                  <a:gd name="T49" fmla="*/ 21 h 38"/>
                  <a:gd name="T50" fmla="*/ 30 w 37"/>
                  <a:gd name="T51" fmla="*/ 20 h 38"/>
                  <a:gd name="T52" fmla="*/ 30 w 37"/>
                  <a:gd name="T53" fmla="*/ 13 h 38"/>
                  <a:gd name="T54" fmla="*/ 24 w 37"/>
                  <a:gd name="T55" fmla="*/ 12 h 38"/>
                  <a:gd name="T56" fmla="*/ 7 w 37"/>
                  <a:gd name="T57" fmla="*/ 28 h 38"/>
                  <a:gd name="T58" fmla="*/ 9 w 37"/>
                  <a:gd name="T59" fmla="*/ 33 h 38"/>
                  <a:gd name="T60" fmla="*/ 18 w 37"/>
                  <a:gd name="T61" fmla="*/ 35 h 38"/>
                  <a:gd name="T62" fmla="*/ 18 w 37"/>
                  <a:gd name="T63" fmla="*/ 33 h 38"/>
                  <a:gd name="T64" fmla="*/ 20 w 37"/>
                  <a:gd name="T65" fmla="*/ 28 h 38"/>
                  <a:gd name="T66" fmla="*/ 24 w 37"/>
                  <a:gd name="T67" fmla="*/ 31 h 38"/>
                  <a:gd name="T68" fmla="*/ 23 w 37"/>
                  <a:gd name="T69" fmla="*/ 25 h 38"/>
                  <a:gd name="T70" fmla="*/ 22 w 37"/>
                  <a:gd name="T71" fmla="*/ 23 h 38"/>
                  <a:gd name="T72" fmla="*/ 22 w 37"/>
                  <a:gd name="T73" fmla="*/ 23 h 38"/>
                  <a:gd name="T74" fmla="*/ 18 w 37"/>
                  <a:gd name="T75" fmla="*/ 19 h 38"/>
                  <a:gd name="T76" fmla="*/ 6 w 37"/>
                  <a:gd name="T77" fmla="*/ 22 h 38"/>
                  <a:gd name="T78" fmla="*/ 3 w 37"/>
                  <a:gd name="T79" fmla="*/ 28 h 38"/>
                  <a:gd name="T80" fmla="*/ 7 w 37"/>
                  <a:gd name="T81" fmla="*/ 32 h 38"/>
                  <a:gd name="T82" fmla="*/ 6 w 37"/>
                  <a:gd name="T83" fmla="*/ 10 h 38"/>
                  <a:gd name="T84" fmla="*/ 14 w 37"/>
                  <a:gd name="T85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" h="38">
                    <a:moveTo>
                      <a:pt x="14" y="0"/>
                    </a:moveTo>
                    <a:cubicBezTo>
                      <a:pt x="19" y="0"/>
                      <a:pt x="23" y="4"/>
                      <a:pt x="24" y="9"/>
                    </a:cubicBezTo>
                    <a:cubicBezTo>
                      <a:pt x="24" y="8"/>
                      <a:pt x="25" y="8"/>
                      <a:pt x="26" y="8"/>
                    </a:cubicBezTo>
                    <a:cubicBezTo>
                      <a:pt x="28" y="8"/>
                      <a:pt x="30" y="9"/>
                      <a:pt x="32" y="11"/>
                    </a:cubicBezTo>
                    <a:cubicBezTo>
                      <a:pt x="33" y="12"/>
                      <a:pt x="34" y="14"/>
                      <a:pt x="34" y="16"/>
                    </a:cubicBezTo>
                    <a:cubicBezTo>
                      <a:pt x="34" y="18"/>
                      <a:pt x="33" y="20"/>
                      <a:pt x="32" y="22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5" y="25"/>
                      <a:pt x="36" y="26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8"/>
                      <a:pt x="37" y="29"/>
                      <a:pt x="37" y="30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6" y="34"/>
                      <a:pt x="36" y="34"/>
                    </a:cubicBezTo>
                    <a:cubicBezTo>
                      <a:pt x="36" y="35"/>
                      <a:pt x="35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7"/>
                      <a:pt x="32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23" y="38"/>
                      <a:pt x="15" y="38"/>
                      <a:pt x="7" y="38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2" y="35"/>
                      <a:pt x="1" y="34"/>
                      <a:pt x="1" y="34"/>
                    </a:cubicBezTo>
                    <a:cubicBezTo>
                      <a:pt x="0" y="33"/>
                      <a:pt x="0" y="32"/>
                      <a:pt x="0" y="3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5"/>
                      <a:pt x="1" y="24"/>
                    </a:cubicBezTo>
                    <a:cubicBezTo>
                      <a:pt x="2" y="23"/>
                      <a:pt x="2" y="21"/>
                      <a:pt x="3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4" y="15"/>
                      <a:pt x="3" y="13"/>
                      <a:pt x="3" y="10"/>
                    </a:cubicBezTo>
                    <a:cubicBezTo>
                      <a:pt x="3" y="4"/>
                      <a:pt x="8" y="0"/>
                      <a:pt x="14" y="0"/>
                    </a:cubicBezTo>
                    <a:close/>
                    <a:moveTo>
                      <a:pt x="29" y="35"/>
                    </a:move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9" y="29"/>
                      <a:pt x="30" y="29"/>
                      <a:pt x="30" y="29"/>
                    </a:cubicBezTo>
                    <a:cubicBezTo>
                      <a:pt x="31" y="29"/>
                      <a:pt x="31" y="29"/>
                      <a:pt x="31" y="30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9"/>
                      <a:pt x="33" y="29"/>
                      <a:pt x="33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3" y="27"/>
                      <a:pt x="32" y="27"/>
                      <a:pt x="32" y="26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9" y="24"/>
                      <a:pt x="27" y="24"/>
                      <a:pt x="26" y="24"/>
                    </a:cubicBezTo>
                    <a:cubicBezTo>
                      <a:pt x="27" y="26"/>
                      <a:pt x="27" y="27"/>
                      <a:pt x="27" y="28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2"/>
                      <a:pt x="27" y="33"/>
                      <a:pt x="26" y="34"/>
                    </a:cubicBezTo>
                    <a:cubicBezTo>
                      <a:pt x="26" y="34"/>
                      <a:pt x="25" y="34"/>
                      <a:pt x="25" y="35"/>
                    </a:cubicBezTo>
                    <a:cubicBezTo>
                      <a:pt x="29" y="35"/>
                      <a:pt x="29" y="35"/>
                      <a:pt x="29" y="35"/>
                    </a:cubicBezTo>
                    <a:close/>
                    <a:moveTo>
                      <a:pt x="24" y="12"/>
                    </a:move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3" y="14"/>
                      <a:pt x="22" y="16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8" y="21"/>
                      <a:pt x="29" y="21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1" y="19"/>
                      <a:pt x="31" y="18"/>
                      <a:pt x="31" y="16"/>
                    </a:cubicBezTo>
                    <a:cubicBezTo>
                      <a:pt x="31" y="15"/>
                      <a:pt x="31" y="14"/>
                      <a:pt x="30" y="13"/>
                    </a:cubicBezTo>
                    <a:cubicBezTo>
                      <a:pt x="29" y="12"/>
                      <a:pt x="28" y="11"/>
                      <a:pt x="26" y="11"/>
                    </a:cubicBezTo>
                    <a:cubicBezTo>
                      <a:pt x="26" y="11"/>
                      <a:pt x="25" y="11"/>
                      <a:pt x="25" y="11"/>
                    </a:cubicBezTo>
                    <a:cubicBezTo>
                      <a:pt x="24" y="11"/>
                      <a:pt x="24" y="12"/>
                      <a:pt x="24" y="12"/>
                    </a:cubicBezTo>
                    <a:close/>
                    <a:moveTo>
                      <a:pt x="7" y="32"/>
                    </a:moveTo>
                    <a:cubicBezTo>
                      <a:pt x="7" y="32"/>
                      <a:pt x="7" y="32"/>
                      <a:pt x="7" y="32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7"/>
                      <a:pt x="8" y="27"/>
                      <a:pt x="8" y="27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7"/>
                      <a:pt x="19" y="27"/>
                      <a:pt x="19" y="27"/>
                    </a:cubicBezTo>
                    <a:cubicBezTo>
                      <a:pt x="20" y="27"/>
                      <a:pt x="20" y="27"/>
                      <a:pt x="20" y="28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1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7"/>
                      <a:pt x="24" y="26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4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20"/>
                      <a:pt x="15" y="20"/>
                      <a:pt x="14" y="20"/>
                    </a:cubicBezTo>
                    <a:cubicBezTo>
                      <a:pt x="12" y="20"/>
                      <a:pt x="10" y="20"/>
                      <a:pt x="9" y="19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3"/>
                      <a:pt x="4" y="24"/>
                      <a:pt x="4" y="25"/>
                    </a:cubicBezTo>
                    <a:cubicBezTo>
                      <a:pt x="3" y="26"/>
                      <a:pt x="3" y="27"/>
                      <a:pt x="3" y="28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7" y="32"/>
                      <a:pt x="7" y="32"/>
                      <a:pt x="7" y="32"/>
                    </a:cubicBezTo>
                    <a:close/>
                    <a:moveTo>
                      <a:pt x="14" y="3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10" y="3"/>
                      <a:pt x="6" y="6"/>
                      <a:pt x="6" y="10"/>
                    </a:cubicBezTo>
                    <a:cubicBezTo>
                      <a:pt x="6" y="14"/>
                      <a:pt x="10" y="17"/>
                      <a:pt x="14" y="17"/>
                    </a:cubicBezTo>
                    <a:cubicBezTo>
                      <a:pt x="17" y="17"/>
                      <a:pt x="21" y="14"/>
                      <a:pt x="21" y="10"/>
                    </a:cubicBezTo>
                    <a:cubicBezTo>
                      <a:pt x="21" y="6"/>
                      <a:pt x="18" y="3"/>
                      <a:pt x="14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DB093AC1-177C-42E2-9746-EF6203ED820D}"/>
                </a:ext>
              </a:extLst>
            </p:cNvPr>
            <p:cNvGrpSpPr/>
            <p:nvPr/>
          </p:nvGrpSpPr>
          <p:grpSpPr>
            <a:xfrm>
              <a:off x="2523280" y="3977639"/>
              <a:ext cx="779169" cy="779169"/>
              <a:chOff x="2523280" y="3977639"/>
              <a:chExt cx="779169" cy="779169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xmlns="" id="{ABA02FE9-1791-4536-85D0-671330544071}"/>
                  </a:ext>
                </a:extLst>
              </p:cNvPr>
              <p:cNvSpPr/>
              <p:nvPr/>
            </p:nvSpPr>
            <p:spPr>
              <a:xfrm>
                <a:off x="2523280" y="3977639"/>
                <a:ext cx="779169" cy="779169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Freeform 219">
                <a:extLst>
                  <a:ext uri="{FF2B5EF4-FFF2-40B4-BE49-F238E27FC236}">
                    <a16:creationId xmlns:a16="http://schemas.microsoft.com/office/drawing/2014/main" xmlns="" id="{8F553127-B89D-4E33-8891-86C9E22CD8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18382" y="4214718"/>
                <a:ext cx="373791" cy="395778"/>
              </a:xfrm>
              <a:custGeom>
                <a:avLst/>
                <a:gdLst>
                  <a:gd name="T0" fmla="*/ 35 w 36"/>
                  <a:gd name="T1" fmla="*/ 5 h 38"/>
                  <a:gd name="T2" fmla="*/ 35 w 36"/>
                  <a:gd name="T3" fmla="*/ 1 h 38"/>
                  <a:gd name="T4" fmla="*/ 33 w 36"/>
                  <a:gd name="T5" fmla="*/ 0 h 38"/>
                  <a:gd name="T6" fmla="*/ 2 w 36"/>
                  <a:gd name="T7" fmla="*/ 0 h 38"/>
                  <a:gd name="T8" fmla="*/ 1 w 36"/>
                  <a:gd name="T9" fmla="*/ 1 h 38"/>
                  <a:gd name="T10" fmla="*/ 0 w 36"/>
                  <a:gd name="T11" fmla="*/ 5 h 38"/>
                  <a:gd name="T12" fmla="*/ 0 w 36"/>
                  <a:gd name="T13" fmla="*/ 9 h 38"/>
                  <a:gd name="T14" fmla="*/ 5 w 36"/>
                  <a:gd name="T15" fmla="*/ 26 h 38"/>
                  <a:gd name="T16" fmla="*/ 17 w 36"/>
                  <a:gd name="T17" fmla="*/ 38 h 38"/>
                  <a:gd name="T18" fmla="*/ 18 w 36"/>
                  <a:gd name="T19" fmla="*/ 38 h 38"/>
                  <a:gd name="T20" fmla="*/ 31 w 36"/>
                  <a:gd name="T21" fmla="*/ 26 h 38"/>
                  <a:gd name="T22" fmla="*/ 36 w 36"/>
                  <a:gd name="T23" fmla="*/ 9 h 38"/>
                  <a:gd name="T24" fmla="*/ 35 w 36"/>
                  <a:gd name="T25" fmla="*/ 5 h 38"/>
                  <a:gd name="T26" fmla="*/ 28 w 36"/>
                  <a:gd name="T27" fmla="*/ 25 h 38"/>
                  <a:gd name="T28" fmla="*/ 28 w 36"/>
                  <a:gd name="T29" fmla="*/ 25 h 38"/>
                  <a:gd name="T30" fmla="*/ 18 w 36"/>
                  <a:gd name="T31" fmla="*/ 35 h 38"/>
                  <a:gd name="T32" fmla="*/ 7 w 36"/>
                  <a:gd name="T33" fmla="*/ 25 h 38"/>
                  <a:gd name="T34" fmla="*/ 3 w 36"/>
                  <a:gd name="T35" fmla="*/ 9 h 38"/>
                  <a:gd name="T36" fmla="*/ 3 w 36"/>
                  <a:gd name="T37" fmla="*/ 6 h 38"/>
                  <a:gd name="T38" fmla="*/ 4 w 36"/>
                  <a:gd name="T39" fmla="*/ 3 h 38"/>
                  <a:gd name="T40" fmla="*/ 32 w 36"/>
                  <a:gd name="T41" fmla="*/ 3 h 38"/>
                  <a:gd name="T42" fmla="*/ 32 w 36"/>
                  <a:gd name="T43" fmla="*/ 6 h 38"/>
                  <a:gd name="T44" fmla="*/ 33 w 36"/>
                  <a:gd name="T45" fmla="*/ 9 h 38"/>
                  <a:gd name="T46" fmla="*/ 28 w 36"/>
                  <a:gd name="T47" fmla="*/ 25 h 38"/>
                  <a:gd name="T48" fmla="*/ 29 w 36"/>
                  <a:gd name="T49" fmla="*/ 8 h 38"/>
                  <a:gd name="T50" fmla="*/ 29 w 36"/>
                  <a:gd name="T51" fmla="*/ 8 h 38"/>
                  <a:gd name="T52" fmla="*/ 29 w 36"/>
                  <a:gd name="T53" fmla="*/ 8 h 38"/>
                  <a:gd name="T54" fmla="*/ 29 w 36"/>
                  <a:gd name="T55" fmla="*/ 8 h 38"/>
                  <a:gd name="T56" fmla="*/ 29 w 36"/>
                  <a:gd name="T57" fmla="*/ 7 h 38"/>
                  <a:gd name="T58" fmla="*/ 28 w 36"/>
                  <a:gd name="T59" fmla="*/ 7 h 38"/>
                  <a:gd name="T60" fmla="*/ 7 w 36"/>
                  <a:gd name="T61" fmla="*/ 7 h 38"/>
                  <a:gd name="T62" fmla="*/ 6 w 36"/>
                  <a:gd name="T63" fmla="*/ 7 h 38"/>
                  <a:gd name="T64" fmla="*/ 6 w 36"/>
                  <a:gd name="T65" fmla="*/ 8 h 38"/>
                  <a:gd name="T66" fmla="*/ 6 w 36"/>
                  <a:gd name="T67" fmla="*/ 8 h 38"/>
                  <a:gd name="T68" fmla="*/ 6 w 36"/>
                  <a:gd name="T69" fmla="*/ 9 h 38"/>
                  <a:gd name="T70" fmla="*/ 9 w 36"/>
                  <a:gd name="T71" fmla="*/ 22 h 38"/>
                  <a:gd name="T72" fmla="*/ 17 w 36"/>
                  <a:gd name="T73" fmla="*/ 30 h 38"/>
                  <a:gd name="T74" fmla="*/ 18 w 36"/>
                  <a:gd name="T75" fmla="*/ 30 h 38"/>
                  <a:gd name="T76" fmla="*/ 26 w 36"/>
                  <a:gd name="T77" fmla="*/ 22 h 38"/>
                  <a:gd name="T78" fmla="*/ 29 w 36"/>
                  <a:gd name="T79" fmla="*/ 9 h 38"/>
                  <a:gd name="T80" fmla="*/ 29 w 36"/>
                  <a:gd name="T81" fmla="*/ 8 h 38"/>
                  <a:gd name="T82" fmla="*/ 8 w 36"/>
                  <a:gd name="T83" fmla="*/ 9 h 38"/>
                  <a:gd name="T84" fmla="*/ 8 w 36"/>
                  <a:gd name="T85" fmla="*/ 9 h 38"/>
                  <a:gd name="T86" fmla="*/ 8 w 36"/>
                  <a:gd name="T87" fmla="*/ 9 h 38"/>
                  <a:gd name="T88" fmla="*/ 8 w 36"/>
                  <a:gd name="T89" fmla="*/ 8 h 38"/>
                  <a:gd name="T90" fmla="*/ 8 w 36"/>
                  <a:gd name="T91" fmla="*/ 8 h 38"/>
                  <a:gd name="T92" fmla="*/ 25 w 36"/>
                  <a:gd name="T93" fmla="*/ 8 h 38"/>
                  <a:gd name="T94" fmla="*/ 11 w 36"/>
                  <a:gd name="T95" fmla="*/ 21 h 38"/>
                  <a:gd name="T96" fmla="*/ 8 w 36"/>
                  <a:gd name="T97" fmla="*/ 9 h 38"/>
                  <a:gd name="T98" fmla="*/ 25 w 36"/>
                  <a:gd name="T99" fmla="*/ 21 h 38"/>
                  <a:gd name="T100" fmla="*/ 25 w 36"/>
                  <a:gd name="T101" fmla="*/ 21 h 38"/>
                  <a:gd name="T102" fmla="*/ 18 w 36"/>
                  <a:gd name="T103" fmla="*/ 29 h 38"/>
                  <a:gd name="T104" fmla="*/ 12 w 36"/>
                  <a:gd name="T105" fmla="*/ 23 h 38"/>
                  <a:gd name="T106" fmla="*/ 28 w 36"/>
                  <a:gd name="T107" fmla="*/ 10 h 38"/>
                  <a:gd name="T108" fmla="*/ 25 w 36"/>
                  <a:gd name="T109" fmla="*/ 2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" h="38">
                    <a:moveTo>
                      <a:pt x="35" y="5"/>
                    </a:moveTo>
                    <a:cubicBezTo>
                      <a:pt x="35" y="4"/>
                      <a:pt x="35" y="2"/>
                      <a:pt x="35" y="1"/>
                    </a:cubicBezTo>
                    <a:cubicBezTo>
                      <a:pt x="35" y="0"/>
                      <a:pt x="34" y="0"/>
                      <a:pt x="3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16"/>
                      <a:pt x="2" y="22"/>
                      <a:pt x="5" y="26"/>
                    </a:cubicBezTo>
                    <a:cubicBezTo>
                      <a:pt x="8" y="31"/>
                      <a:pt x="12" y="35"/>
                      <a:pt x="17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24" y="35"/>
                      <a:pt x="28" y="31"/>
                      <a:pt x="31" y="26"/>
                    </a:cubicBezTo>
                    <a:cubicBezTo>
                      <a:pt x="34" y="22"/>
                      <a:pt x="36" y="16"/>
                      <a:pt x="36" y="9"/>
                    </a:cubicBezTo>
                    <a:cubicBezTo>
                      <a:pt x="36" y="8"/>
                      <a:pt x="36" y="7"/>
                      <a:pt x="35" y="5"/>
                    </a:cubicBezTo>
                    <a:close/>
                    <a:moveTo>
                      <a:pt x="28" y="25"/>
                    </a:moveTo>
                    <a:cubicBezTo>
                      <a:pt x="28" y="25"/>
                      <a:pt x="28" y="25"/>
                      <a:pt x="28" y="25"/>
                    </a:cubicBezTo>
                    <a:cubicBezTo>
                      <a:pt x="26" y="29"/>
                      <a:pt x="22" y="33"/>
                      <a:pt x="18" y="35"/>
                    </a:cubicBezTo>
                    <a:cubicBezTo>
                      <a:pt x="13" y="33"/>
                      <a:pt x="10" y="29"/>
                      <a:pt x="7" y="25"/>
                    </a:cubicBezTo>
                    <a:cubicBezTo>
                      <a:pt x="4" y="20"/>
                      <a:pt x="3" y="15"/>
                      <a:pt x="3" y="9"/>
                    </a:cubicBezTo>
                    <a:cubicBezTo>
                      <a:pt x="3" y="8"/>
                      <a:pt x="3" y="7"/>
                      <a:pt x="3" y="6"/>
                    </a:cubicBezTo>
                    <a:cubicBezTo>
                      <a:pt x="3" y="5"/>
                      <a:pt x="3" y="4"/>
                      <a:pt x="4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4"/>
                      <a:pt x="32" y="5"/>
                      <a:pt x="32" y="6"/>
                    </a:cubicBezTo>
                    <a:cubicBezTo>
                      <a:pt x="33" y="7"/>
                      <a:pt x="33" y="8"/>
                      <a:pt x="33" y="9"/>
                    </a:cubicBezTo>
                    <a:cubicBezTo>
                      <a:pt x="33" y="15"/>
                      <a:pt x="31" y="20"/>
                      <a:pt x="28" y="25"/>
                    </a:cubicBezTo>
                    <a:close/>
                    <a:moveTo>
                      <a:pt x="29" y="8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29" y="8"/>
                      <a:pt x="29" y="7"/>
                    </a:cubicBezTo>
                    <a:cubicBezTo>
                      <a:pt x="29" y="7"/>
                      <a:pt x="29" y="7"/>
                      <a:pt x="28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14"/>
                      <a:pt x="7" y="18"/>
                      <a:pt x="9" y="22"/>
                    </a:cubicBezTo>
                    <a:cubicBezTo>
                      <a:pt x="11" y="25"/>
                      <a:pt x="14" y="28"/>
                      <a:pt x="17" y="30"/>
                    </a:cubicBezTo>
                    <a:cubicBezTo>
                      <a:pt x="18" y="31"/>
                      <a:pt x="18" y="30"/>
                      <a:pt x="18" y="30"/>
                    </a:cubicBezTo>
                    <a:cubicBezTo>
                      <a:pt x="22" y="28"/>
                      <a:pt x="25" y="25"/>
                      <a:pt x="26" y="22"/>
                    </a:cubicBezTo>
                    <a:cubicBezTo>
                      <a:pt x="28" y="18"/>
                      <a:pt x="29" y="14"/>
                      <a:pt x="29" y="9"/>
                    </a:cubicBezTo>
                    <a:cubicBezTo>
                      <a:pt x="29" y="9"/>
                      <a:pt x="29" y="9"/>
                      <a:pt x="29" y="8"/>
                    </a:cubicBezTo>
                    <a:close/>
                    <a:moveTo>
                      <a:pt x="8" y="9"/>
                    </a:move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9" y="17"/>
                      <a:pt x="8" y="13"/>
                      <a:pt x="8" y="9"/>
                    </a:cubicBezTo>
                    <a:close/>
                    <a:moveTo>
                      <a:pt x="25" y="21"/>
                    </a:moveTo>
                    <a:cubicBezTo>
                      <a:pt x="25" y="21"/>
                      <a:pt x="25" y="21"/>
                      <a:pt x="25" y="21"/>
                    </a:cubicBezTo>
                    <a:cubicBezTo>
                      <a:pt x="23" y="24"/>
                      <a:pt x="21" y="27"/>
                      <a:pt x="18" y="29"/>
                    </a:cubicBezTo>
                    <a:cubicBezTo>
                      <a:pt x="16" y="27"/>
                      <a:pt x="14" y="25"/>
                      <a:pt x="12" y="23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4"/>
                      <a:pt x="27" y="18"/>
                      <a:pt x="25" y="2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834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PA_组合 52">
            <a:extLst>
              <a:ext uri="{FF2B5EF4-FFF2-40B4-BE49-F238E27FC236}">
                <a16:creationId xmlns:a16="http://schemas.microsoft.com/office/drawing/2014/main" xmlns="" id="{C0AC927D-673D-49C6-BDAB-8DC4CBFF94F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650483" y="1885005"/>
            <a:ext cx="5292953" cy="1497851"/>
            <a:chOff x="1650483" y="1885005"/>
            <a:chExt cx="5292953" cy="1497851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48598AC1-FD84-45E5-8AC7-AC0A31E829D5}"/>
                </a:ext>
              </a:extLst>
            </p:cNvPr>
            <p:cNvSpPr/>
            <p:nvPr/>
          </p:nvSpPr>
          <p:spPr>
            <a:xfrm rot="16200000" flipH="1">
              <a:off x="5373005" y="2270804"/>
              <a:ext cx="600185" cy="600185"/>
            </a:xfrm>
            <a:prstGeom prst="ellipse">
              <a:avLst/>
            </a:prstGeom>
            <a:noFill/>
            <a:ln>
              <a:solidFill>
                <a:srgbClr val="8BFB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AC4005E3-3779-478A-AC8B-B39E08E0ADAB}"/>
                </a:ext>
              </a:extLst>
            </p:cNvPr>
            <p:cNvSpPr/>
            <p:nvPr/>
          </p:nvSpPr>
          <p:spPr>
            <a:xfrm rot="16200000" flipH="1">
              <a:off x="5903215" y="2977383"/>
              <a:ext cx="405473" cy="405473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83E4E03B-E8A6-4ABD-937D-557A9371FEEF}"/>
                </a:ext>
              </a:extLst>
            </p:cNvPr>
            <p:cNvSpPr/>
            <p:nvPr/>
          </p:nvSpPr>
          <p:spPr>
            <a:xfrm rot="16200000" flipH="1">
              <a:off x="6148431" y="2206192"/>
              <a:ext cx="57973" cy="5797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AA23D26F-C8B6-47DC-9335-BBDA08BE7440}"/>
                </a:ext>
              </a:extLst>
            </p:cNvPr>
            <p:cNvSpPr/>
            <p:nvPr/>
          </p:nvSpPr>
          <p:spPr>
            <a:xfrm rot="16200000" flipH="1">
              <a:off x="5660791" y="3201196"/>
              <a:ext cx="88415" cy="88415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9C44D3AC-3D62-4466-8D64-6D32AC28974B}"/>
                </a:ext>
              </a:extLst>
            </p:cNvPr>
            <p:cNvSpPr/>
            <p:nvPr/>
          </p:nvSpPr>
          <p:spPr>
            <a:xfrm rot="16200000" flipH="1">
              <a:off x="6160639" y="2602731"/>
              <a:ext cx="200939" cy="2009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8DE3123F-82CF-40F1-B935-EF254600FFD1}"/>
                </a:ext>
              </a:extLst>
            </p:cNvPr>
            <p:cNvSpPr/>
            <p:nvPr/>
          </p:nvSpPr>
          <p:spPr>
            <a:xfrm rot="16200000" flipH="1">
              <a:off x="6343623" y="2387602"/>
              <a:ext cx="97896" cy="97896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C94AE281-CE15-40B8-8F2D-AF711B39D77E}"/>
                </a:ext>
              </a:extLst>
            </p:cNvPr>
            <p:cNvSpPr/>
            <p:nvPr/>
          </p:nvSpPr>
          <p:spPr>
            <a:xfrm rot="16200000" flipH="1">
              <a:off x="6392571" y="1885005"/>
              <a:ext cx="160501" cy="16050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6D149C46-9D2D-4EB0-A6F1-9EABCD6CEB2E}"/>
                </a:ext>
              </a:extLst>
            </p:cNvPr>
            <p:cNvSpPr/>
            <p:nvPr/>
          </p:nvSpPr>
          <p:spPr>
            <a:xfrm rot="16200000" flipH="1">
              <a:off x="5248563" y="2013054"/>
              <a:ext cx="202737" cy="20273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254E5B08-0409-46A9-8F1E-159D4EAF2990}"/>
                </a:ext>
              </a:extLst>
            </p:cNvPr>
            <p:cNvSpPr/>
            <p:nvPr/>
          </p:nvSpPr>
          <p:spPr>
            <a:xfrm rot="16200000" flipH="1">
              <a:off x="5837804" y="1995056"/>
              <a:ext cx="119367" cy="119367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F4006298-9CE4-409E-8C03-27CA18075B0D}"/>
                </a:ext>
              </a:extLst>
            </p:cNvPr>
            <p:cNvSpPr/>
            <p:nvPr/>
          </p:nvSpPr>
          <p:spPr>
            <a:xfrm rot="16200000" flipH="1">
              <a:off x="6452062" y="2870988"/>
              <a:ext cx="181427" cy="18142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4E1E55DF-0C1C-46E9-8EDF-6D1DB2AE0AE3}"/>
                </a:ext>
              </a:extLst>
            </p:cNvPr>
            <p:cNvSpPr/>
            <p:nvPr/>
          </p:nvSpPr>
          <p:spPr>
            <a:xfrm rot="16200000" flipH="1">
              <a:off x="6542775" y="2079195"/>
              <a:ext cx="400661" cy="40066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446C59A5-E7A2-456D-B37E-9D25BDB9A537}"/>
                </a:ext>
              </a:extLst>
            </p:cNvPr>
            <p:cNvGrpSpPr/>
            <p:nvPr/>
          </p:nvGrpSpPr>
          <p:grpSpPr>
            <a:xfrm>
              <a:off x="1650483" y="1912012"/>
              <a:ext cx="3299725" cy="1368296"/>
              <a:chOff x="-40404" y="2139471"/>
              <a:chExt cx="3299725" cy="1368296"/>
            </a:xfrm>
          </p:grpSpPr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xmlns="" id="{74B7B892-ED29-4D5A-93F1-761855A6EC06}"/>
                  </a:ext>
                </a:extLst>
              </p:cNvPr>
              <p:cNvGrpSpPr/>
              <p:nvPr/>
            </p:nvGrpSpPr>
            <p:grpSpPr>
              <a:xfrm>
                <a:off x="-40404" y="2139471"/>
                <a:ext cx="3299725" cy="1368296"/>
                <a:chOff x="-40404" y="2139471"/>
                <a:chExt cx="3299725" cy="1368296"/>
              </a:xfrm>
            </p:grpSpPr>
            <p:sp>
              <p:nvSpPr>
                <p:cNvPr id="49" name="文本框 48">
                  <a:extLst>
                    <a:ext uri="{FF2B5EF4-FFF2-40B4-BE49-F238E27FC236}">
                      <a16:creationId xmlns:a16="http://schemas.microsoft.com/office/drawing/2014/main" xmlns="" id="{EDE25ED8-E015-40CE-A174-354F38038217}"/>
                    </a:ext>
                  </a:extLst>
                </p:cNvPr>
                <p:cNvSpPr txBox="1"/>
                <p:nvPr/>
              </p:nvSpPr>
              <p:spPr>
                <a:xfrm>
                  <a:off x="1605718" y="2139471"/>
                  <a:ext cx="1653603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3600" b="1" dirty="0">
                      <a:solidFill>
                        <a:schemeClr val="bg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01</a:t>
                  </a:r>
                  <a:endParaRPr lang="zh-CN" altLang="en-US" sz="36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50" name="文本框 49">
                  <a:extLst>
                    <a:ext uri="{FF2B5EF4-FFF2-40B4-BE49-F238E27FC236}">
                      <a16:creationId xmlns:a16="http://schemas.microsoft.com/office/drawing/2014/main" xmlns="" id="{AAEBE710-D399-4C49-A5C2-0A36E51EA662}"/>
                    </a:ext>
                  </a:extLst>
                </p:cNvPr>
                <p:cNvSpPr txBox="1"/>
                <p:nvPr/>
              </p:nvSpPr>
              <p:spPr>
                <a:xfrm>
                  <a:off x="-40404" y="2984547"/>
                  <a:ext cx="3292244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This is a blank</a:t>
                  </a:r>
                  <a:r>
                    <a:rPr lang="zh-CN" altLang="en-US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 </a:t>
                  </a:r>
                  <a:r>
                    <a:rPr lang="en-US" altLang="zh-CN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sample textbox</a:t>
                  </a:r>
                  <a:r>
                    <a:rPr lang="zh-CN" altLang="en-US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，</a:t>
                  </a:r>
                  <a:r>
                    <a:rPr lang="en-US" altLang="zh-CN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you can add your own desired text here . </a:t>
                  </a:r>
                  <a:endPara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endParaRPr>
                </a:p>
              </p:txBody>
            </p:sp>
          </p:grp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xmlns="" id="{E0118F76-A1A5-4F17-9B93-8290D7553807}"/>
                  </a:ext>
                </a:extLst>
              </p:cNvPr>
              <p:cNvSpPr txBox="1"/>
              <p:nvPr/>
            </p:nvSpPr>
            <p:spPr>
              <a:xfrm>
                <a:off x="423524" y="2729114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1" name="Freeform 37">
              <a:extLst>
                <a:ext uri="{FF2B5EF4-FFF2-40B4-BE49-F238E27FC236}">
                  <a16:creationId xmlns:a16="http://schemas.microsoft.com/office/drawing/2014/main" xmlns="" id="{9649639E-3D66-4419-96FC-1DB9318287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7246" y="2420431"/>
              <a:ext cx="300932" cy="300932"/>
            </a:xfrm>
            <a:custGeom>
              <a:avLst/>
              <a:gdLst>
                <a:gd name="T0" fmla="*/ 29 w 36"/>
                <a:gd name="T1" fmla="*/ 27 h 36"/>
                <a:gd name="T2" fmla="*/ 32 w 36"/>
                <a:gd name="T3" fmla="*/ 16 h 36"/>
                <a:gd name="T4" fmla="*/ 31 w 36"/>
                <a:gd name="T5" fmla="*/ 10 h 36"/>
                <a:gd name="T6" fmla="*/ 28 w 36"/>
                <a:gd name="T7" fmla="*/ 5 h 36"/>
                <a:gd name="T8" fmla="*/ 22 w 36"/>
                <a:gd name="T9" fmla="*/ 1 h 36"/>
                <a:gd name="T10" fmla="*/ 5 w 36"/>
                <a:gd name="T11" fmla="*/ 5 h 36"/>
                <a:gd name="T12" fmla="*/ 0 w 36"/>
                <a:gd name="T13" fmla="*/ 16 h 36"/>
                <a:gd name="T14" fmla="*/ 1 w 36"/>
                <a:gd name="T15" fmla="*/ 23 h 36"/>
                <a:gd name="T16" fmla="*/ 5 w 36"/>
                <a:gd name="T17" fmla="*/ 28 h 36"/>
                <a:gd name="T18" fmla="*/ 16 w 36"/>
                <a:gd name="T19" fmla="*/ 33 h 36"/>
                <a:gd name="T20" fmla="*/ 26 w 36"/>
                <a:gd name="T21" fmla="*/ 29 h 36"/>
                <a:gd name="T22" fmla="*/ 35 w 36"/>
                <a:gd name="T23" fmla="*/ 35 h 36"/>
                <a:gd name="T24" fmla="*/ 25 w 36"/>
                <a:gd name="T25" fmla="*/ 26 h 36"/>
                <a:gd name="T26" fmla="*/ 25 w 36"/>
                <a:gd name="T27" fmla="*/ 26 h 36"/>
                <a:gd name="T28" fmla="*/ 21 w 36"/>
                <a:gd name="T29" fmla="*/ 29 h 36"/>
                <a:gd name="T30" fmla="*/ 11 w 36"/>
                <a:gd name="T31" fmla="*/ 29 h 36"/>
                <a:gd name="T32" fmla="*/ 7 w 36"/>
                <a:gd name="T33" fmla="*/ 26 h 36"/>
                <a:gd name="T34" fmla="*/ 4 w 36"/>
                <a:gd name="T35" fmla="*/ 21 h 36"/>
                <a:gd name="T36" fmla="*/ 4 w 36"/>
                <a:gd name="T37" fmla="*/ 11 h 36"/>
                <a:gd name="T38" fmla="*/ 16 w 36"/>
                <a:gd name="T39" fmla="*/ 3 h 36"/>
                <a:gd name="T40" fmla="*/ 21 w 36"/>
                <a:gd name="T41" fmla="*/ 4 h 36"/>
                <a:gd name="T42" fmla="*/ 26 w 36"/>
                <a:gd name="T43" fmla="*/ 7 h 36"/>
                <a:gd name="T44" fmla="*/ 28 w 36"/>
                <a:gd name="T45" fmla="*/ 11 h 36"/>
                <a:gd name="T46" fmla="*/ 28 w 36"/>
                <a:gd name="T47" fmla="*/ 21 h 36"/>
                <a:gd name="T48" fmla="*/ 12 w 36"/>
                <a:gd name="T49" fmla="*/ 7 h 36"/>
                <a:gd name="T50" fmla="*/ 10 w 36"/>
                <a:gd name="T51" fmla="*/ 8 h 36"/>
                <a:gd name="T52" fmla="*/ 9 w 36"/>
                <a:gd name="T53" fmla="*/ 9 h 36"/>
                <a:gd name="T54" fmla="*/ 7 w 36"/>
                <a:gd name="T55" fmla="*/ 10 h 36"/>
                <a:gd name="T56" fmla="*/ 6 w 36"/>
                <a:gd name="T57" fmla="*/ 12 h 36"/>
                <a:gd name="T58" fmla="*/ 8 w 36"/>
                <a:gd name="T59" fmla="*/ 13 h 36"/>
                <a:gd name="T60" fmla="*/ 10 w 36"/>
                <a:gd name="T61" fmla="*/ 10 h 36"/>
                <a:gd name="T62" fmla="*/ 13 w 36"/>
                <a:gd name="T63" fmla="*/ 8 h 36"/>
                <a:gd name="T64" fmla="*/ 12 w 36"/>
                <a:gd name="T65" fmla="*/ 7 h 36"/>
                <a:gd name="T66" fmla="*/ 26 w 36"/>
                <a:gd name="T67" fmla="*/ 15 h 36"/>
                <a:gd name="T68" fmla="*/ 24 w 36"/>
                <a:gd name="T69" fmla="*/ 20 h 36"/>
                <a:gd name="T70" fmla="*/ 22 w 36"/>
                <a:gd name="T71" fmla="*/ 22 h 36"/>
                <a:gd name="T72" fmla="*/ 16 w 36"/>
                <a:gd name="T73" fmla="*/ 25 h 36"/>
                <a:gd name="T74" fmla="*/ 16 w 36"/>
                <a:gd name="T75" fmla="*/ 27 h 36"/>
                <a:gd name="T76" fmla="*/ 24 w 36"/>
                <a:gd name="T77" fmla="*/ 24 h 36"/>
                <a:gd name="T78" fmla="*/ 26 w 36"/>
                <a:gd name="T79" fmla="*/ 20 h 36"/>
                <a:gd name="T80" fmla="*/ 26 w 36"/>
                <a:gd name="T81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6" h="36">
                  <a:moveTo>
                    <a:pt x="35" y="33"/>
                  </a:moveTo>
                  <a:cubicBezTo>
                    <a:pt x="29" y="27"/>
                    <a:pt x="29" y="27"/>
                    <a:pt x="29" y="27"/>
                  </a:cubicBezTo>
                  <a:cubicBezTo>
                    <a:pt x="30" y="25"/>
                    <a:pt x="30" y="24"/>
                    <a:pt x="31" y="23"/>
                  </a:cubicBezTo>
                  <a:cubicBezTo>
                    <a:pt x="32" y="21"/>
                    <a:pt x="32" y="18"/>
                    <a:pt x="32" y="16"/>
                  </a:cubicBezTo>
                  <a:cubicBezTo>
                    <a:pt x="32" y="14"/>
                    <a:pt x="32" y="12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8"/>
                    <a:pt x="29" y="6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6" y="3"/>
                    <a:pt x="24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0" y="0"/>
                    <a:pt x="18" y="0"/>
                    <a:pt x="16" y="0"/>
                  </a:cubicBezTo>
                  <a:cubicBezTo>
                    <a:pt x="12" y="0"/>
                    <a:pt x="7" y="2"/>
                    <a:pt x="5" y="5"/>
                  </a:cubicBezTo>
                  <a:cubicBezTo>
                    <a:pt x="3" y="6"/>
                    <a:pt x="2" y="8"/>
                    <a:pt x="1" y="10"/>
                  </a:cubicBezTo>
                  <a:cubicBezTo>
                    <a:pt x="0" y="12"/>
                    <a:pt x="0" y="14"/>
                    <a:pt x="0" y="16"/>
                  </a:cubicBezTo>
                  <a:cubicBezTo>
                    <a:pt x="0" y="18"/>
                    <a:pt x="0" y="21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4"/>
                    <a:pt x="3" y="26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9"/>
                    <a:pt x="8" y="31"/>
                    <a:pt x="10" y="31"/>
                  </a:cubicBezTo>
                  <a:cubicBezTo>
                    <a:pt x="12" y="32"/>
                    <a:pt x="14" y="33"/>
                    <a:pt x="16" y="33"/>
                  </a:cubicBezTo>
                  <a:cubicBezTo>
                    <a:pt x="18" y="33"/>
                    <a:pt x="20" y="32"/>
                    <a:pt x="22" y="31"/>
                  </a:cubicBezTo>
                  <a:cubicBezTo>
                    <a:pt x="24" y="31"/>
                    <a:pt x="25" y="30"/>
                    <a:pt x="26" y="29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4" y="36"/>
                    <a:pt x="34" y="36"/>
                    <a:pt x="35" y="35"/>
                  </a:cubicBezTo>
                  <a:cubicBezTo>
                    <a:pt x="36" y="35"/>
                    <a:pt x="36" y="34"/>
                    <a:pt x="35" y="33"/>
                  </a:cubicBezTo>
                  <a:close/>
                  <a:moveTo>
                    <a:pt x="25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4" y="27"/>
                    <a:pt x="23" y="28"/>
                    <a:pt x="21" y="29"/>
                  </a:cubicBezTo>
                  <a:cubicBezTo>
                    <a:pt x="20" y="29"/>
                    <a:pt x="18" y="30"/>
                    <a:pt x="16" y="30"/>
                  </a:cubicBezTo>
                  <a:cubicBezTo>
                    <a:pt x="14" y="30"/>
                    <a:pt x="13" y="29"/>
                    <a:pt x="11" y="29"/>
                  </a:cubicBezTo>
                  <a:cubicBezTo>
                    <a:pt x="9" y="28"/>
                    <a:pt x="8" y="27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4"/>
                    <a:pt x="4" y="23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3" y="18"/>
                    <a:pt x="3" y="16"/>
                  </a:cubicBezTo>
                  <a:cubicBezTo>
                    <a:pt x="3" y="14"/>
                    <a:pt x="3" y="13"/>
                    <a:pt x="4" y="11"/>
                  </a:cubicBezTo>
                  <a:cubicBezTo>
                    <a:pt x="4" y="10"/>
                    <a:pt x="5" y="8"/>
                    <a:pt x="7" y="7"/>
                  </a:cubicBezTo>
                  <a:cubicBezTo>
                    <a:pt x="9" y="4"/>
                    <a:pt x="12" y="3"/>
                    <a:pt x="16" y="3"/>
                  </a:cubicBezTo>
                  <a:cubicBezTo>
                    <a:pt x="18" y="3"/>
                    <a:pt x="20" y="3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3" y="5"/>
                    <a:pt x="24" y="6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8" y="10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9" y="13"/>
                    <a:pt x="29" y="14"/>
                    <a:pt x="29" y="16"/>
                  </a:cubicBezTo>
                  <a:cubicBezTo>
                    <a:pt x="29" y="18"/>
                    <a:pt x="29" y="20"/>
                    <a:pt x="28" y="21"/>
                  </a:cubicBezTo>
                  <a:cubicBezTo>
                    <a:pt x="28" y="23"/>
                    <a:pt x="27" y="24"/>
                    <a:pt x="25" y="26"/>
                  </a:cubicBezTo>
                  <a:close/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0" y="8"/>
                  </a:cubicBezTo>
                  <a:cubicBezTo>
                    <a:pt x="10" y="8"/>
                    <a:pt x="9" y="8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2"/>
                    <a:pt x="6" y="12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7" y="14"/>
                    <a:pt x="8" y="13"/>
                    <a:pt x="8" y="13"/>
                  </a:cubicBezTo>
                  <a:cubicBezTo>
                    <a:pt x="8" y="12"/>
                    <a:pt x="8" y="12"/>
                    <a:pt x="9" y="11"/>
                  </a:cubicBezTo>
                  <a:cubicBezTo>
                    <a:pt x="9" y="11"/>
                    <a:pt x="9" y="10"/>
                    <a:pt x="10" y="10"/>
                  </a:cubicBezTo>
                  <a:cubicBezTo>
                    <a:pt x="10" y="10"/>
                    <a:pt x="11" y="9"/>
                    <a:pt x="11" y="9"/>
                  </a:cubicBezTo>
                  <a:cubicBezTo>
                    <a:pt x="12" y="9"/>
                    <a:pt x="12" y="8"/>
                    <a:pt x="13" y="8"/>
                  </a:cubicBezTo>
                  <a:cubicBezTo>
                    <a:pt x="13" y="8"/>
                    <a:pt x="13" y="7"/>
                    <a:pt x="13" y="7"/>
                  </a:cubicBezTo>
                  <a:cubicBezTo>
                    <a:pt x="13" y="7"/>
                    <a:pt x="12" y="6"/>
                    <a:pt x="12" y="7"/>
                  </a:cubicBezTo>
                  <a:close/>
                  <a:moveTo>
                    <a:pt x="26" y="15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5" y="17"/>
                    <a:pt x="25" y="19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1"/>
                    <a:pt x="23" y="22"/>
                    <a:pt x="22" y="22"/>
                  </a:cubicBezTo>
                  <a:cubicBezTo>
                    <a:pt x="21" y="23"/>
                    <a:pt x="20" y="24"/>
                    <a:pt x="19" y="24"/>
                  </a:cubicBezTo>
                  <a:cubicBezTo>
                    <a:pt x="18" y="25"/>
                    <a:pt x="17" y="25"/>
                    <a:pt x="16" y="25"/>
                  </a:cubicBezTo>
                  <a:cubicBezTo>
                    <a:pt x="16" y="25"/>
                    <a:pt x="15" y="25"/>
                    <a:pt x="15" y="26"/>
                  </a:cubicBezTo>
                  <a:cubicBezTo>
                    <a:pt x="15" y="26"/>
                    <a:pt x="16" y="27"/>
                    <a:pt x="16" y="27"/>
                  </a:cubicBezTo>
                  <a:cubicBezTo>
                    <a:pt x="17" y="27"/>
                    <a:pt x="19" y="27"/>
                    <a:pt x="20" y="26"/>
                  </a:cubicBezTo>
                  <a:cubicBezTo>
                    <a:pt x="21" y="26"/>
                    <a:pt x="23" y="25"/>
                    <a:pt x="24" y="24"/>
                  </a:cubicBezTo>
                  <a:cubicBezTo>
                    <a:pt x="25" y="23"/>
                    <a:pt x="25" y="22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9"/>
                    <a:pt x="27" y="18"/>
                    <a:pt x="27" y="16"/>
                  </a:cubicBezTo>
                  <a:cubicBezTo>
                    <a:pt x="27" y="16"/>
                    <a:pt x="26" y="15"/>
                    <a:pt x="26" y="15"/>
                  </a:cubicBezTo>
                  <a:close/>
                </a:path>
              </a:pathLst>
            </a:custGeom>
            <a:solidFill>
              <a:srgbClr val="8BFB4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PA_组合 54">
            <a:extLst>
              <a:ext uri="{FF2B5EF4-FFF2-40B4-BE49-F238E27FC236}">
                <a16:creationId xmlns:a16="http://schemas.microsoft.com/office/drawing/2014/main" xmlns="" id="{423C21C3-E461-4E34-94D5-1B3E070EBAE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747857" y="4420651"/>
            <a:ext cx="5154347" cy="1368296"/>
            <a:chOff x="1747857" y="4420651"/>
            <a:chExt cx="5154347" cy="1368296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67B92D9D-9B1F-47F1-A9EE-25B90861A23E}"/>
                </a:ext>
              </a:extLst>
            </p:cNvPr>
            <p:cNvSpPr/>
            <p:nvPr/>
          </p:nvSpPr>
          <p:spPr>
            <a:xfrm rot="16200000" flipH="1">
              <a:off x="6132263" y="5104800"/>
              <a:ext cx="105707" cy="10570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CBEA0376-03CC-4154-AD4A-488F3C61E7C9}"/>
                </a:ext>
              </a:extLst>
            </p:cNvPr>
            <p:cNvSpPr/>
            <p:nvPr/>
          </p:nvSpPr>
          <p:spPr>
            <a:xfrm rot="16200000" flipH="1">
              <a:off x="5975315" y="5327314"/>
              <a:ext cx="150506" cy="150506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268708A2-BBA1-457E-A901-710165320AFE}"/>
                </a:ext>
              </a:extLst>
            </p:cNvPr>
            <p:cNvSpPr/>
            <p:nvPr/>
          </p:nvSpPr>
          <p:spPr>
            <a:xfrm rot="16200000" flipH="1">
              <a:off x="6203136" y="5351858"/>
              <a:ext cx="38302" cy="38302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37F40223-CD56-446A-B64F-D56FFD61A0D7}"/>
                </a:ext>
              </a:extLst>
            </p:cNvPr>
            <p:cNvSpPr/>
            <p:nvPr/>
          </p:nvSpPr>
          <p:spPr>
            <a:xfrm rot="16200000" flipH="1">
              <a:off x="5349931" y="4641732"/>
              <a:ext cx="600185" cy="600185"/>
            </a:xfrm>
            <a:prstGeom prst="ellipse">
              <a:avLst/>
            </a:prstGeom>
            <a:noFill/>
            <a:ln>
              <a:solidFill>
                <a:srgbClr val="8BFB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F4CEA947-9D32-4936-A2F0-C024BCD2574E}"/>
                </a:ext>
              </a:extLst>
            </p:cNvPr>
            <p:cNvSpPr/>
            <p:nvPr/>
          </p:nvSpPr>
          <p:spPr>
            <a:xfrm rot="16200000" flipH="1">
              <a:off x="6511586" y="5109550"/>
              <a:ext cx="220914" cy="220914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CDB55C9F-DB10-4828-8FD4-82FAEAD6F54F}"/>
                </a:ext>
              </a:extLst>
            </p:cNvPr>
            <p:cNvSpPr/>
            <p:nvPr/>
          </p:nvSpPr>
          <p:spPr>
            <a:xfrm rot="16200000" flipH="1">
              <a:off x="6845984" y="5145576"/>
              <a:ext cx="56220" cy="56220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9FAABB63-FFDC-44D5-A5B8-9CAEC9A54A22}"/>
                </a:ext>
              </a:extLst>
            </p:cNvPr>
            <p:cNvSpPr/>
            <p:nvPr/>
          </p:nvSpPr>
          <p:spPr>
            <a:xfrm rot="16200000" flipH="1">
              <a:off x="6014485" y="5610747"/>
              <a:ext cx="112439" cy="1124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275247E5-0E57-49E5-8839-07357C9D659C}"/>
                </a:ext>
              </a:extLst>
            </p:cNvPr>
            <p:cNvSpPr/>
            <p:nvPr/>
          </p:nvSpPr>
          <p:spPr>
            <a:xfrm rot="16200000" flipH="1">
              <a:off x="6130683" y="4601354"/>
              <a:ext cx="76603" cy="7660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47BC2C44-3BEF-474F-BF02-AF2227068039}"/>
                </a:ext>
              </a:extLst>
            </p:cNvPr>
            <p:cNvSpPr/>
            <p:nvPr/>
          </p:nvSpPr>
          <p:spPr>
            <a:xfrm rot="16200000" flipH="1">
              <a:off x="6640555" y="4629040"/>
              <a:ext cx="155158" cy="155158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335B71BD-A0B1-4FF0-A1F2-A363C3BD91E3}"/>
                </a:ext>
              </a:extLst>
            </p:cNvPr>
            <p:cNvGrpSpPr/>
            <p:nvPr/>
          </p:nvGrpSpPr>
          <p:grpSpPr>
            <a:xfrm>
              <a:off x="1747857" y="4420651"/>
              <a:ext cx="3299725" cy="1368296"/>
              <a:chOff x="-40404" y="2139471"/>
              <a:chExt cx="3299725" cy="1368296"/>
            </a:xfrm>
          </p:grpSpPr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xmlns="" id="{89BB0355-787E-47F9-BC5D-3B2651C3E83B}"/>
                  </a:ext>
                </a:extLst>
              </p:cNvPr>
              <p:cNvGrpSpPr/>
              <p:nvPr/>
            </p:nvGrpSpPr>
            <p:grpSpPr>
              <a:xfrm>
                <a:off x="-40404" y="2139471"/>
                <a:ext cx="3299725" cy="1368296"/>
                <a:chOff x="-40404" y="2139471"/>
                <a:chExt cx="3299725" cy="1368296"/>
              </a:xfrm>
            </p:grpSpPr>
            <p:sp>
              <p:nvSpPr>
                <p:cNvPr id="59" name="文本框 58">
                  <a:extLst>
                    <a:ext uri="{FF2B5EF4-FFF2-40B4-BE49-F238E27FC236}">
                      <a16:creationId xmlns:a16="http://schemas.microsoft.com/office/drawing/2014/main" xmlns="" id="{BE69B56F-7D2D-4CDB-92E5-7C3C66F92A40}"/>
                    </a:ext>
                  </a:extLst>
                </p:cNvPr>
                <p:cNvSpPr txBox="1"/>
                <p:nvPr/>
              </p:nvSpPr>
              <p:spPr>
                <a:xfrm>
                  <a:off x="1605718" y="2139471"/>
                  <a:ext cx="1653603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3600" b="1" dirty="0">
                      <a:solidFill>
                        <a:schemeClr val="bg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03</a:t>
                  </a:r>
                  <a:endParaRPr lang="zh-CN" altLang="en-US" sz="36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60" name="文本框 59">
                  <a:extLst>
                    <a:ext uri="{FF2B5EF4-FFF2-40B4-BE49-F238E27FC236}">
                      <a16:creationId xmlns:a16="http://schemas.microsoft.com/office/drawing/2014/main" xmlns="" id="{A1E6DED5-0DD4-4CE9-9C5D-6CE47A0118D7}"/>
                    </a:ext>
                  </a:extLst>
                </p:cNvPr>
                <p:cNvSpPr txBox="1"/>
                <p:nvPr/>
              </p:nvSpPr>
              <p:spPr>
                <a:xfrm>
                  <a:off x="-40404" y="2984547"/>
                  <a:ext cx="3292244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This is a blank</a:t>
                  </a:r>
                  <a:r>
                    <a:rPr lang="zh-CN" altLang="en-US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 </a:t>
                  </a:r>
                  <a:r>
                    <a:rPr lang="en-US" altLang="zh-CN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sample textbox</a:t>
                  </a:r>
                  <a:r>
                    <a:rPr lang="zh-CN" altLang="en-US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，</a:t>
                  </a:r>
                  <a:r>
                    <a:rPr lang="en-US" altLang="zh-CN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you can add your own desired text here . </a:t>
                  </a:r>
                  <a:endPara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endParaRPr>
                </a:p>
              </p:txBody>
            </p:sp>
          </p:grp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xmlns="" id="{6B5E2145-1BAF-4EC9-8748-2CD0ECC88C1B}"/>
                  </a:ext>
                </a:extLst>
              </p:cNvPr>
              <p:cNvSpPr txBox="1"/>
              <p:nvPr/>
            </p:nvSpPr>
            <p:spPr>
              <a:xfrm>
                <a:off x="423524" y="2729114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2" name="Freeform 45">
              <a:extLst>
                <a:ext uri="{FF2B5EF4-FFF2-40B4-BE49-F238E27FC236}">
                  <a16:creationId xmlns:a16="http://schemas.microsoft.com/office/drawing/2014/main" xmlns="" id="{5AA58BA3-2075-439B-A229-205939380A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98078" y="4806917"/>
              <a:ext cx="325426" cy="248443"/>
            </a:xfrm>
            <a:custGeom>
              <a:avLst/>
              <a:gdLst>
                <a:gd name="T0" fmla="*/ 1 w 39"/>
                <a:gd name="T1" fmla="*/ 0 h 30"/>
                <a:gd name="T2" fmla="*/ 1 w 39"/>
                <a:gd name="T3" fmla="*/ 0 h 30"/>
                <a:gd name="T4" fmla="*/ 37 w 39"/>
                <a:gd name="T5" fmla="*/ 0 h 30"/>
                <a:gd name="T6" fmla="*/ 39 w 39"/>
                <a:gd name="T7" fmla="*/ 1 h 30"/>
                <a:gd name="T8" fmla="*/ 39 w 39"/>
                <a:gd name="T9" fmla="*/ 1 h 30"/>
                <a:gd name="T10" fmla="*/ 39 w 39"/>
                <a:gd name="T11" fmla="*/ 29 h 30"/>
                <a:gd name="T12" fmla="*/ 37 w 39"/>
                <a:gd name="T13" fmla="*/ 30 h 30"/>
                <a:gd name="T14" fmla="*/ 37 w 39"/>
                <a:gd name="T15" fmla="*/ 30 h 30"/>
                <a:gd name="T16" fmla="*/ 1 w 39"/>
                <a:gd name="T17" fmla="*/ 30 h 30"/>
                <a:gd name="T18" fmla="*/ 0 w 39"/>
                <a:gd name="T19" fmla="*/ 29 h 30"/>
                <a:gd name="T20" fmla="*/ 0 w 39"/>
                <a:gd name="T21" fmla="*/ 28 h 30"/>
                <a:gd name="T22" fmla="*/ 0 w 39"/>
                <a:gd name="T23" fmla="*/ 1 h 30"/>
                <a:gd name="T24" fmla="*/ 1 w 39"/>
                <a:gd name="T25" fmla="*/ 0 h 30"/>
                <a:gd name="T26" fmla="*/ 36 w 39"/>
                <a:gd name="T27" fmla="*/ 4 h 30"/>
                <a:gd name="T28" fmla="*/ 36 w 39"/>
                <a:gd name="T29" fmla="*/ 4 h 30"/>
                <a:gd name="T30" fmla="*/ 20 w 39"/>
                <a:gd name="T31" fmla="*/ 20 h 30"/>
                <a:gd name="T32" fmla="*/ 19 w 39"/>
                <a:gd name="T33" fmla="*/ 20 h 30"/>
                <a:gd name="T34" fmla="*/ 3 w 39"/>
                <a:gd name="T35" fmla="*/ 4 h 30"/>
                <a:gd name="T36" fmla="*/ 3 w 39"/>
                <a:gd name="T37" fmla="*/ 27 h 30"/>
                <a:gd name="T38" fmla="*/ 36 w 39"/>
                <a:gd name="T39" fmla="*/ 27 h 30"/>
                <a:gd name="T40" fmla="*/ 36 w 39"/>
                <a:gd name="T41" fmla="*/ 4 h 30"/>
                <a:gd name="T42" fmla="*/ 34 w 39"/>
                <a:gd name="T43" fmla="*/ 3 h 30"/>
                <a:gd name="T44" fmla="*/ 34 w 39"/>
                <a:gd name="T45" fmla="*/ 3 h 30"/>
                <a:gd name="T46" fmla="*/ 4 w 39"/>
                <a:gd name="T47" fmla="*/ 3 h 30"/>
                <a:gd name="T48" fmla="*/ 19 w 39"/>
                <a:gd name="T49" fmla="*/ 18 h 30"/>
                <a:gd name="T50" fmla="*/ 34 w 39"/>
                <a:gd name="T51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0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8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  <a:moveTo>
                    <a:pt x="36" y="4"/>
                  </a:moveTo>
                  <a:cubicBezTo>
                    <a:pt x="36" y="4"/>
                    <a:pt x="36" y="4"/>
                    <a:pt x="36" y="4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4"/>
                    <a:pt x="36" y="4"/>
                    <a:pt x="36" y="4"/>
                  </a:cubicBezTo>
                  <a:close/>
                  <a:moveTo>
                    <a:pt x="34" y="3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34" y="3"/>
                    <a:pt x="34" y="3"/>
                    <a:pt x="34" y="3"/>
                  </a:cubicBezTo>
                  <a:close/>
                </a:path>
              </a:pathLst>
            </a:custGeom>
            <a:solidFill>
              <a:srgbClr val="8BFB4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4" name="PA_组合 73">
            <a:extLst>
              <a:ext uri="{FF2B5EF4-FFF2-40B4-BE49-F238E27FC236}">
                <a16:creationId xmlns:a16="http://schemas.microsoft.com/office/drawing/2014/main" xmlns="" id="{B3BE1C33-8BC5-40DB-9F46-617D748922D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480393" y="4514156"/>
            <a:ext cx="5153273" cy="2797207"/>
            <a:chOff x="5480393" y="4514156"/>
            <a:chExt cx="5153273" cy="2797207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EE05ADC3-7D23-446F-A33C-65CF7639F31F}"/>
                </a:ext>
              </a:extLst>
            </p:cNvPr>
            <p:cNvSpPr/>
            <p:nvPr/>
          </p:nvSpPr>
          <p:spPr>
            <a:xfrm rot="16200000" flipH="1">
              <a:off x="6564267" y="6382077"/>
              <a:ext cx="155158" cy="155158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B2C2FBE9-209C-4001-B0B4-5960FE64DE09}"/>
                </a:ext>
              </a:extLst>
            </p:cNvPr>
            <p:cNvSpPr/>
            <p:nvPr/>
          </p:nvSpPr>
          <p:spPr>
            <a:xfrm rot="16200000" flipH="1">
              <a:off x="6668295" y="6744710"/>
              <a:ext cx="56220" cy="56220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9B7AE4B2-F534-4CA5-AF44-6E860CA2BD69}"/>
                </a:ext>
              </a:extLst>
            </p:cNvPr>
            <p:cNvSpPr/>
            <p:nvPr/>
          </p:nvSpPr>
          <p:spPr>
            <a:xfrm rot="16200000" flipH="1">
              <a:off x="6690400" y="7128519"/>
              <a:ext cx="76603" cy="7660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5588F603-857C-4BFC-AAD9-0618B42F7D44}"/>
                </a:ext>
              </a:extLst>
            </p:cNvPr>
            <p:cNvSpPr/>
            <p:nvPr/>
          </p:nvSpPr>
          <p:spPr>
            <a:xfrm rot="16200000" flipH="1">
              <a:off x="6538215" y="5646711"/>
              <a:ext cx="600185" cy="600185"/>
            </a:xfrm>
            <a:prstGeom prst="ellipse">
              <a:avLst/>
            </a:prstGeom>
            <a:noFill/>
            <a:ln>
              <a:solidFill>
                <a:srgbClr val="8BFB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19035A98-96E7-46B6-B6F3-826BC5115D21}"/>
                </a:ext>
              </a:extLst>
            </p:cNvPr>
            <p:cNvSpPr/>
            <p:nvPr/>
          </p:nvSpPr>
          <p:spPr>
            <a:xfrm rot="16200000" flipH="1">
              <a:off x="6812697" y="6738899"/>
              <a:ext cx="300092" cy="300092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734B2144-8BD1-439D-95B7-37A2A3D769DB}"/>
                </a:ext>
              </a:extLst>
            </p:cNvPr>
            <p:cNvSpPr/>
            <p:nvPr/>
          </p:nvSpPr>
          <p:spPr>
            <a:xfrm rot="16200000" flipH="1">
              <a:off x="7200272" y="7156205"/>
              <a:ext cx="155158" cy="155158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5875E631-6C79-4DDE-B6D0-799767F332F2}"/>
                </a:ext>
              </a:extLst>
            </p:cNvPr>
            <p:cNvSpPr/>
            <p:nvPr/>
          </p:nvSpPr>
          <p:spPr>
            <a:xfrm rot="16200000" flipH="1">
              <a:off x="7346789" y="6643143"/>
              <a:ext cx="112439" cy="1124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2FF45211-F535-42CD-8269-D4CFBB94987C}"/>
                </a:ext>
              </a:extLst>
            </p:cNvPr>
            <p:cNvSpPr/>
            <p:nvPr/>
          </p:nvSpPr>
          <p:spPr>
            <a:xfrm rot="16200000" flipH="1">
              <a:off x="7428087" y="7041321"/>
              <a:ext cx="204449" cy="20444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BF1B042F-5B29-4B43-85F1-D6D9697014AB}"/>
                </a:ext>
              </a:extLst>
            </p:cNvPr>
            <p:cNvSpPr/>
            <p:nvPr/>
          </p:nvSpPr>
          <p:spPr>
            <a:xfrm rot="16200000" flipH="1">
              <a:off x="5480393" y="5706503"/>
              <a:ext cx="300092" cy="300092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7D20429A-8ED6-4809-9DCF-547F3CD3A2A0}"/>
                </a:ext>
              </a:extLst>
            </p:cNvPr>
            <p:cNvSpPr/>
            <p:nvPr/>
          </p:nvSpPr>
          <p:spPr>
            <a:xfrm rot="16200000" flipH="1">
              <a:off x="5867968" y="6123809"/>
              <a:ext cx="155158" cy="155158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3565AB13-A6B1-4E9E-93F1-A6E6342B2DA0}"/>
                </a:ext>
              </a:extLst>
            </p:cNvPr>
            <p:cNvSpPr/>
            <p:nvPr/>
          </p:nvSpPr>
          <p:spPr>
            <a:xfrm rot="16200000" flipH="1">
              <a:off x="5637598" y="6450416"/>
              <a:ext cx="220914" cy="220914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8EFC8C63-9D7B-4B7D-ACF3-F1F02A342C56}"/>
                </a:ext>
              </a:extLst>
            </p:cNvPr>
            <p:cNvSpPr/>
            <p:nvPr/>
          </p:nvSpPr>
          <p:spPr>
            <a:xfrm rot="16200000" flipH="1">
              <a:off x="5971996" y="6486442"/>
              <a:ext cx="56220" cy="56220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1B633328-320C-4425-9FA1-9D46C58A7C96}"/>
                </a:ext>
              </a:extLst>
            </p:cNvPr>
            <p:cNvSpPr/>
            <p:nvPr/>
          </p:nvSpPr>
          <p:spPr>
            <a:xfrm rot="16200000" flipH="1">
              <a:off x="6095783" y="6008925"/>
              <a:ext cx="204449" cy="20444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0A03AAE4-5D30-4F1A-8384-084BDC8C5AC2}"/>
                </a:ext>
              </a:extLst>
            </p:cNvPr>
            <p:cNvSpPr/>
            <p:nvPr/>
          </p:nvSpPr>
          <p:spPr>
            <a:xfrm rot="16200000" flipH="1">
              <a:off x="6868370" y="4514156"/>
              <a:ext cx="204449" cy="20444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xmlns="" id="{AEEF4C4C-B9B2-4288-8E59-5DEF01B3B094}"/>
                </a:ext>
              </a:extLst>
            </p:cNvPr>
            <p:cNvGrpSpPr/>
            <p:nvPr/>
          </p:nvGrpSpPr>
          <p:grpSpPr>
            <a:xfrm>
              <a:off x="7341422" y="5099893"/>
              <a:ext cx="3292244" cy="1348412"/>
              <a:chOff x="-40404" y="2159355"/>
              <a:chExt cx="3292244" cy="1348412"/>
            </a:xfrm>
          </p:grpSpPr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xmlns="" id="{4C941F02-D416-4BF5-AA1E-790E94B9C818}"/>
                  </a:ext>
                </a:extLst>
              </p:cNvPr>
              <p:cNvGrpSpPr/>
              <p:nvPr/>
            </p:nvGrpSpPr>
            <p:grpSpPr>
              <a:xfrm>
                <a:off x="-40404" y="2159355"/>
                <a:ext cx="3292244" cy="1348412"/>
                <a:chOff x="-40404" y="2159355"/>
                <a:chExt cx="3292244" cy="1348412"/>
              </a:xfrm>
            </p:grpSpPr>
            <p:sp>
              <p:nvSpPr>
                <p:cNvPr id="69" name="文本框 68">
                  <a:extLst>
                    <a:ext uri="{FF2B5EF4-FFF2-40B4-BE49-F238E27FC236}">
                      <a16:creationId xmlns:a16="http://schemas.microsoft.com/office/drawing/2014/main" xmlns="" id="{1A1B52D9-5191-4422-895B-2B68120EA68B}"/>
                    </a:ext>
                  </a:extLst>
                </p:cNvPr>
                <p:cNvSpPr txBox="1"/>
                <p:nvPr/>
              </p:nvSpPr>
              <p:spPr>
                <a:xfrm>
                  <a:off x="-26396" y="2159355"/>
                  <a:ext cx="1653603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600" b="1" dirty="0">
                      <a:solidFill>
                        <a:schemeClr val="bg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04</a:t>
                  </a:r>
                  <a:endParaRPr lang="zh-CN" altLang="en-US" sz="36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70" name="文本框 69">
                  <a:extLst>
                    <a:ext uri="{FF2B5EF4-FFF2-40B4-BE49-F238E27FC236}">
                      <a16:creationId xmlns:a16="http://schemas.microsoft.com/office/drawing/2014/main" xmlns="" id="{6E9E60ED-DBE3-460C-9252-25A9680E5E66}"/>
                    </a:ext>
                  </a:extLst>
                </p:cNvPr>
                <p:cNvSpPr txBox="1"/>
                <p:nvPr/>
              </p:nvSpPr>
              <p:spPr>
                <a:xfrm>
                  <a:off x="-40404" y="2984547"/>
                  <a:ext cx="3292244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This is a blank</a:t>
                  </a:r>
                  <a:r>
                    <a:rPr lang="zh-CN" altLang="en-US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 </a:t>
                  </a:r>
                  <a:r>
                    <a:rPr lang="en-US" altLang="zh-CN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sample textbox</a:t>
                  </a:r>
                  <a:r>
                    <a:rPr lang="zh-CN" altLang="en-US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，</a:t>
                  </a:r>
                  <a:r>
                    <a:rPr lang="en-US" altLang="zh-CN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you can add your own desired text here . </a:t>
                  </a:r>
                  <a:endPara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endParaRPr>
                </a:p>
              </p:txBody>
            </p:sp>
          </p:grp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xmlns="" id="{61FF3663-CD14-47BB-9E12-71F7F9A5CFB7}"/>
                  </a:ext>
                </a:extLst>
              </p:cNvPr>
              <p:cNvSpPr txBox="1"/>
              <p:nvPr/>
            </p:nvSpPr>
            <p:spPr>
              <a:xfrm>
                <a:off x="-26396" y="2731662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3" name="Freeform 49">
              <a:extLst>
                <a:ext uri="{FF2B5EF4-FFF2-40B4-BE49-F238E27FC236}">
                  <a16:creationId xmlns:a16="http://schemas.microsoft.com/office/drawing/2014/main" xmlns="" id="{76958899-5DB0-4CE8-B30F-B0C0C1B5F3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1232" y="5810033"/>
              <a:ext cx="254275" cy="254275"/>
            </a:xfrm>
            <a:custGeom>
              <a:avLst/>
              <a:gdLst>
                <a:gd name="T0" fmla="*/ 39 w 39"/>
                <a:gd name="T1" fmla="*/ 18 h 39"/>
                <a:gd name="T2" fmla="*/ 21 w 39"/>
                <a:gd name="T3" fmla="*/ 1 h 39"/>
                <a:gd name="T4" fmla="*/ 21 w 39"/>
                <a:gd name="T5" fmla="*/ 1 h 39"/>
                <a:gd name="T6" fmla="*/ 19 w 39"/>
                <a:gd name="T7" fmla="*/ 1 h 39"/>
                <a:gd name="T8" fmla="*/ 0 w 39"/>
                <a:gd name="T9" fmla="*/ 19 h 39"/>
                <a:gd name="T10" fmla="*/ 0 w 39"/>
                <a:gd name="T11" fmla="*/ 20 h 39"/>
                <a:gd name="T12" fmla="*/ 0 w 39"/>
                <a:gd name="T13" fmla="*/ 38 h 39"/>
                <a:gd name="T14" fmla="*/ 2 w 39"/>
                <a:gd name="T15" fmla="*/ 39 h 39"/>
                <a:gd name="T16" fmla="*/ 19 w 39"/>
                <a:gd name="T17" fmla="*/ 39 h 39"/>
                <a:gd name="T18" fmla="*/ 19 w 39"/>
                <a:gd name="T19" fmla="*/ 39 h 39"/>
                <a:gd name="T20" fmla="*/ 20 w 39"/>
                <a:gd name="T21" fmla="*/ 39 h 39"/>
                <a:gd name="T22" fmla="*/ 39 w 39"/>
                <a:gd name="T23" fmla="*/ 20 h 39"/>
                <a:gd name="T24" fmla="*/ 39 w 39"/>
                <a:gd name="T25" fmla="*/ 18 h 39"/>
                <a:gd name="T26" fmla="*/ 18 w 39"/>
                <a:gd name="T27" fmla="*/ 36 h 39"/>
                <a:gd name="T28" fmla="*/ 18 w 39"/>
                <a:gd name="T29" fmla="*/ 36 h 39"/>
                <a:gd name="T30" fmla="*/ 3 w 39"/>
                <a:gd name="T31" fmla="*/ 36 h 39"/>
                <a:gd name="T32" fmla="*/ 3 w 39"/>
                <a:gd name="T33" fmla="*/ 21 h 39"/>
                <a:gd name="T34" fmla="*/ 20 w 39"/>
                <a:gd name="T35" fmla="*/ 4 h 39"/>
                <a:gd name="T36" fmla="*/ 35 w 39"/>
                <a:gd name="T37" fmla="*/ 19 h 39"/>
                <a:gd name="T38" fmla="*/ 18 w 39"/>
                <a:gd name="T39" fmla="*/ 36 h 39"/>
                <a:gd name="T40" fmla="*/ 9 w 39"/>
                <a:gd name="T41" fmla="*/ 25 h 39"/>
                <a:gd name="T42" fmla="*/ 9 w 39"/>
                <a:gd name="T43" fmla="*/ 25 h 39"/>
                <a:gd name="T44" fmla="*/ 5 w 39"/>
                <a:gd name="T45" fmla="*/ 30 h 39"/>
                <a:gd name="T46" fmla="*/ 9 w 39"/>
                <a:gd name="T47" fmla="*/ 34 h 39"/>
                <a:gd name="T48" fmla="*/ 14 w 39"/>
                <a:gd name="T49" fmla="*/ 30 h 39"/>
                <a:gd name="T50" fmla="*/ 9 w 39"/>
                <a:gd name="T51" fmla="*/ 25 h 39"/>
                <a:gd name="T52" fmla="*/ 9 w 39"/>
                <a:gd name="T53" fmla="*/ 32 h 39"/>
                <a:gd name="T54" fmla="*/ 9 w 39"/>
                <a:gd name="T55" fmla="*/ 32 h 39"/>
                <a:gd name="T56" fmla="*/ 7 w 39"/>
                <a:gd name="T57" fmla="*/ 30 h 39"/>
                <a:gd name="T58" fmla="*/ 9 w 39"/>
                <a:gd name="T59" fmla="*/ 27 h 39"/>
                <a:gd name="T60" fmla="*/ 12 w 39"/>
                <a:gd name="T61" fmla="*/ 30 h 39"/>
                <a:gd name="T62" fmla="*/ 9 w 39"/>
                <a:gd name="T63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" h="39">
                  <a:moveTo>
                    <a:pt x="39" y="18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0" y="0"/>
                    <a:pt x="19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" y="39"/>
                    <a:pt x="2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20" y="39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19"/>
                    <a:pt x="39" y="18"/>
                    <a:pt x="39" y="18"/>
                  </a:cubicBezTo>
                  <a:close/>
                  <a:moveTo>
                    <a:pt x="18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18" y="36"/>
                    <a:pt x="18" y="36"/>
                    <a:pt x="18" y="36"/>
                  </a:cubicBezTo>
                  <a:close/>
                  <a:moveTo>
                    <a:pt x="9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7" y="25"/>
                    <a:pt x="5" y="27"/>
                    <a:pt x="5" y="30"/>
                  </a:cubicBezTo>
                  <a:cubicBezTo>
                    <a:pt x="5" y="32"/>
                    <a:pt x="7" y="34"/>
                    <a:pt x="9" y="34"/>
                  </a:cubicBezTo>
                  <a:cubicBezTo>
                    <a:pt x="12" y="34"/>
                    <a:pt x="14" y="32"/>
                    <a:pt x="14" y="30"/>
                  </a:cubicBezTo>
                  <a:cubicBezTo>
                    <a:pt x="14" y="27"/>
                    <a:pt x="12" y="25"/>
                    <a:pt x="9" y="25"/>
                  </a:cubicBezTo>
                  <a:close/>
                  <a:moveTo>
                    <a:pt x="9" y="32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8" y="32"/>
                    <a:pt x="7" y="31"/>
                    <a:pt x="7" y="30"/>
                  </a:cubicBezTo>
                  <a:cubicBezTo>
                    <a:pt x="7" y="28"/>
                    <a:pt x="8" y="27"/>
                    <a:pt x="9" y="27"/>
                  </a:cubicBezTo>
                  <a:cubicBezTo>
                    <a:pt x="11" y="27"/>
                    <a:pt x="12" y="28"/>
                    <a:pt x="12" y="30"/>
                  </a:cubicBezTo>
                  <a:cubicBezTo>
                    <a:pt x="12" y="31"/>
                    <a:pt x="11" y="32"/>
                    <a:pt x="9" y="32"/>
                  </a:cubicBezTo>
                  <a:close/>
                </a:path>
              </a:pathLst>
            </a:custGeom>
            <a:solidFill>
              <a:srgbClr val="8BFB4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4" name="PA_组合 53">
            <a:extLst>
              <a:ext uri="{FF2B5EF4-FFF2-40B4-BE49-F238E27FC236}">
                <a16:creationId xmlns:a16="http://schemas.microsoft.com/office/drawing/2014/main" xmlns="" id="{F1800BBF-BC23-41DA-BFC5-62D680EE5B5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718376" y="2703200"/>
            <a:ext cx="4915290" cy="1853136"/>
            <a:chOff x="5718376" y="2703200"/>
            <a:chExt cx="4915290" cy="1853136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83594272-1BFE-43A3-B87E-4A0AC20171EE}"/>
                </a:ext>
              </a:extLst>
            </p:cNvPr>
            <p:cNvSpPr/>
            <p:nvPr/>
          </p:nvSpPr>
          <p:spPr>
            <a:xfrm rot="16200000" flipH="1">
              <a:off x="5718376" y="3591509"/>
              <a:ext cx="300092" cy="300092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10DDA715-BC46-425F-9720-43EF5574825D}"/>
                </a:ext>
              </a:extLst>
            </p:cNvPr>
            <p:cNvSpPr/>
            <p:nvPr/>
          </p:nvSpPr>
          <p:spPr>
            <a:xfrm rot="16200000" flipH="1">
              <a:off x="5875581" y="4335422"/>
              <a:ext cx="220914" cy="220914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B4931B30-0800-4258-BD20-A036B8AC8821}"/>
                </a:ext>
              </a:extLst>
            </p:cNvPr>
            <p:cNvSpPr/>
            <p:nvPr/>
          </p:nvSpPr>
          <p:spPr>
            <a:xfrm rot="16200000" flipH="1">
              <a:off x="6252468" y="3495753"/>
              <a:ext cx="112439" cy="1124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4AAC64DB-0D14-4C28-8D98-1A0C59DCC67D}"/>
                </a:ext>
              </a:extLst>
            </p:cNvPr>
            <p:cNvSpPr/>
            <p:nvPr/>
          </p:nvSpPr>
          <p:spPr>
            <a:xfrm rot="16200000" flipH="1">
              <a:off x="6333766" y="3893931"/>
              <a:ext cx="204449" cy="20444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4D3B8CB2-FA93-4847-9BF3-055FEEC7410C}"/>
                </a:ext>
              </a:extLst>
            </p:cNvPr>
            <p:cNvSpPr/>
            <p:nvPr/>
          </p:nvSpPr>
          <p:spPr>
            <a:xfrm rot="16200000" flipH="1">
              <a:off x="6553072" y="3277711"/>
              <a:ext cx="600185" cy="600185"/>
            </a:xfrm>
            <a:prstGeom prst="ellipse">
              <a:avLst/>
            </a:prstGeom>
            <a:noFill/>
            <a:ln>
              <a:solidFill>
                <a:srgbClr val="8BFB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939458AF-EB82-4170-AA08-DFACBCEE3C28}"/>
                </a:ext>
              </a:extLst>
            </p:cNvPr>
            <p:cNvSpPr/>
            <p:nvPr/>
          </p:nvSpPr>
          <p:spPr>
            <a:xfrm rot="16200000" flipH="1">
              <a:off x="6108578" y="4217545"/>
              <a:ext cx="56220" cy="56220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8CA7B461-A843-469E-B3FD-09F5AC975091}"/>
                </a:ext>
              </a:extLst>
            </p:cNvPr>
            <p:cNvSpPr/>
            <p:nvPr/>
          </p:nvSpPr>
          <p:spPr>
            <a:xfrm rot="16200000" flipH="1">
              <a:off x="6252980" y="4211734"/>
              <a:ext cx="300092" cy="300092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7EF5D5AD-8026-491E-8F0C-0D52C3A211E6}"/>
                </a:ext>
              </a:extLst>
            </p:cNvPr>
            <p:cNvSpPr/>
            <p:nvPr/>
          </p:nvSpPr>
          <p:spPr>
            <a:xfrm rot="16200000" flipH="1">
              <a:off x="6787072" y="4115978"/>
              <a:ext cx="112439" cy="1124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749049D1-A175-49D8-A0C8-4BA2811B3542}"/>
                </a:ext>
              </a:extLst>
            </p:cNvPr>
            <p:cNvGrpSpPr/>
            <p:nvPr/>
          </p:nvGrpSpPr>
          <p:grpSpPr>
            <a:xfrm>
              <a:off x="7341422" y="2703200"/>
              <a:ext cx="3292244" cy="1348412"/>
              <a:chOff x="-40404" y="2159355"/>
              <a:chExt cx="3292244" cy="1348412"/>
            </a:xfrm>
          </p:grpSpPr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xmlns="" id="{780AF881-3AA3-4A0A-8C9D-96A208AD3B99}"/>
                  </a:ext>
                </a:extLst>
              </p:cNvPr>
              <p:cNvGrpSpPr/>
              <p:nvPr/>
            </p:nvGrpSpPr>
            <p:grpSpPr>
              <a:xfrm>
                <a:off x="-40404" y="2159355"/>
                <a:ext cx="3292244" cy="1348412"/>
                <a:chOff x="-40404" y="2159355"/>
                <a:chExt cx="3292244" cy="1348412"/>
              </a:xfrm>
            </p:grpSpPr>
            <p:sp>
              <p:nvSpPr>
                <p:cNvPr id="64" name="文本框 63">
                  <a:extLst>
                    <a:ext uri="{FF2B5EF4-FFF2-40B4-BE49-F238E27FC236}">
                      <a16:creationId xmlns:a16="http://schemas.microsoft.com/office/drawing/2014/main" xmlns="" id="{B1C5B04F-80FF-45A9-A307-246FFBA4828C}"/>
                    </a:ext>
                  </a:extLst>
                </p:cNvPr>
                <p:cNvSpPr txBox="1"/>
                <p:nvPr/>
              </p:nvSpPr>
              <p:spPr>
                <a:xfrm>
                  <a:off x="-26396" y="2159355"/>
                  <a:ext cx="1653603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600" b="1" dirty="0">
                      <a:solidFill>
                        <a:schemeClr val="bg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02</a:t>
                  </a:r>
                  <a:endParaRPr lang="zh-CN" altLang="en-US" sz="36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65" name="文本框 64">
                  <a:extLst>
                    <a:ext uri="{FF2B5EF4-FFF2-40B4-BE49-F238E27FC236}">
                      <a16:creationId xmlns:a16="http://schemas.microsoft.com/office/drawing/2014/main" xmlns="" id="{56BAF299-8E18-4C4A-8895-0A237CC63C72}"/>
                    </a:ext>
                  </a:extLst>
                </p:cNvPr>
                <p:cNvSpPr txBox="1"/>
                <p:nvPr/>
              </p:nvSpPr>
              <p:spPr>
                <a:xfrm>
                  <a:off x="-40404" y="2984547"/>
                  <a:ext cx="3292244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This is a blank</a:t>
                  </a:r>
                  <a:r>
                    <a:rPr lang="zh-CN" altLang="en-US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 </a:t>
                  </a:r>
                  <a:r>
                    <a:rPr lang="en-US" altLang="zh-CN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sample textbox</a:t>
                  </a:r>
                  <a:r>
                    <a:rPr lang="zh-CN" altLang="en-US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，</a:t>
                  </a:r>
                  <a:r>
                    <a:rPr lang="en-US" altLang="zh-CN" sz="1400" dirty="0">
                      <a:solidFill>
                        <a:srgbClr val="6D6D6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Dubai Light" panose="020B0303030403030204" pitchFamily="34" charset="-78"/>
                    </a:rPr>
                    <a:t>you can add your own desired text here . </a:t>
                  </a:r>
                  <a:endPara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endParaRPr>
                </a:p>
              </p:txBody>
            </p:sp>
          </p:grp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xmlns="" id="{8EC2AEE8-C7C4-4E0D-A76A-F63D57437E89}"/>
                  </a:ext>
                </a:extLst>
              </p:cNvPr>
              <p:cNvSpPr txBox="1"/>
              <p:nvPr/>
            </p:nvSpPr>
            <p:spPr>
              <a:xfrm>
                <a:off x="-26396" y="2731662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5" name="Freeform 63">
              <a:extLst>
                <a:ext uri="{FF2B5EF4-FFF2-40B4-BE49-F238E27FC236}">
                  <a16:creationId xmlns:a16="http://schemas.microsoft.com/office/drawing/2014/main" xmlns="" id="{A3CB8C6C-C30F-4BFA-AF6D-3FF8F77AEA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5337" y="3411986"/>
              <a:ext cx="265940" cy="321927"/>
            </a:xfrm>
            <a:custGeom>
              <a:avLst/>
              <a:gdLst>
                <a:gd name="T0" fmla="*/ 15 w 32"/>
                <a:gd name="T1" fmla="*/ 26 h 39"/>
                <a:gd name="T2" fmla="*/ 14 w 32"/>
                <a:gd name="T3" fmla="*/ 26 h 39"/>
                <a:gd name="T4" fmla="*/ 3 w 32"/>
                <a:gd name="T5" fmla="*/ 26 h 39"/>
                <a:gd name="T6" fmla="*/ 0 w 32"/>
                <a:gd name="T7" fmla="*/ 20 h 39"/>
                <a:gd name="T8" fmla="*/ 3 w 32"/>
                <a:gd name="T9" fmla="*/ 14 h 39"/>
                <a:gd name="T10" fmla="*/ 9 w 32"/>
                <a:gd name="T11" fmla="*/ 11 h 39"/>
                <a:gd name="T12" fmla="*/ 15 w 32"/>
                <a:gd name="T13" fmla="*/ 14 h 39"/>
                <a:gd name="T14" fmla="*/ 19 w 32"/>
                <a:gd name="T15" fmla="*/ 6 h 39"/>
                <a:gd name="T16" fmla="*/ 26 w 32"/>
                <a:gd name="T17" fmla="*/ 0 h 39"/>
                <a:gd name="T18" fmla="*/ 32 w 32"/>
                <a:gd name="T19" fmla="*/ 6 h 39"/>
                <a:gd name="T20" fmla="*/ 26 w 32"/>
                <a:gd name="T21" fmla="*/ 13 h 39"/>
                <a:gd name="T22" fmla="*/ 16 w 32"/>
                <a:gd name="T23" fmla="*/ 15 h 39"/>
                <a:gd name="T24" fmla="*/ 16 w 32"/>
                <a:gd name="T25" fmla="*/ 24 h 39"/>
                <a:gd name="T26" fmla="*/ 26 w 32"/>
                <a:gd name="T27" fmla="*/ 27 h 39"/>
                <a:gd name="T28" fmla="*/ 32 w 32"/>
                <a:gd name="T29" fmla="*/ 33 h 39"/>
                <a:gd name="T30" fmla="*/ 30 w 32"/>
                <a:gd name="T31" fmla="*/ 38 h 39"/>
                <a:gd name="T32" fmla="*/ 21 w 32"/>
                <a:gd name="T33" fmla="*/ 38 h 39"/>
                <a:gd name="T34" fmla="*/ 20 w 32"/>
                <a:gd name="T35" fmla="*/ 30 h 39"/>
                <a:gd name="T36" fmla="*/ 28 w 32"/>
                <a:gd name="T37" fmla="*/ 31 h 39"/>
                <a:gd name="T38" fmla="*/ 23 w 32"/>
                <a:gd name="T39" fmla="*/ 31 h 39"/>
                <a:gd name="T40" fmla="*/ 23 w 32"/>
                <a:gd name="T41" fmla="*/ 35 h 39"/>
                <a:gd name="T42" fmla="*/ 28 w 32"/>
                <a:gd name="T43" fmla="*/ 35 h 39"/>
                <a:gd name="T44" fmla="*/ 29 w 32"/>
                <a:gd name="T45" fmla="*/ 33 h 39"/>
                <a:gd name="T46" fmla="*/ 12 w 32"/>
                <a:gd name="T47" fmla="*/ 16 h 39"/>
                <a:gd name="T48" fmla="*/ 9 w 32"/>
                <a:gd name="T49" fmla="*/ 14 h 39"/>
                <a:gd name="T50" fmla="*/ 5 w 32"/>
                <a:gd name="T51" fmla="*/ 16 h 39"/>
                <a:gd name="T52" fmla="*/ 5 w 32"/>
                <a:gd name="T53" fmla="*/ 24 h 39"/>
                <a:gd name="T54" fmla="*/ 9 w 32"/>
                <a:gd name="T55" fmla="*/ 25 h 39"/>
                <a:gd name="T56" fmla="*/ 12 w 32"/>
                <a:gd name="T57" fmla="*/ 24 h 39"/>
                <a:gd name="T58" fmla="*/ 12 w 32"/>
                <a:gd name="T59" fmla="*/ 16 h 39"/>
                <a:gd name="T60" fmla="*/ 28 w 32"/>
                <a:gd name="T61" fmla="*/ 4 h 39"/>
                <a:gd name="T62" fmla="*/ 26 w 32"/>
                <a:gd name="T63" fmla="*/ 3 h 39"/>
                <a:gd name="T64" fmla="*/ 22 w 32"/>
                <a:gd name="T65" fmla="*/ 6 h 39"/>
                <a:gd name="T66" fmla="*/ 26 w 32"/>
                <a:gd name="T67" fmla="*/ 10 h 39"/>
                <a:gd name="T68" fmla="*/ 29 w 32"/>
                <a:gd name="T69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" h="39">
                  <a:moveTo>
                    <a:pt x="20" y="30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7"/>
                    <a:pt x="11" y="28"/>
                    <a:pt x="9" y="28"/>
                  </a:cubicBezTo>
                  <a:cubicBezTo>
                    <a:pt x="6" y="28"/>
                    <a:pt x="4" y="27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8"/>
                    <a:pt x="1" y="15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2"/>
                    <a:pt x="6" y="11"/>
                    <a:pt x="9" y="11"/>
                  </a:cubicBezTo>
                  <a:cubicBezTo>
                    <a:pt x="11" y="11"/>
                    <a:pt x="13" y="12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19" y="8"/>
                    <a:pt x="19" y="6"/>
                  </a:cubicBezTo>
                  <a:cubicBezTo>
                    <a:pt x="19" y="5"/>
                    <a:pt x="20" y="3"/>
                    <a:pt x="21" y="2"/>
                  </a:cubicBezTo>
                  <a:cubicBezTo>
                    <a:pt x="22" y="1"/>
                    <a:pt x="24" y="0"/>
                    <a:pt x="26" y="0"/>
                  </a:cubicBezTo>
                  <a:cubicBezTo>
                    <a:pt x="27" y="0"/>
                    <a:pt x="29" y="1"/>
                    <a:pt x="30" y="2"/>
                  </a:cubicBezTo>
                  <a:cubicBezTo>
                    <a:pt x="31" y="3"/>
                    <a:pt x="32" y="5"/>
                    <a:pt x="32" y="6"/>
                  </a:cubicBezTo>
                  <a:cubicBezTo>
                    <a:pt x="32" y="8"/>
                    <a:pt x="31" y="10"/>
                    <a:pt x="30" y="11"/>
                  </a:cubicBezTo>
                  <a:cubicBezTo>
                    <a:pt x="29" y="12"/>
                    <a:pt x="27" y="13"/>
                    <a:pt x="26" y="13"/>
                  </a:cubicBezTo>
                  <a:cubicBezTo>
                    <a:pt x="24" y="13"/>
                    <a:pt x="22" y="12"/>
                    <a:pt x="21" y="11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7"/>
                    <a:pt x="17" y="18"/>
                    <a:pt x="17" y="20"/>
                  </a:cubicBezTo>
                  <a:cubicBezTo>
                    <a:pt x="17" y="21"/>
                    <a:pt x="16" y="23"/>
                    <a:pt x="16" y="24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2" y="28"/>
                    <a:pt x="24" y="27"/>
                    <a:pt x="26" y="27"/>
                  </a:cubicBezTo>
                  <a:cubicBezTo>
                    <a:pt x="27" y="27"/>
                    <a:pt x="29" y="28"/>
                    <a:pt x="30" y="29"/>
                  </a:cubicBezTo>
                  <a:cubicBezTo>
                    <a:pt x="31" y="30"/>
                    <a:pt x="32" y="32"/>
                    <a:pt x="32" y="33"/>
                  </a:cubicBezTo>
                  <a:cubicBezTo>
                    <a:pt x="32" y="35"/>
                    <a:pt x="31" y="36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9"/>
                    <a:pt x="27" y="39"/>
                    <a:pt x="26" y="39"/>
                  </a:cubicBezTo>
                  <a:cubicBezTo>
                    <a:pt x="24" y="39"/>
                    <a:pt x="22" y="39"/>
                    <a:pt x="21" y="38"/>
                  </a:cubicBezTo>
                  <a:cubicBezTo>
                    <a:pt x="20" y="36"/>
                    <a:pt x="19" y="35"/>
                    <a:pt x="19" y="33"/>
                  </a:cubicBezTo>
                  <a:cubicBezTo>
                    <a:pt x="19" y="32"/>
                    <a:pt x="20" y="31"/>
                    <a:pt x="20" y="30"/>
                  </a:cubicBezTo>
                  <a:close/>
                  <a:moveTo>
                    <a:pt x="28" y="31"/>
                  </a:moveTo>
                  <a:cubicBezTo>
                    <a:pt x="28" y="31"/>
                    <a:pt x="28" y="31"/>
                    <a:pt x="28" y="31"/>
                  </a:cubicBezTo>
                  <a:cubicBezTo>
                    <a:pt x="27" y="31"/>
                    <a:pt x="26" y="30"/>
                    <a:pt x="26" y="30"/>
                  </a:cubicBezTo>
                  <a:cubicBezTo>
                    <a:pt x="25" y="30"/>
                    <a:pt x="24" y="31"/>
                    <a:pt x="23" y="31"/>
                  </a:cubicBezTo>
                  <a:cubicBezTo>
                    <a:pt x="23" y="32"/>
                    <a:pt x="22" y="32"/>
                    <a:pt x="22" y="33"/>
                  </a:cubicBezTo>
                  <a:cubicBezTo>
                    <a:pt x="22" y="34"/>
                    <a:pt x="23" y="35"/>
                    <a:pt x="23" y="35"/>
                  </a:cubicBezTo>
                  <a:cubicBezTo>
                    <a:pt x="24" y="36"/>
                    <a:pt x="25" y="36"/>
                    <a:pt x="26" y="36"/>
                  </a:cubicBezTo>
                  <a:cubicBezTo>
                    <a:pt x="26" y="36"/>
                    <a:pt x="27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9" y="34"/>
                    <a:pt x="29" y="33"/>
                  </a:cubicBezTo>
                  <a:cubicBezTo>
                    <a:pt x="29" y="32"/>
                    <a:pt x="28" y="32"/>
                    <a:pt x="28" y="31"/>
                  </a:cubicBezTo>
                  <a:close/>
                  <a:moveTo>
                    <a:pt x="12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0" y="14"/>
                    <a:pt x="9" y="14"/>
                  </a:cubicBezTo>
                  <a:cubicBezTo>
                    <a:pt x="7" y="14"/>
                    <a:pt x="6" y="15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3" y="18"/>
                    <a:pt x="3" y="20"/>
                  </a:cubicBezTo>
                  <a:cubicBezTo>
                    <a:pt x="3" y="21"/>
                    <a:pt x="4" y="23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5"/>
                    <a:pt x="7" y="25"/>
                    <a:pt x="9" y="25"/>
                  </a:cubicBezTo>
                  <a:cubicBezTo>
                    <a:pt x="10" y="25"/>
                    <a:pt x="11" y="25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3" y="23"/>
                    <a:pt x="14" y="21"/>
                    <a:pt x="14" y="20"/>
                  </a:cubicBezTo>
                  <a:cubicBezTo>
                    <a:pt x="14" y="18"/>
                    <a:pt x="13" y="17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lose/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7" y="4"/>
                    <a:pt x="26" y="3"/>
                    <a:pt x="26" y="3"/>
                  </a:cubicBezTo>
                  <a:cubicBezTo>
                    <a:pt x="25" y="3"/>
                    <a:pt x="24" y="4"/>
                    <a:pt x="23" y="4"/>
                  </a:cubicBezTo>
                  <a:cubicBezTo>
                    <a:pt x="23" y="5"/>
                    <a:pt x="22" y="6"/>
                    <a:pt x="22" y="6"/>
                  </a:cubicBezTo>
                  <a:cubicBezTo>
                    <a:pt x="22" y="7"/>
                    <a:pt x="23" y="8"/>
                    <a:pt x="23" y="9"/>
                  </a:cubicBezTo>
                  <a:cubicBezTo>
                    <a:pt x="24" y="9"/>
                    <a:pt x="25" y="10"/>
                    <a:pt x="26" y="10"/>
                  </a:cubicBezTo>
                  <a:cubicBezTo>
                    <a:pt x="26" y="10"/>
                    <a:pt x="27" y="9"/>
                    <a:pt x="28" y="9"/>
                  </a:cubicBezTo>
                  <a:cubicBezTo>
                    <a:pt x="28" y="8"/>
                    <a:pt x="29" y="7"/>
                    <a:pt x="29" y="6"/>
                  </a:cubicBezTo>
                  <a:cubicBezTo>
                    <a:pt x="29" y="6"/>
                    <a:pt x="28" y="5"/>
                    <a:pt x="28" y="4"/>
                  </a:cubicBezTo>
                  <a:close/>
                </a:path>
              </a:pathLst>
            </a:custGeom>
            <a:solidFill>
              <a:srgbClr val="8BFB4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PA_组合 2">
            <a:extLst>
              <a:ext uri="{FF2B5EF4-FFF2-40B4-BE49-F238E27FC236}">
                <a16:creationId xmlns:a16="http://schemas.microsoft.com/office/drawing/2014/main" xmlns="" id="{B8A346FC-2100-453D-8275-5BC7795CB105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515378" y="-1580622"/>
            <a:ext cx="3161244" cy="3161244"/>
            <a:chOff x="4515378" y="-1580622"/>
            <a:chExt cx="3161244" cy="3161244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66612FE3-086C-47EC-8D03-186E1B0B02D4}"/>
                </a:ext>
              </a:extLst>
            </p:cNvPr>
            <p:cNvSpPr/>
            <p:nvPr/>
          </p:nvSpPr>
          <p:spPr>
            <a:xfrm>
              <a:off x="4515378" y="-1580622"/>
              <a:ext cx="3161244" cy="3161244"/>
            </a:xfrm>
            <a:prstGeom prst="ellipse">
              <a:avLst/>
            </a:prstGeom>
            <a:solidFill>
              <a:srgbClr val="8BFB4F"/>
            </a:solidFill>
            <a:ln>
              <a:solidFill>
                <a:srgbClr val="8BFB4F"/>
              </a:solidFill>
            </a:ln>
            <a:effectLst>
              <a:outerShdw blurRad="63500" sx="102000" sy="102000" algn="ctr" rotWithShape="0">
                <a:schemeClr val="bg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750497AC-DCC8-4047-BA4E-C57D0457C00E}"/>
                </a:ext>
              </a:extLst>
            </p:cNvPr>
            <p:cNvSpPr txBox="1"/>
            <p:nvPr/>
          </p:nvSpPr>
          <p:spPr>
            <a:xfrm>
              <a:off x="4974846" y="462556"/>
              <a:ext cx="23148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CONTENTS</a:t>
              </a:r>
              <a:endParaRPr lang="zh-CN" altLang="en-US" sz="2800" b="1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412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PA_组合 6">
            <a:extLst>
              <a:ext uri="{FF2B5EF4-FFF2-40B4-BE49-F238E27FC236}">
                <a16:creationId xmlns:a16="http://schemas.microsoft.com/office/drawing/2014/main" xmlns="" id="{9D4B22AE-2079-4C92-9667-BC031CB6FF0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218591" y="1592179"/>
            <a:ext cx="3667424" cy="3777270"/>
            <a:chOff x="1218591" y="1592179"/>
            <a:chExt cx="3667424" cy="377727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45D7676B-AF8F-4B94-897C-F793F8967A88}"/>
                </a:ext>
              </a:extLst>
            </p:cNvPr>
            <p:cNvSpPr/>
            <p:nvPr/>
          </p:nvSpPr>
          <p:spPr>
            <a:xfrm>
              <a:off x="1798611" y="4290984"/>
              <a:ext cx="600185" cy="600185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11C1F9C7-8753-4BBD-9C06-400A0A95E0C1}"/>
                </a:ext>
              </a:extLst>
            </p:cNvPr>
            <p:cNvSpPr/>
            <p:nvPr/>
          </p:nvSpPr>
          <p:spPr>
            <a:xfrm>
              <a:off x="2505190" y="4821194"/>
              <a:ext cx="405473" cy="405473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CF91B8EF-A30E-4735-A7DD-76F85A29BE58}"/>
                </a:ext>
              </a:extLst>
            </p:cNvPr>
            <p:cNvSpPr/>
            <p:nvPr/>
          </p:nvSpPr>
          <p:spPr>
            <a:xfrm>
              <a:off x="3119316" y="4636355"/>
              <a:ext cx="300092" cy="300092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FE4468EB-3251-4D44-9464-3E4137CA3F19}"/>
                </a:ext>
              </a:extLst>
            </p:cNvPr>
            <p:cNvSpPr/>
            <p:nvPr/>
          </p:nvSpPr>
          <p:spPr>
            <a:xfrm>
              <a:off x="3863229" y="4793560"/>
              <a:ext cx="220914" cy="220914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AD0DFE8C-ED75-468C-86D9-21C8A605CD02}"/>
                </a:ext>
              </a:extLst>
            </p:cNvPr>
            <p:cNvSpPr/>
            <p:nvPr/>
          </p:nvSpPr>
          <p:spPr>
            <a:xfrm>
              <a:off x="2125056" y="5013300"/>
              <a:ext cx="112439" cy="1124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4D71E1B6-0909-42AC-A228-3C498F68734B}"/>
                </a:ext>
              </a:extLst>
            </p:cNvPr>
            <p:cNvSpPr/>
            <p:nvPr/>
          </p:nvSpPr>
          <p:spPr>
            <a:xfrm>
              <a:off x="2729003" y="4578770"/>
              <a:ext cx="88415" cy="88415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EC5C7580-19C9-4452-9659-C862962B3599}"/>
                </a:ext>
              </a:extLst>
            </p:cNvPr>
            <p:cNvSpPr/>
            <p:nvPr/>
          </p:nvSpPr>
          <p:spPr>
            <a:xfrm>
              <a:off x="3899255" y="5127958"/>
              <a:ext cx="56220" cy="56220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0EEF6B3F-3A95-46BB-AC72-27529B86F3AE}"/>
                </a:ext>
              </a:extLst>
            </p:cNvPr>
            <p:cNvSpPr/>
            <p:nvPr/>
          </p:nvSpPr>
          <p:spPr>
            <a:xfrm>
              <a:off x="4442257" y="4888590"/>
              <a:ext cx="105707" cy="10570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BAA50AE7-7D77-4278-AFE8-99552333752D}"/>
                </a:ext>
              </a:extLst>
            </p:cNvPr>
            <p:cNvSpPr/>
            <p:nvPr/>
          </p:nvSpPr>
          <p:spPr>
            <a:xfrm>
              <a:off x="4283064" y="5150063"/>
              <a:ext cx="76603" cy="7660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FEB907D5-5963-4F11-A171-A7A703501002}"/>
                </a:ext>
              </a:extLst>
            </p:cNvPr>
            <p:cNvSpPr/>
            <p:nvPr/>
          </p:nvSpPr>
          <p:spPr>
            <a:xfrm>
              <a:off x="1540861" y="4166542"/>
              <a:ext cx="202737" cy="20273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19DC454B-56D0-47FE-9BA3-38D56D697F24}"/>
                </a:ext>
              </a:extLst>
            </p:cNvPr>
            <p:cNvSpPr/>
            <p:nvPr/>
          </p:nvSpPr>
          <p:spPr>
            <a:xfrm>
              <a:off x="1522863" y="4755783"/>
              <a:ext cx="119367" cy="119367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03DA9FFA-AA03-46C4-821C-97E4A1755AE1}"/>
                </a:ext>
              </a:extLst>
            </p:cNvPr>
            <p:cNvSpPr/>
            <p:nvPr/>
          </p:nvSpPr>
          <p:spPr>
            <a:xfrm>
              <a:off x="4431167" y="4300936"/>
              <a:ext cx="454848" cy="454848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AC18A3CC-8627-4EFC-95EE-9A640182AA4A}"/>
                </a:ext>
              </a:extLst>
            </p:cNvPr>
            <p:cNvSpPr/>
            <p:nvPr/>
          </p:nvSpPr>
          <p:spPr>
            <a:xfrm>
              <a:off x="4366554" y="5076361"/>
              <a:ext cx="57973" cy="5797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66152EA1-C548-4B2D-A8D5-2F2219306DCC}"/>
                </a:ext>
              </a:extLst>
            </p:cNvPr>
            <p:cNvSpPr/>
            <p:nvPr/>
          </p:nvSpPr>
          <p:spPr>
            <a:xfrm>
              <a:off x="4685076" y="4924800"/>
              <a:ext cx="200939" cy="2009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47753FA4-5E58-4222-82D6-6E816A74244B}"/>
                </a:ext>
              </a:extLst>
            </p:cNvPr>
            <p:cNvSpPr/>
            <p:nvPr/>
          </p:nvSpPr>
          <p:spPr>
            <a:xfrm>
              <a:off x="4547964" y="5271553"/>
              <a:ext cx="97896" cy="97896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1F05E403-FE31-48FE-B789-E75F3306579A}"/>
                </a:ext>
              </a:extLst>
            </p:cNvPr>
            <p:cNvSpPr/>
            <p:nvPr/>
          </p:nvSpPr>
          <p:spPr>
            <a:xfrm>
              <a:off x="4173416" y="4176493"/>
              <a:ext cx="202737" cy="20273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1C68C9CA-4211-4707-A98B-D658E7DD8322}"/>
                </a:ext>
              </a:extLst>
            </p:cNvPr>
            <p:cNvSpPr/>
            <p:nvPr/>
          </p:nvSpPr>
          <p:spPr>
            <a:xfrm>
              <a:off x="4155418" y="4765734"/>
              <a:ext cx="119367" cy="119367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12D28A33-73FB-48AD-A705-17D642F6057F}"/>
                </a:ext>
              </a:extLst>
            </p:cNvPr>
            <p:cNvSpPr/>
            <p:nvPr/>
          </p:nvSpPr>
          <p:spPr>
            <a:xfrm>
              <a:off x="1218591" y="4831145"/>
              <a:ext cx="405473" cy="405473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E8462528-E91E-443D-871F-C2C1AFCF3E30}"/>
                </a:ext>
              </a:extLst>
            </p:cNvPr>
            <p:cNvSpPr/>
            <p:nvPr/>
          </p:nvSpPr>
          <p:spPr>
            <a:xfrm>
              <a:off x="2576630" y="4803511"/>
              <a:ext cx="220914" cy="220914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53E350C9-5AA9-46F5-98D2-C6A91BB16F4C}"/>
                </a:ext>
              </a:extLst>
            </p:cNvPr>
            <p:cNvSpPr/>
            <p:nvPr/>
          </p:nvSpPr>
          <p:spPr>
            <a:xfrm>
              <a:off x="1442404" y="4588721"/>
              <a:ext cx="88415" cy="88415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705D823E-4315-4D6D-987F-3771BF91FF05}"/>
                </a:ext>
              </a:extLst>
            </p:cNvPr>
            <p:cNvSpPr/>
            <p:nvPr/>
          </p:nvSpPr>
          <p:spPr>
            <a:xfrm>
              <a:off x="3346008" y="5060193"/>
              <a:ext cx="105707" cy="10570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3FC14C77-AF72-4693-BD0B-0EDAF15E76C1}"/>
                </a:ext>
              </a:extLst>
            </p:cNvPr>
            <p:cNvSpPr/>
            <p:nvPr/>
          </p:nvSpPr>
          <p:spPr>
            <a:xfrm>
              <a:off x="3678671" y="4591932"/>
              <a:ext cx="150506" cy="150506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EAA2010C-3169-41A1-8C3E-74ECE0BC320D}"/>
                </a:ext>
              </a:extLst>
            </p:cNvPr>
            <p:cNvSpPr/>
            <p:nvPr/>
          </p:nvSpPr>
          <p:spPr>
            <a:xfrm>
              <a:off x="2996465" y="5160014"/>
              <a:ext cx="76603" cy="7660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7D7B0423-A607-4993-8CC0-A09DC180D0A2}"/>
                </a:ext>
              </a:extLst>
            </p:cNvPr>
            <p:cNvSpPr/>
            <p:nvPr/>
          </p:nvSpPr>
          <p:spPr>
            <a:xfrm>
              <a:off x="3593066" y="5131066"/>
              <a:ext cx="38302" cy="38302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6FE8C522-EF22-48EC-9D55-A6AA33741DCE}"/>
                </a:ext>
              </a:extLst>
            </p:cNvPr>
            <p:cNvGrpSpPr/>
            <p:nvPr/>
          </p:nvGrpSpPr>
          <p:grpSpPr>
            <a:xfrm>
              <a:off x="1798611" y="1592179"/>
              <a:ext cx="2840522" cy="2840522"/>
              <a:chOff x="1798611" y="1592179"/>
              <a:chExt cx="2840522" cy="2840522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xmlns="" id="{FDDF18B4-BF3D-4420-AAD8-8005838142A6}"/>
                  </a:ext>
                </a:extLst>
              </p:cNvPr>
              <p:cNvSpPr/>
              <p:nvPr/>
            </p:nvSpPr>
            <p:spPr>
              <a:xfrm>
                <a:off x="1798611" y="1592179"/>
                <a:ext cx="2840522" cy="2840522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xmlns="" id="{5561005E-D1C2-4E82-8CC9-8EBC05A8586F}"/>
                  </a:ext>
                </a:extLst>
              </p:cNvPr>
              <p:cNvSpPr txBox="1"/>
              <p:nvPr/>
            </p:nvSpPr>
            <p:spPr>
              <a:xfrm>
                <a:off x="2269975" y="2427782"/>
                <a:ext cx="199877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b="1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50</a:t>
                </a:r>
                <a:r>
                  <a:rPr lang="en-US" altLang="zh-CN" sz="5400" b="1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%</a:t>
                </a:r>
                <a:endParaRPr lang="zh-CN" altLang="en-US" sz="7200" b="1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8" name="PA_组合 7">
            <a:extLst>
              <a:ext uri="{FF2B5EF4-FFF2-40B4-BE49-F238E27FC236}">
                <a16:creationId xmlns:a16="http://schemas.microsoft.com/office/drawing/2014/main" xmlns="" id="{13547B14-17BC-4BA2-A8D7-04F3ABC4949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392038" y="938729"/>
            <a:ext cx="4445593" cy="950175"/>
            <a:chOff x="6392038" y="938729"/>
            <a:chExt cx="4445593" cy="950175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xmlns="" id="{02EDA3EA-E2DD-46BE-98D7-F23813D95154}"/>
                </a:ext>
              </a:extLst>
            </p:cNvPr>
            <p:cNvGrpSpPr/>
            <p:nvPr/>
          </p:nvGrpSpPr>
          <p:grpSpPr>
            <a:xfrm>
              <a:off x="7545387" y="938729"/>
              <a:ext cx="3292244" cy="776105"/>
              <a:chOff x="-40404" y="2731662"/>
              <a:chExt cx="3292244" cy="776105"/>
            </a:xfrm>
          </p:grpSpPr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xmlns="" id="{34C0B529-CBA0-4E5C-9C03-86E9C037AC15}"/>
                  </a:ext>
                </a:extLst>
              </p:cNvPr>
              <p:cNvSpPr txBox="1"/>
              <p:nvPr/>
            </p:nvSpPr>
            <p:spPr>
              <a:xfrm>
                <a:off x="-40404" y="2984547"/>
                <a:ext cx="32922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xmlns="" id="{DE49126A-E932-4873-A03C-AF9D6D4D3495}"/>
                  </a:ext>
                </a:extLst>
              </p:cNvPr>
              <p:cNvSpPr txBox="1"/>
              <p:nvPr/>
            </p:nvSpPr>
            <p:spPr>
              <a:xfrm>
                <a:off x="-26396" y="2731662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xmlns="" id="{014FAB4C-D3F2-4D26-BF0A-296476F87A02}"/>
                </a:ext>
              </a:extLst>
            </p:cNvPr>
            <p:cNvGrpSpPr/>
            <p:nvPr/>
          </p:nvGrpSpPr>
          <p:grpSpPr>
            <a:xfrm>
              <a:off x="6392038" y="999575"/>
              <a:ext cx="1058241" cy="889329"/>
              <a:chOff x="6844436" y="1493874"/>
              <a:chExt cx="1058241" cy="889329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A328FA50-416F-4598-AB5F-B79BE5A91240}"/>
                  </a:ext>
                </a:extLst>
              </p:cNvPr>
              <p:cNvSpPr/>
              <p:nvPr/>
            </p:nvSpPr>
            <p:spPr>
              <a:xfrm>
                <a:off x="7012464" y="1493874"/>
                <a:ext cx="715259" cy="715259"/>
              </a:xfrm>
              <a:prstGeom prst="ellipse">
                <a:avLst/>
              </a:prstGeom>
              <a:noFill/>
              <a:ln>
                <a:solidFill>
                  <a:srgbClr val="8BFB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xmlns="" id="{427C416F-857D-4371-BD45-53EBCA962AD3}"/>
                  </a:ext>
                </a:extLst>
              </p:cNvPr>
              <p:cNvSpPr/>
              <p:nvPr/>
            </p:nvSpPr>
            <p:spPr>
              <a:xfrm flipH="1">
                <a:off x="7780020" y="1558524"/>
                <a:ext cx="67310" cy="67310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xmlns="" id="{8AD45FCC-ECEA-468A-B05F-C2B94DC70C7E}"/>
                  </a:ext>
                </a:extLst>
              </p:cNvPr>
              <p:cNvSpPr/>
              <p:nvPr/>
            </p:nvSpPr>
            <p:spPr>
              <a:xfrm flipH="1">
                <a:off x="6844436" y="2143931"/>
                <a:ext cx="168028" cy="168028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xmlns="" id="{8E733DFC-EA1D-4DE2-B496-66031BC2872E}"/>
                  </a:ext>
                </a:extLst>
              </p:cNvPr>
              <p:cNvSpPr/>
              <p:nvPr/>
            </p:nvSpPr>
            <p:spPr>
              <a:xfrm flipH="1">
                <a:off x="7657363" y="2137889"/>
                <a:ext cx="245314" cy="245314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Group 14">
              <a:extLst>
                <a:ext uri="{FF2B5EF4-FFF2-40B4-BE49-F238E27FC236}">
                  <a16:creationId xmlns:a16="http://schemas.microsoft.com/office/drawing/2014/main" xmlns="" id="{9C69EF27-26FD-4B37-BDE6-6685F96EA24B}"/>
                </a:ext>
              </a:extLst>
            </p:cNvPr>
            <p:cNvGrpSpPr/>
            <p:nvPr/>
          </p:nvGrpSpPr>
          <p:grpSpPr>
            <a:xfrm>
              <a:off x="6774757" y="1217694"/>
              <a:ext cx="311811" cy="332599"/>
              <a:chOff x="4787900" y="1149350"/>
              <a:chExt cx="381000" cy="406400"/>
            </a:xfrm>
            <a:solidFill>
              <a:srgbClr val="8BFB4F"/>
            </a:solidFill>
          </p:grpSpPr>
          <p:sp>
            <p:nvSpPr>
              <p:cNvPr id="56" name="Freeform 229">
                <a:extLst>
                  <a:ext uri="{FF2B5EF4-FFF2-40B4-BE49-F238E27FC236}">
                    <a16:creationId xmlns:a16="http://schemas.microsoft.com/office/drawing/2014/main" xmlns="" id="{0A3DE5D9-83D4-4A6F-ABBB-6E4EE555B3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87900" y="1149350"/>
                <a:ext cx="381000" cy="406400"/>
              </a:xfrm>
              <a:custGeom>
                <a:avLst/>
                <a:gdLst/>
                <a:ahLst/>
                <a:cxnLst>
                  <a:cxn ang="0">
                    <a:pos x="208" y="0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26" y="0"/>
                  </a:cxn>
                  <a:cxn ang="0">
                    <a:pos x="20" y="2"/>
                  </a:cxn>
                  <a:cxn ang="0">
                    <a:pos x="10" y="10"/>
                  </a:cxn>
                  <a:cxn ang="0">
                    <a:pos x="2" y="20"/>
                  </a:cxn>
                  <a:cxn ang="0">
                    <a:pos x="0" y="26"/>
                  </a:cxn>
                  <a:cxn ang="0">
                    <a:pos x="0" y="32"/>
                  </a:cxn>
                  <a:cxn ang="0">
                    <a:pos x="0" y="224"/>
                  </a:cxn>
                  <a:cxn ang="0">
                    <a:pos x="0" y="224"/>
                  </a:cxn>
                  <a:cxn ang="0">
                    <a:pos x="0" y="230"/>
                  </a:cxn>
                  <a:cxn ang="0">
                    <a:pos x="2" y="236"/>
                  </a:cxn>
                  <a:cxn ang="0">
                    <a:pos x="10" y="246"/>
                  </a:cxn>
                  <a:cxn ang="0">
                    <a:pos x="20" y="254"/>
                  </a:cxn>
                  <a:cxn ang="0">
                    <a:pos x="26" y="256"/>
                  </a:cxn>
                  <a:cxn ang="0">
                    <a:pos x="32" y="256"/>
                  </a:cxn>
                  <a:cxn ang="0">
                    <a:pos x="208" y="256"/>
                  </a:cxn>
                  <a:cxn ang="0">
                    <a:pos x="208" y="256"/>
                  </a:cxn>
                  <a:cxn ang="0">
                    <a:pos x="214" y="256"/>
                  </a:cxn>
                  <a:cxn ang="0">
                    <a:pos x="220" y="254"/>
                  </a:cxn>
                  <a:cxn ang="0">
                    <a:pos x="230" y="246"/>
                  </a:cxn>
                  <a:cxn ang="0">
                    <a:pos x="238" y="236"/>
                  </a:cxn>
                  <a:cxn ang="0">
                    <a:pos x="240" y="230"/>
                  </a:cxn>
                  <a:cxn ang="0">
                    <a:pos x="240" y="224"/>
                  </a:cxn>
                  <a:cxn ang="0">
                    <a:pos x="240" y="32"/>
                  </a:cxn>
                  <a:cxn ang="0">
                    <a:pos x="240" y="32"/>
                  </a:cxn>
                  <a:cxn ang="0">
                    <a:pos x="240" y="26"/>
                  </a:cxn>
                  <a:cxn ang="0">
                    <a:pos x="238" y="20"/>
                  </a:cxn>
                  <a:cxn ang="0">
                    <a:pos x="230" y="10"/>
                  </a:cxn>
                  <a:cxn ang="0">
                    <a:pos x="220" y="2"/>
                  </a:cxn>
                  <a:cxn ang="0">
                    <a:pos x="214" y="0"/>
                  </a:cxn>
                  <a:cxn ang="0">
                    <a:pos x="208" y="0"/>
                  </a:cxn>
                  <a:cxn ang="0">
                    <a:pos x="224" y="224"/>
                  </a:cxn>
                  <a:cxn ang="0">
                    <a:pos x="224" y="224"/>
                  </a:cxn>
                  <a:cxn ang="0">
                    <a:pos x="222" y="230"/>
                  </a:cxn>
                  <a:cxn ang="0">
                    <a:pos x="220" y="236"/>
                  </a:cxn>
                  <a:cxn ang="0">
                    <a:pos x="214" y="238"/>
                  </a:cxn>
                  <a:cxn ang="0">
                    <a:pos x="208" y="240"/>
                  </a:cxn>
                  <a:cxn ang="0">
                    <a:pos x="32" y="240"/>
                  </a:cxn>
                  <a:cxn ang="0">
                    <a:pos x="32" y="240"/>
                  </a:cxn>
                  <a:cxn ang="0">
                    <a:pos x="26" y="238"/>
                  </a:cxn>
                  <a:cxn ang="0">
                    <a:pos x="20" y="236"/>
                  </a:cxn>
                  <a:cxn ang="0">
                    <a:pos x="18" y="230"/>
                  </a:cxn>
                  <a:cxn ang="0">
                    <a:pos x="16" y="224"/>
                  </a:cxn>
                  <a:cxn ang="0">
                    <a:pos x="16" y="32"/>
                  </a:cxn>
                  <a:cxn ang="0">
                    <a:pos x="16" y="32"/>
                  </a:cxn>
                  <a:cxn ang="0">
                    <a:pos x="18" y="26"/>
                  </a:cxn>
                  <a:cxn ang="0">
                    <a:pos x="20" y="20"/>
                  </a:cxn>
                  <a:cxn ang="0">
                    <a:pos x="26" y="18"/>
                  </a:cxn>
                  <a:cxn ang="0">
                    <a:pos x="32" y="16"/>
                  </a:cxn>
                  <a:cxn ang="0">
                    <a:pos x="208" y="16"/>
                  </a:cxn>
                  <a:cxn ang="0">
                    <a:pos x="208" y="16"/>
                  </a:cxn>
                  <a:cxn ang="0">
                    <a:pos x="214" y="18"/>
                  </a:cxn>
                  <a:cxn ang="0">
                    <a:pos x="220" y="20"/>
                  </a:cxn>
                  <a:cxn ang="0">
                    <a:pos x="222" y="26"/>
                  </a:cxn>
                  <a:cxn ang="0">
                    <a:pos x="224" y="32"/>
                  </a:cxn>
                  <a:cxn ang="0">
                    <a:pos x="224" y="224"/>
                  </a:cxn>
                </a:cxnLst>
                <a:rect l="0" t="0" r="r" b="b"/>
                <a:pathLst>
                  <a:path w="240" h="256">
                    <a:moveTo>
                      <a:pt x="208" y="0"/>
                    </a:moveTo>
                    <a:lnTo>
                      <a:pt x="32" y="0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0" y="10"/>
                    </a:lnTo>
                    <a:lnTo>
                      <a:pt x="2" y="20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0" y="224"/>
                    </a:lnTo>
                    <a:lnTo>
                      <a:pt x="0" y="224"/>
                    </a:lnTo>
                    <a:lnTo>
                      <a:pt x="0" y="230"/>
                    </a:lnTo>
                    <a:lnTo>
                      <a:pt x="2" y="236"/>
                    </a:lnTo>
                    <a:lnTo>
                      <a:pt x="10" y="246"/>
                    </a:lnTo>
                    <a:lnTo>
                      <a:pt x="20" y="254"/>
                    </a:lnTo>
                    <a:lnTo>
                      <a:pt x="26" y="256"/>
                    </a:lnTo>
                    <a:lnTo>
                      <a:pt x="32" y="256"/>
                    </a:lnTo>
                    <a:lnTo>
                      <a:pt x="208" y="256"/>
                    </a:lnTo>
                    <a:lnTo>
                      <a:pt x="208" y="256"/>
                    </a:lnTo>
                    <a:lnTo>
                      <a:pt x="214" y="256"/>
                    </a:lnTo>
                    <a:lnTo>
                      <a:pt x="220" y="254"/>
                    </a:lnTo>
                    <a:lnTo>
                      <a:pt x="230" y="246"/>
                    </a:lnTo>
                    <a:lnTo>
                      <a:pt x="238" y="236"/>
                    </a:lnTo>
                    <a:lnTo>
                      <a:pt x="240" y="230"/>
                    </a:lnTo>
                    <a:lnTo>
                      <a:pt x="240" y="224"/>
                    </a:lnTo>
                    <a:lnTo>
                      <a:pt x="240" y="32"/>
                    </a:lnTo>
                    <a:lnTo>
                      <a:pt x="240" y="32"/>
                    </a:lnTo>
                    <a:lnTo>
                      <a:pt x="240" y="26"/>
                    </a:lnTo>
                    <a:lnTo>
                      <a:pt x="238" y="20"/>
                    </a:lnTo>
                    <a:lnTo>
                      <a:pt x="230" y="10"/>
                    </a:lnTo>
                    <a:lnTo>
                      <a:pt x="220" y="2"/>
                    </a:lnTo>
                    <a:lnTo>
                      <a:pt x="214" y="0"/>
                    </a:lnTo>
                    <a:lnTo>
                      <a:pt x="208" y="0"/>
                    </a:lnTo>
                    <a:close/>
                    <a:moveTo>
                      <a:pt x="224" y="224"/>
                    </a:moveTo>
                    <a:lnTo>
                      <a:pt x="224" y="224"/>
                    </a:lnTo>
                    <a:lnTo>
                      <a:pt x="222" y="230"/>
                    </a:lnTo>
                    <a:lnTo>
                      <a:pt x="220" y="236"/>
                    </a:lnTo>
                    <a:lnTo>
                      <a:pt x="214" y="238"/>
                    </a:lnTo>
                    <a:lnTo>
                      <a:pt x="208" y="240"/>
                    </a:lnTo>
                    <a:lnTo>
                      <a:pt x="32" y="240"/>
                    </a:lnTo>
                    <a:lnTo>
                      <a:pt x="32" y="240"/>
                    </a:lnTo>
                    <a:lnTo>
                      <a:pt x="26" y="238"/>
                    </a:lnTo>
                    <a:lnTo>
                      <a:pt x="20" y="236"/>
                    </a:lnTo>
                    <a:lnTo>
                      <a:pt x="18" y="230"/>
                    </a:lnTo>
                    <a:lnTo>
                      <a:pt x="16" y="224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8" y="26"/>
                    </a:lnTo>
                    <a:lnTo>
                      <a:pt x="20" y="20"/>
                    </a:lnTo>
                    <a:lnTo>
                      <a:pt x="26" y="18"/>
                    </a:lnTo>
                    <a:lnTo>
                      <a:pt x="32" y="16"/>
                    </a:lnTo>
                    <a:lnTo>
                      <a:pt x="208" y="16"/>
                    </a:lnTo>
                    <a:lnTo>
                      <a:pt x="208" y="16"/>
                    </a:lnTo>
                    <a:lnTo>
                      <a:pt x="214" y="18"/>
                    </a:lnTo>
                    <a:lnTo>
                      <a:pt x="220" y="20"/>
                    </a:lnTo>
                    <a:lnTo>
                      <a:pt x="222" y="26"/>
                    </a:lnTo>
                    <a:lnTo>
                      <a:pt x="224" y="32"/>
                    </a:lnTo>
                    <a:lnTo>
                      <a:pt x="224" y="2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7" name="Freeform 232">
                <a:extLst>
                  <a:ext uri="{FF2B5EF4-FFF2-40B4-BE49-F238E27FC236}">
                    <a16:creationId xmlns:a16="http://schemas.microsoft.com/office/drawing/2014/main" xmlns="" id="{66B8746D-B07A-488B-8343-659C68EF187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38700" y="1200150"/>
                <a:ext cx="279400" cy="254000"/>
              </a:xfrm>
              <a:custGeom>
                <a:avLst/>
                <a:gdLst/>
                <a:ahLst/>
                <a:cxnLst>
                  <a:cxn ang="0">
                    <a:pos x="168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152"/>
                  </a:cxn>
                  <a:cxn ang="0">
                    <a:pos x="0" y="152"/>
                  </a:cxn>
                  <a:cxn ang="0">
                    <a:pos x="0" y="156"/>
                  </a:cxn>
                  <a:cxn ang="0">
                    <a:pos x="2" y="158"/>
                  </a:cxn>
                  <a:cxn ang="0">
                    <a:pos x="4" y="160"/>
                  </a:cxn>
                  <a:cxn ang="0">
                    <a:pos x="8" y="160"/>
                  </a:cxn>
                  <a:cxn ang="0">
                    <a:pos x="168" y="160"/>
                  </a:cxn>
                  <a:cxn ang="0">
                    <a:pos x="168" y="160"/>
                  </a:cxn>
                  <a:cxn ang="0">
                    <a:pos x="172" y="160"/>
                  </a:cxn>
                  <a:cxn ang="0">
                    <a:pos x="174" y="158"/>
                  </a:cxn>
                  <a:cxn ang="0">
                    <a:pos x="176" y="156"/>
                  </a:cxn>
                  <a:cxn ang="0">
                    <a:pos x="176" y="152"/>
                  </a:cxn>
                  <a:cxn ang="0">
                    <a:pos x="176" y="8"/>
                  </a:cxn>
                  <a:cxn ang="0">
                    <a:pos x="176" y="8"/>
                  </a:cxn>
                  <a:cxn ang="0">
                    <a:pos x="176" y="4"/>
                  </a:cxn>
                  <a:cxn ang="0">
                    <a:pos x="174" y="2"/>
                  </a:cxn>
                  <a:cxn ang="0">
                    <a:pos x="172" y="0"/>
                  </a:cxn>
                  <a:cxn ang="0">
                    <a:pos x="168" y="0"/>
                  </a:cxn>
                  <a:cxn ang="0">
                    <a:pos x="168" y="8"/>
                  </a:cxn>
                  <a:cxn ang="0">
                    <a:pos x="168" y="118"/>
                  </a:cxn>
                  <a:cxn ang="0">
                    <a:pos x="142" y="90"/>
                  </a:cxn>
                  <a:cxn ang="0">
                    <a:pos x="142" y="90"/>
                  </a:cxn>
                  <a:cxn ang="0">
                    <a:pos x="140" y="88"/>
                  </a:cxn>
                  <a:cxn ang="0">
                    <a:pos x="136" y="88"/>
                  </a:cxn>
                  <a:cxn ang="0">
                    <a:pos x="136" y="88"/>
                  </a:cxn>
                  <a:cxn ang="0">
                    <a:pos x="132" y="88"/>
                  </a:cxn>
                  <a:cxn ang="0">
                    <a:pos x="130" y="90"/>
                  </a:cxn>
                  <a:cxn ang="0">
                    <a:pos x="110" y="114"/>
                  </a:cxn>
                  <a:cxn ang="0">
                    <a:pos x="46" y="42"/>
                  </a:cxn>
                  <a:cxn ang="0">
                    <a:pos x="46" y="42"/>
                  </a:cxn>
                  <a:cxn ang="0">
                    <a:pos x="44" y="40"/>
                  </a:cxn>
                  <a:cxn ang="0">
                    <a:pos x="40" y="40"/>
                  </a:cxn>
                  <a:cxn ang="0">
                    <a:pos x="40" y="40"/>
                  </a:cxn>
                  <a:cxn ang="0">
                    <a:pos x="36" y="40"/>
                  </a:cxn>
                  <a:cxn ang="0">
                    <a:pos x="34" y="42"/>
                  </a:cxn>
                  <a:cxn ang="0">
                    <a:pos x="8" y="72"/>
                  </a:cxn>
                  <a:cxn ang="0">
                    <a:pos x="8" y="8"/>
                  </a:cxn>
                  <a:cxn ang="0">
                    <a:pos x="168" y="8"/>
                  </a:cxn>
                  <a:cxn ang="0">
                    <a:pos x="8" y="84"/>
                  </a:cxn>
                  <a:cxn ang="0">
                    <a:pos x="40" y="48"/>
                  </a:cxn>
                  <a:cxn ang="0">
                    <a:pos x="104" y="122"/>
                  </a:cxn>
                  <a:cxn ang="0">
                    <a:pos x="110" y="126"/>
                  </a:cxn>
                  <a:cxn ang="0">
                    <a:pos x="132" y="152"/>
                  </a:cxn>
                  <a:cxn ang="0">
                    <a:pos x="8" y="152"/>
                  </a:cxn>
                  <a:cxn ang="0">
                    <a:pos x="8" y="84"/>
                  </a:cxn>
                  <a:cxn ang="0">
                    <a:pos x="142" y="152"/>
                  </a:cxn>
                  <a:cxn ang="0">
                    <a:pos x="114" y="120"/>
                  </a:cxn>
                  <a:cxn ang="0">
                    <a:pos x="136" y="96"/>
                  </a:cxn>
                  <a:cxn ang="0">
                    <a:pos x="168" y="132"/>
                  </a:cxn>
                  <a:cxn ang="0">
                    <a:pos x="168" y="152"/>
                  </a:cxn>
                  <a:cxn ang="0">
                    <a:pos x="142" y="152"/>
                  </a:cxn>
                </a:cxnLst>
                <a:rect l="0" t="0" r="r" b="b"/>
                <a:pathLst>
                  <a:path w="176" h="160">
                    <a:moveTo>
                      <a:pt x="168" y="0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152"/>
                    </a:lnTo>
                    <a:lnTo>
                      <a:pt x="0" y="152"/>
                    </a:lnTo>
                    <a:lnTo>
                      <a:pt x="0" y="156"/>
                    </a:lnTo>
                    <a:lnTo>
                      <a:pt x="2" y="158"/>
                    </a:lnTo>
                    <a:lnTo>
                      <a:pt x="4" y="160"/>
                    </a:lnTo>
                    <a:lnTo>
                      <a:pt x="8" y="160"/>
                    </a:lnTo>
                    <a:lnTo>
                      <a:pt x="168" y="160"/>
                    </a:lnTo>
                    <a:lnTo>
                      <a:pt x="168" y="160"/>
                    </a:lnTo>
                    <a:lnTo>
                      <a:pt x="172" y="160"/>
                    </a:lnTo>
                    <a:lnTo>
                      <a:pt x="174" y="158"/>
                    </a:lnTo>
                    <a:lnTo>
                      <a:pt x="176" y="156"/>
                    </a:lnTo>
                    <a:lnTo>
                      <a:pt x="176" y="152"/>
                    </a:lnTo>
                    <a:lnTo>
                      <a:pt x="176" y="8"/>
                    </a:lnTo>
                    <a:lnTo>
                      <a:pt x="176" y="8"/>
                    </a:lnTo>
                    <a:lnTo>
                      <a:pt x="176" y="4"/>
                    </a:lnTo>
                    <a:lnTo>
                      <a:pt x="174" y="2"/>
                    </a:lnTo>
                    <a:lnTo>
                      <a:pt x="172" y="0"/>
                    </a:lnTo>
                    <a:lnTo>
                      <a:pt x="168" y="0"/>
                    </a:lnTo>
                    <a:close/>
                    <a:moveTo>
                      <a:pt x="168" y="8"/>
                    </a:moveTo>
                    <a:lnTo>
                      <a:pt x="168" y="118"/>
                    </a:lnTo>
                    <a:lnTo>
                      <a:pt x="142" y="90"/>
                    </a:lnTo>
                    <a:lnTo>
                      <a:pt x="142" y="90"/>
                    </a:lnTo>
                    <a:lnTo>
                      <a:pt x="140" y="88"/>
                    </a:lnTo>
                    <a:lnTo>
                      <a:pt x="136" y="88"/>
                    </a:lnTo>
                    <a:lnTo>
                      <a:pt x="136" y="88"/>
                    </a:lnTo>
                    <a:lnTo>
                      <a:pt x="132" y="88"/>
                    </a:lnTo>
                    <a:lnTo>
                      <a:pt x="130" y="90"/>
                    </a:lnTo>
                    <a:lnTo>
                      <a:pt x="110" y="114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44" y="40"/>
                    </a:lnTo>
                    <a:lnTo>
                      <a:pt x="40" y="40"/>
                    </a:lnTo>
                    <a:lnTo>
                      <a:pt x="40" y="40"/>
                    </a:lnTo>
                    <a:lnTo>
                      <a:pt x="36" y="40"/>
                    </a:lnTo>
                    <a:lnTo>
                      <a:pt x="34" y="42"/>
                    </a:lnTo>
                    <a:lnTo>
                      <a:pt x="8" y="72"/>
                    </a:lnTo>
                    <a:lnTo>
                      <a:pt x="8" y="8"/>
                    </a:lnTo>
                    <a:lnTo>
                      <a:pt x="168" y="8"/>
                    </a:lnTo>
                    <a:close/>
                    <a:moveTo>
                      <a:pt x="8" y="84"/>
                    </a:moveTo>
                    <a:lnTo>
                      <a:pt x="40" y="48"/>
                    </a:lnTo>
                    <a:lnTo>
                      <a:pt x="104" y="122"/>
                    </a:lnTo>
                    <a:lnTo>
                      <a:pt x="110" y="126"/>
                    </a:lnTo>
                    <a:lnTo>
                      <a:pt x="132" y="152"/>
                    </a:lnTo>
                    <a:lnTo>
                      <a:pt x="8" y="152"/>
                    </a:lnTo>
                    <a:lnTo>
                      <a:pt x="8" y="84"/>
                    </a:lnTo>
                    <a:close/>
                    <a:moveTo>
                      <a:pt x="142" y="152"/>
                    </a:moveTo>
                    <a:lnTo>
                      <a:pt x="114" y="120"/>
                    </a:lnTo>
                    <a:lnTo>
                      <a:pt x="136" y="96"/>
                    </a:lnTo>
                    <a:lnTo>
                      <a:pt x="168" y="132"/>
                    </a:lnTo>
                    <a:lnTo>
                      <a:pt x="168" y="152"/>
                    </a:lnTo>
                    <a:lnTo>
                      <a:pt x="142" y="1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8" name="Freeform 237">
                <a:extLst>
                  <a:ext uri="{FF2B5EF4-FFF2-40B4-BE49-F238E27FC236}">
                    <a16:creationId xmlns:a16="http://schemas.microsoft.com/office/drawing/2014/main" xmlns="" id="{7BA5D778-7A43-4D47-985C-DABE1179D27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91100" y="1238250"/>
                <a:ext cx="76200" cy="76200"/>
              </a:xfrm>
              <a:custGeom>
                <a:avLst/>
                <a:gdLst/>
                <a:ahLst/>
                <a:cxnLst>
                  <a:cxn ang="0">
                    <a:pos x="24" y="48"/>
                  </a:cxn>
                  <a:cxn ang="0">
                    <a:pos x="24" y="48"/>
                  </a:cxn>
                  <a:cxn ang="0">
                    <a:pos x="34" y="46"/>
                  </a:cxn>
                  <a:cxn ang="0">
                    <a:pos x="40" y="40"/>
                  </a:cxn>
                  <a:cxn ang="0">
                    <a:pos x="46" y="34"/>
                  </a:cxn>
                  <a:cxn ang="0">
                    <a:pos x="48" y="24"/>
                  </a:cxn>
                  <a:cxn ang="0">
                    <a:pos x="48" y="24"/>
                  </a:cxn>
                  <a:cxn ang="0">
                    <a:pos x="46" y="14"/>
                  </a:cxn>
                  <a:cxn ang="0">
                    <a:pos x="40" y="8"/>
                  </a:cxn>
                  <a:cxn ang="0">
                    <a:pos x="34" y="2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14" y="2"/>
                  </a:cxn>
                  <a:cxn ang="0">
                    <a:pos x="8" y="8"/>
                  </a:cxn>
                  <a:cxn ang="0">
                    <a:pos x="2" y="14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2" y="34"/>
                  </a:cxn>
                  <a:cxn ang="0">
                    <a:pos x="8" y="40"/>
                  </a:cxn>
                  <a:cxn ang="0">
                    <a:pos x="14" y="46"/>
                  </a:cxn>
                  <a:cxn ang="0">
                    <a:pos x="24" y="48"/>
                  </a:cxn>
                  <a:cxn ang="0">
                    <a:pos x="24" y="8"/>
                  </a:cxn>
                  <a:cxn ang="0">
                    <a:pos x="24" y="8"/>
                  </a:cxn>
                  <a:cxn ang="0">
                    <a:pos x="30" y="10"/>
                  </a:cxn>
                  <a:cxn ang="0">
                    <a:pos x="36" y="12"/>
                  </a:cxn>
                  <a:cxn ang="0">
                    <a:pos x="38" y="18"/>
                  </a:cxn>
                  <a:cxn ang="0">
                    <a:pos x="40" y="24"/>
                  </a:cxn>
                  <a:cxn ang="0">
                    <a:pos x="40" y="24"/>
                  </a:cxn>
                  <a:cxn ang="0">
                    <a:pos x="38" y="30"/>
                  </a:cxn>
                  <a:cxn ang="0">
                    <a:pos x="36" y="36"/>
                  </a:cxn>
                  <a:cxn ang="0">
                    <a:pos x="30" y="38"/>
                  </a:cxn>
                  <a:cxn ang="0">
                    <a:pos x="24" y="40"/>
                  </a:cxn>
                  <a:cxn ang="0">
                    <a:pos x="24" y="40"/>
                  </a:cxn>
                  <a:cxn ang="0">
                    <a:pos x="18" y="38"/>
                  </a:cxn>
                  <a:cxn ang="0">
                    <a:pos x="12" y="36"/>
                  </a:cxn>
                  <a:cxn ang="0">
                    <a:pos x="10" y="30"/>
                  </a:cxn>
                  <a:cxn ang="0">
                    <a:pos x="8" y="24"/>
                  </a:cxn>
                  <a:cxn ang="0">
                    <a:pos x="8" y="24"/>
                  </a:cxn>
                  <a:cxn ang="0">
                    <a:pos x="10" y="18"/>
                  </a:cxn>
                  <a:cxn ang="0">
                    <a:pos x="12" y="12"/>
                  </a:cxn>
                  <a:cxn ang="0">
                    <a:pos x="18" y="10"/>
                  </a:cxn>
                  <a:cxn ang="0">
                    <a:pos x="24" y="8"/>
                  </a:cxn>
                </a:cxnLst>
                <a:rect l="0" t="0" r="r" b="b"/>
                <a:pathLst>
                  <a:path w="48" h="48">
                    <a:moveTo>
                      <a:pt x="24" y="48"/>
                    </a:moveTo>
                    <a:lnTo>
                      <a:pt x="24" y="48"/>
                    </a:lnTo>
                    <a:lnTo>
                      <a:pt x="34" y="46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6" y="14"/>
                    </a:lnTo>
                    <a:lnTo>
                      <a:pt x="40" y="8"/>
                    </a:lnTo>
                    <a:lnTo>
                      <a:pt x="34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4" y="2"/>
                    </a:lnTo>
                    <a:lnTo>
                      <a:pt x="8" y="8"/>
                    </a:lnTo>
                    <a:lnTo>
                      <a:pt x="2" y="1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" y="34"/>
                    </a:lnTo>
                    <a:lnTo>
                      <a:pt x="8" y="40"/>
                    </a:lnTo>
                    <a:lnTo>
                      <a:pt x="14" y="46"/>
                    </a:lnTo>
                    <a:lnTo>
                      <a:pt x="24" y="48"/>
                    </a:lnTo>
                    <a:close/>
                    <a:moveTo>
                      <a:pt x="24" y="8"/>
                    </a:moveTo>
                    <a:lnTo>
                      <a:pt x="24" y="8"/>
                    </a:lnTo>
                    <a:lnTo>
                      <a:pt x="30" y="10"/>
                    </a:lnTo>
                    <a:lnTo>
                      <a:pt x="36" y="12"/>
                    </a:lnTo>
                    <a:lnTo>
                      <a:pt x="38" y="18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38" y="30"/>
                    </a:lnTo>
                    <a:lnTo>
                      <a:pt x="36" y="36"/>
                    </a:lnTo>
                    <a:lnTo>
                      <a:pt x="30" y="38"/>
                    </a:lnTo>
                    <a:lnTo>
                      <a:pt x="24" y="40"/>
                    </a:lnTo>
                    <a:lnTo>
                      <a:pt x="24" y="40"/>
                    </a:lnTo>
                    <a:lnTo>
                      <a:pt x="18" y="38"/>
                    </a:lnTo>
                    <a:lnTo>
                      <a:pt x="12" y="36"/>
                    </a:lnTo>
                    <a:lnTo>
                      <a:pt x="10" y="30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0" y="18"/>
                    </a:lnTo>
                    <a:lnTo>
                      <a:pt x="12" y="12"/>
                    </a:lnTo>
                    <a:lnTo>
                      <a:pt x="18" y="10"/>
                    </a:lnTo>
                    <a:lnTo>
                      <a:pt x="24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12" name="PA_组合 11">
            <a:extLst>
              <a:ext uri="{FF2B5EF4-FFF2-40B4-BE49-F238E27FC236}">
                <a16:creationId xmlns:a16="http://schemas.microsoft.com/office/drawing/2014/main" xmlns="" id="{BBB93CBD-2681-4EAA-8766-9954B619E04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392038" y="2906089"/>
            <a:ext cx="4445593" cy="951026"/>
            <a:chOff x="6392038" y="2906089"/>
            <a:chExt cx="4445593" cy="951026"/>
          </a:xfrm>
        </p:grpSpPr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xmlns="" id="{9A17AF46-464F-4FC6-BD89-16BDF8E298E2}"/>
                </a:ext>
              </a:extLst>
            </p:cNvPr>
            <p:cNvGrpSpPr/>
            <p:nvPr/>
          </p:nvGrpSpPr>
          <p:grpSpPr>
            <a:xfrm>
              <a:off x="7545387" y="2906089"/>
              <a:ext cx="3292244" cy="776105"/>
              <a:chOff x="-40404" y="2731662"/>
              <a:chExt cx="3292244" cy="776105"/>
            </a:xfrm>
          </p:grpSpPr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xmlns="" id="{046BE6B1-A757-4868-A5F0-543B406CB289}"/>
                  </a:ext>
                </a:extLst>
              </p:cNvPr>
              <p:cNvSpPr txBox="1"/>
              <p:nvPr/>
            </p:nvSpPr>
            <p:spPr>
              <a:xfrm>
                <a:off x="-40404" y="2984547"/>
                <a:ext cx="32922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xmlns="" id="{4B3EA41A-7160-40E5-A162-B4ABA8582A66}"/>
                  </a:ext>
                </a:extLst>
              </p:cNvPr>
              <p:cNvSpPr txBox="1"/>
              <p:nvPr/>
            </p:nvSpPr>
            <p:spPr>
              <a:xfrm>
                <a:off x="-26396" y="2731662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D527A6AD-F71C-436F-A3F5-FB7CBF900113}"/>
                </a:ext>
              </a:extLst>
            </p:cNvPr>
            <p:cNvGrpSpPr/>
            <p:nvPr/>
          </p:nvGrpSpPr>
          <p:grpSpPr>
            <a:xfrm>
              <a:off x="6392038" y="2967786"/>
              <a:ext cx="1058241" cy="889329"/>
              <a:chOff x="6844436" y="1493874"/>
              <a:chExt cx="1058241" cy="889329"/>
            </a:xfrm>
          </p:grpSpPr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xmlns="" id="{323EAE07-75A5-43F8-A034-BC79FC908A28}"/>
                  </a:ext>
                </a:extLst>
              </p:cNvPr>
              <p:cNvSpPr/>
              <p:nvPr/>
            </p:nvSpPr>
            <p:spPr>
              <a:xfrm>
                <a:off x="7012464" y="1493874"/>
                <a:ext cx="715259" cy="715259"/>
              </a:xfrm>
              <a:prstGeom prst="ellipse">
                <a:avLst/>
              </a:prstGeom>
              <a:noFill/>
              <a:ln>
                <a:solidFill>
                  <a:srgbClr val="8BFB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xmlns="" id="{9F8B8D78-2FAB-4D48-B1C7-6A01103549A2}"/>
                  </a:ext>
                </a:extLst>
              </p:cNvPr>
              <p:cNvSpPr/>
              <p:nvPr/>
            </p:nvSpPr>
            <p:spPr>
              <a:xfrm flipH="1">
                <a:off x="7780020" y="1558524"/>
                <a:ext cx="67310" cy="67310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xmlns="" id="{5056B3BD-5E27-434C-B9FD-4968351BBE74}"/>
                  </a:ext>
                </a:extLst>
              </p:cNvPr>
              <p:cNvSpPr/>
              <p:nvPr/>
            </p:nvSpPr>
            <p:spPr>
              <a:xfrm flipH="1">
                <a:off x="6844436" y="2143931"/>
                <a:ext cx="168028" cy="168028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xmlns="" id="{4026D6F3-3BE7-4F2E-8FFE-6CD85FA1C63E}"/>
                  </a:ext>
                </a:extLst>
              </p:cNvPr>
              <p:cNvSpPr/>
              <p:nvPr/>
            </p:nvSpPr>
            <p:spPr>
              <a:xfrm flipH="1">
                <a:off x="7657363" y="2137889"/>
                <a:ext cx="245314" cy="245314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3" name="Group 16">
              <a:extLst>
                <a:ext uri="{FF2B5EF4-FFF2-40B4-BE49-F238E27FC236}">
                  <a16:creationId xmlns:a16="http://schemas.microsoft.com/office/drawing/2014/main" xmlns="" id="{F3A822B0-40E9-4BAD-A365-1164FE7B3EB4}"/>
                </a:ext>
              </a:extLst>
            </p:cNvPr>
            <p:cNvGrpSpPr/>
            <p:nvPr/>
          </p:nvGrpSpPr>
          <p:grpSpPr>
            <a:xfrm>
              <a:off x="6785150" y="3182104"/>
              <a:ext cx="291024" cy="332599"/>
              <a:chOff x="4800600" y="1962150"/>
              <a:chExt cx="355600" cy="406400"/>
            </a:xfrm>
            <a:solidFill>
              <a:srgbClr val="8BFB4F"/>
            </a:solidFill>
          </p:grpSpPr>
          <p:sp>
            <p:nvSpPr>
              <p:cNvPr id="64" name="Freeform 147">
                <a:extLst>
                  <a:ext uri="{FF2B5EF4-FFF2-40B4-BE49-F238E27FC236}">
                    <a16:creationId xmlns:a16="http://schemas.microsoft.com/office/drawing/2014/main" xmlns="" id="{31077068-8A2B-4B73-8F87-DB9040B856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0000" y="22796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65" name="Freeform 148">
                <a:extLst>
                  <a:ext uri="{FF2B5EF4-FFF2-40B4-BE49-F238E27FC236}">
                    <a16:creationId xmlns:a16="http://schemas.microsoft.com/office/drawing/2014/main" xmlns="" id="{9EE2D358-1240-40D4-B6ED-63D6EBBA2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0000" y="22796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66" name="Freeform 149">
                <a:extLst>
                  <a:ext uri="{FF2B5EF4-FFF2-40B4-BE49-F238E27FC236}">
                    <a16:creationId xmlns:a16="http://schemas.microsoft.com/office/drawing/2014/main" xmlns="" id="{BD332D5D-D212-4783-BC96-35314F3F79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0000" y="22034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67" name="Freeform 150">
                <a:extLst>
                  <a:ext uri="{FF2B5EF4-FFF2-40B4-BE49-F238E27FC236}">
                    <a16:creationId xmlns:a16="http://schemas.microsoft.com/office/drawing/2014/main" xmlns="" id="{93C546DE-FFF5-42AA-A128-38321A424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0000" y="22034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68" name="Freeform 151">
                <a:extLst>
                  <a:ext uri="{FF2B5EF4-FFF2-40B4-BE49-F238E27FC236}">
                    <a16:creationId xmlns:a16="http://schemas.microsoft.com/office/drawing/2014/main" xmlns="" id="{1910972F-0F16-4924-9601-F58FBE2CBA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0000" y="21272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69" name="Freeform 152">
                <a:extLst>
                  <a:ext uri="{FF2B5EF4-FFF2-40B4-BE49-F238E27FC236}">
                    <a16:creationId xmlns:a16="http://schemas.microsoft.com/office/drawing/2014/main" xmlns="" id="{7F13B2BE-6BB9-462D-97D7-A9A2145342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0000" y="21272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4" name="Freeform 143">
                <a:extLst>
                  <a:ext uri="{FF2B5EF4-FFF2-40B4-BE49-F238E27FC236}">
                    <a16:creationId xmlns:a16="http://schemas.microsoft.com/office/drawing/2014/main" xmlns="" id="{B0B9CAA2-F299-45CC-9CE3-27C0784061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00600" y="1962150"/>
                <a:ext cx="355600" cy="406400"/>
              </a:xfrm>
              <a:custGeom>
                <a:avLst/>
                <a:gdLst/>
                <a:ahLst/>
                <a:cxnLst>
                  <a:cxn ang="0">
                    <a:pos x="72" y="4"/>
                  </a:cxn>
                  <a:cxn ang="0">
                    <a:pos x="10" y="28"/>
                  </a:cxn>
                  <a:cxn ang="0">
                    <a:pos x="0" y="204"/>
                  </a:cxn>
                  <a:cxn ang="0">
                    <a:pos x="10" y="228"/>
                  </a:cxn>
                  <a:cxn ang="0">
                    <a:pos x="72" y="252"/>
                  </a:cxn>
                  <a:cxn ang="0">
                    <a:pos x="132" y="256"/>
                  </a:cxn>
                  <a:cxn ang="0">
                    <a:pos x="202" y="236"/>
                  </a:cxn>
                  <a:cxn ang="0">
                    <a:pos x="224" y="204"/>
                  </a:cxn>
                  <a:cxn ang="0">
                    <a:pos x="222" y="40"/>
                  </a:cxn>
                  <a:cxn ang="0">
                    <a:pos x="172" y="8"/>
                  </a:cxn>
                  <a:cxn ang="0">
                    <a:pos x="208" y="204"/>
                  </a:cxn>
                  <a:cxn ang="0">
                    <a:pos x="192" y="224"/>
                  </a:cxn>
                  <a:cxn ang="0">
                    <a:pos x="132" y="240"/>
                  </a:cxn>
                  <a:cxn ang="0">
                    <a:pos x="74" y="238"/>
                  </a:cxn>
                  <a:cxn ang="0">
                    <a:pos x="24" y="218"/>
                  </a:cxn>
                  <a:cxn ang="0">
                    <a:pos x="16" y="174"/>
                  </a:cxn>
                  <a:cxn ang="0">
                    <a:pos x="56" y="194"/>
                  </a:cxn>
                  <a:cxn ang="0">
                    <a:pos x="142" y="198"/>
                  </a:cxn>
                  <a:cxn ang="0">
                    <a:pos x="200" y="180"/>
                  </a:cxn>
                  <a:cxn ang="0">
                    <a:pos x="208" y="156"/>
                  </a:cxn>
                  <a:cxn ang="0">
                    <a:pos x="206" y="164"/>
                  </a:cxn>
                  <a:cxn ang="0">
                    <a:pos x="166" y="186"/>
                  </a:cxn>
                  <a:cxn ang="0">
                    <a:pos x="112" y="192"/>
                  </a:cxn>
                  <a:cxn ang="0">
                    <a:pos x="44" y="182"/>
                  </a:cxn>
                  <a:cxn ang="0">
                    <a:pos x="16" y="156"/>
                  </a:cxn>
                  <a:cxn ang="0">
                    <a:pos x="16" y="126"/>
                  </a:cxn>
                  <a:cxn ang="0">
                    <a:pos x="44" y="142"/>
                  </a:cxn>
                  <a:cxn ang="0">
                    <a:pos x="112" y="152"/>
                  </a:cxn>
                  <a:cxn ang="0">
                    <a:pos x="192" y="138"/>
                  </a:cxn>
                  <a:cxn ang="0">
                    <a:pos x="208" y="108"/>
                  </a:cxn>
                  <a:cxn ang="0">
                    <a:pos x="208" y="108"/>
                  </a:cxn>
                  <a:cxn ang="0">
                    <a:pos x="180" y="134"/>
                  </a:cxn>
                  <a:cxn ang="0">
                    <a:pos x="112" y="144"/>
                  </a:cxn>
                  <a:cxn ang="0">
                    <a:pos x="58" y="138"/>
                  </a:cxn>
                  <a:cxn ang="0">
                    <a:pos x="18" y="116"/>
                  </a:cxn>
                  <a:cxn ang="0">
                    <a:pos x="16" y="108"/>
                  </a:cxn>
                  <a:cxn ang="0">
                    <a:pos x="34" y="90"/>
                  </a:cxn>
                  <a:cxn ang="0">
                    <a:pos x="112" y="104"/>
                  </a:cxn>
                  <a:cxn ang="0">
                    <a:pos x="200" y="86"/>
                  </a:cxn>
                  <a:cxn ang="0">
                    <a:pos x="112" y="88"/>
                  </a:cxn>
                  <a:cxn ang="0">
                    <a:pos x="44" y="78"/>
                  </a:cxn>
                  <a:cxn ang="0">
                    <a:pos x="16" y="52"/>
                  </a:cxn>
                  <a:cxn ang="0">
                    <a:pos x="32" y="32"/>
                  </a:cxn>
                  <a:cxn ang="0">
                    <a:pos x="92" y="16"/>
                  </a:cxn>
                  <a:cxn ang="0">
                    <a:pos x="150" y="18"/>
                  </a:cxn>
                  <a:cxn ang="0">
                    <a:pos x="200" y="38"/>
                  </a:cxn>
                  <a:cxn ang="0">
                    <a:pos x="206" y="60"/>
                  </a:cxn>
                  <a:cxn ang="0">
                    <a:pos x="166" y="82"/>
                  </a:cxn>
                </a:cxnLst>
                <a:rect l="0" t="0" r="r" b="b"/>
                <a:pathLst>
                  <a:path w="224" h="256">
                    <a:moveTo>
                      <a:pt x="112" y="0"/>
                    </a:moveTo>
                    <a:lnTo>
                      <a:pt x="112" y="0"/>
                    </a:lnTo>
                    <a:lnTo>
                      <a:pt x="92" y="0"/>
                    </a:lnTo>
                    <a:lnTo>
                      <a:pt x="72" y="4"/>
                    </a:lnTo>
                    <a:lnTo>
                      <a:pt x="52" y="8"/>
                    </a:lnTo>
                    <a:lnTo>
                      <a:pt x="36" y="12"/>
                    </a:lnTo>
                    <a:lnTo>
                      <a:pt x="22" y="20"/>
                    </a:lnTo>
                    <a:lnTo>
                      <a:pt x="10" y="28"/>
                    </a:lnTo>
                    <a:lnTo>
                      <a:pt x="2" y="40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10"/>
                    </a:lnTo>
                    <a:lnTo>
                      <a:pt x="2" y="216"/>
                    </a:lnTo>
                    <a:lnTo>
                      <a:pt x="10" y="228"/>
                    </a:lnTo>
                    <a:lnTo>
                      <a:pt x="22" y="236"/>
                    </a:lnTo>
                    <a:lnTo>
                      <a:pt x="36" y="244"/>
                    </a:lnTo>
                    <a:lnTo>
                      <a:pt x="52" y="248"/>
                    </a:lnTo>
                    <a:lnTo>
                      <a:pt x="72" y="252"/>
                    </a:lnTo>
                    <a:lnTo>
                      <a:pt x="92" y="256"/>
                    </a:lnTo>
                    <a:lnTo>
                      <a:pt x="112" y="256"/>
                    </a:lnTo>
                    <a:lnTo>
                      <a:pt x="112" y="256"/>
                    </a:lnTo>
                    <a:lnTo>
                      <a:pt x="132" y="256"/>
                    </a:lnTo>
                    <a:lnTo>
                      <a:pt x="152" y="252"/>
                    </a:lnTo>
                    <a:lnTo>
                      <a:pt x="172" y="248"/>
                    </a:lnTo>
                    <a:lnTo>
                      <a:pt x="188" y="244"/>
                    </a:lnTo>
                    <a:lnTo>
                      <a:pt x="202" y="236"/>
                    </a:lnTo>
                    <a:lnTo>
                      <a:pt x="214" y="228"/>
                    </a:lnTo>
                    <a:lnTo>
                      <a:pt x="222" y="216"/>
                    </a:lnTo>
                    <a:lnTo>
                      <a:pt x="224" y="210"/>
                    </a:lnTo>
                    <a:lnTo>
                      <a:pt x="224" y="204"/>
                    </a:lnTo>
                    <a:lnTo>
                      <a:pt x="224" y="52"/>
                    </a:lnTo>
                    <a:lnTo>
                      <a:pt x="224" y="52"/>
                    </a:lnTo>
                    <a:lnTo>
                      <a:pt x="224" y="46"/>
                    </a:lnTo>
                    <a:lnTo>
                      <a:pt x="222" y="40"/>
                    </a:lnTo>
                    <a:lnTo>
                      <a:pt x="214" y="28"/>
                    </a:lnTo>
                    <a:lnTo>
                      <a:pt x="202" y="20"/>
                    </a:lnTo>
                    <a:lnTo>
                      <a:pt x="188" y="12"/>
                    </a:lnTo>
                    <a:lnTo>
                      <a:pt x="172" y="8"/>
                    </a:lnTo>
                    <a:lnTo>
                      <a:pt x="152" y="4"/>
                    </a:lnTo>
                    <a:lnTo>
                      <a:pt x="132" y="0"/>
                    </a:lnTo>
                    <a:lnTo>
                      <a:pt x="112" y="0"/>
                    </a:lnTo>
                    <a:close/>
                    <a:moveTo>
                      <a:pt x="208" y="204"/>
                    </a:moveTo>
                    <a:lnTo>
                      <a:pt x="208" y="204"/>
                    </a:lnTo>
                    <a:lnTo>
                      <a:pt x="206" y="212"/>
                    </a:lnTo>
                    <a:lnTo>
                      <a:pt x="200" y="218"/>
                    </a:lnTo>
                    <a:lnTo>
                      <a:pt x="192" y="224"/>
                    </a:lnTo>
                    <a:lnTo>
                      <a:pt x="180" y="230"/>
                    </a:lnTo>
                    <a:lnTo>
                      <a:pt x="166" y="234"/>
                    </a:lnTo>
                    <a:lnTo>
                      <a:pt x="150" y="238"/>
                    </a:lnTo>
                    <a:lnTo>
                      <a:pt x="132" y="240"/>
                    </a:lnTo>
                    <a:lnTo>
                      <a:pt x="112" y="240"/>
                    </a:lnTo>
                    <a:lnTo>
                      <a:pt x="112" y="240"/>
                    </a:lnTo>
                    <a:lnTo>
                      <a:pt x="92" y="240"/>
                    </a:lnTo>
                    <a:lnTo>
                      <a:pt x="74" y="238"/>
                    </a:lnTo>
                    <a:lnTo>
                      <a:pt x="58" y="234"/>
                    </a:lnTo>
                    <a:lnTo>
                      <a:pt x="44" y="230"/>
                    </a:lnTo>
                    <a:lnTo>
                      <a:pt x="32" y="224"/>
                    </a:lnTo>
                    <a:lnTo>
                      <a:pt x="24" y="218"/>
                    </a:lnTo>
                    <a:lnTo>
                      <a:pt x="18" y="212"/>
                    </a:lnTo>
                    <a:lnTo>
                      <a:pt x="16" y="204"/>
                    </a:lnTo>
                    <a:lnTo>
                      <a:pt x="16" y="174"/>
                    </a:lnTo>
                    <a:lnTo>
                      <a:pt x="16" y="174"/>
                    </a:lnTo>
                    <a:lnTo>
                      <a:pt x="24" y="180"/>
                    </a:lnTo>
                    <a:lnTo>
                      <a:pt x="32" y="186"/>
                    </a:lnTo>
                    <a:lnTo>
                      <a:pt x="44" y="190"/>
                    </a:lnTo>
                    <a:lnTo>
                      <a:pt x="56" y="194"/>
                    </a:lnTo>
                    <a:lnTo>
                      <a:pt x="82" y="198"/>
                    </a:lnTo>
                    <a:lnTo>
                      <a:pt x="112" y="200"/>
                    </a:lnTo>
                    <a:lnTo>
                      <a:pt x="112" y="200"/>
                    </a:lnTo>
                    <a:lnTo>
                      <a:pt x="142" y="198"/>
                    </a:lnTo>
                    <a:lnTo>
                      <a:pt x="168" y="194"/>
                    </a:lnTo>
                    <a:lnTo>
                      <a:pt x="180" y="190"/>
                    </a:lnTo>
                    <a:lnTo>
                      <a:pt x="192" y="186"/>
                    </a:lnTo>
                    <a:lnTo>
                      <a:pt x="200" y="180"/>
                    </a:lnTo>
                    <a:lnTo>
                      <a:pt x="208" y="174"/>
                    </a:lnTo>
                    <a:lnTo>
                      <a:pt x="208" y="204"/>
                    </a:lnTo>
                    <a:close/>
                    <a:moveTo>
                      <a:pt x="208" y="156"/>
                    </a:moveTo>
                    <a:lnTo>
                      <a:pt x="208" y="156"/>
                    </a:lnTo>
                    <a:lnTo>
                      <a:pt x="208" y="156"/>
                    </a:lnTo>
                    <a:lnTo>
                      <a:pt x="208" y="156"/>
                    </a:lnTo>
                    <a:lnTo>
                      <a:pt x="208" y="156"/>
                    </a:lnTo>
                    <a:lnTo>
                      <a:pt x="206" y="164"/>
                    </a:lnTo>
                    <a:lnTo>
                      <a:pt x="200" y="170"/>
                    </a:lnTo>
                    <a:lnTo>
                      <a:pt x="192" y="176"/>
                    </a:lnTo>
                    <a:lnTo>
                      <a:pt x="180" y="182"/>
                    </a:lnTo>
                    <a:lnTo>
                      <a:pt x="166" y="186"/>
                    </a:lnTo>
                    <a:lnTo>
                      <a:pt x="150" y="190"/>
                    </a:lnTo>
                    <a:lnTo>
                      <a:pt x="132" y="192"/>
                    </a:lnTo>
                    <a:lnTo>
                      <a:pt x="112" y="192"/>
                    </a:lnTo>
                    <a:lnTo>
                      <a:pt x="112" y="192"/>
                    </a:lnTo>
                    <a:lnTo>
                      <a:pt x="92" y="192"/>
                    </a:lnTo>
                    <a:lnTo>
                      <a:pt x="74" y="190"/>
                    </a:lnTo>
                    <a:lnTo>
                      <a:pt x="58" y="186"/>
                    </a:lnTo>
                    <a:lnTo>
                      <a:pt x="44" y="182"/>
                    </a:lnTo>
                    <a:lnTo>
                      <a:pt x="32" y="176"/>
                    </a:lnTo>
                    <a:lnTo>
                      <a:pt x="24" y="170"/>
                    </a:lnTo>
                    <a:lnTo>
                      <a:pt x="18" y="164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24" y="132"/>
                    </a:lnTo>
                    <a:lnTo>
                      <a:pt x="32" y="138"/>
                    </a:lnTo>
                    <a:lnTo>
                      <a:pt x="44" y="142"/>
                    </a:lnTo>
                    <a:lnTo>
                      <a:pt x="56" y="146"/>
                    </a:lnTo>
                    <a:lnTo>
                      <a:pt x="82" y="150"/>
                    </a:lnTo>
                    <a:lnTo>
                      <a:pt x="112" y="152"/>
                    </a:lnTo>
                    <a:lnTo>
                      <a:pt x="112" y="152"/>
                    </a:lnTo>
                    <a:lnTo>
                      <a:pt x="142" y="150"/>
                    </a:lnTo>
                    <a:lnTo>
                      <a:pt x="168" y="146"/>
                    </a:lnTo>
                    <a:lnTo>
                      <a:pt x="180" y="142"/>
                    </a:lnTo>
                    <a:lnTo>
                      <a:pt x="192" y="138"/>
                    </a:lnTo>
                    <a:lnTo>
                      <a:pt x="200" y="132"/>
                    </a:lnTo>
                    <a:lnTo>
                      <a:pt x="208" y="126"/>
                    </a:lnTo>
                    <a:lnTo>
                      <a:pt x="208" y="156"/>
                    </a:lnTo>
                    <a:close/>
                    <a:moveTo>
                      <a:pt x="208" y="108"/>
                    </a:moveTo>
                    <a:lnTo>
                      <a:pt x="208" y="108"/>
                    </a:lnTo>
                    <a:lnTo>
                      <a:pt x="208" y="108"/>
                    </a:lnTo>
                    <a:lnTo>
                      <a:pt x="208" y="108"/>
                    </a:lnTo>
                    <a:lnTo>
                      <a:pt x="208" y="108"/>
                    </a:lnTo>
                    <a:lnTo>
                      <a:pt x="206" y="116"/>
                    </a:lnTo>
                    <a:lnTo>
                      <a:pt x="200" y="122"/>
                    </a:lnTo>
                    <a:lnTo>
                      <a:pt x="192" y="128"/>
                    </a:lnTo>
                    <a:lnTo>
                      <a:pt x="180" y="134"/>
                    </a:lnTo>
                    <a:lnTo>
                      <a:pt x="166" y="138"/>
                    </a:lnTo>
                    <a:lnTo>
                      <a:pt x="150" y="142"/>
                    </a:lnTo>
                    <a:lnTo>
                      <a:pt x="132" y="144"/>
                    </a:lnTo>
                    <a:lnTo>
                      <a:pt x="112" y="144"/>
                    </a:lnTo>
                    <a:lnTo>
                      <a:pt x="112" y="144"/>
                    </a:lnTo>
                    <a:lnTo>
                      <a:pt x="92" y="144"/>
                    </a:lnTo>
                    <a:lnTo>
                      <a:pt x="74" y="142"/>
                    </a:lnTo>
                    <a:lnTo>
                      <a:pt x="58" y="138"/>
                    </a:lnTo>
                    <a:lnTo>
                      <a:pt x="44" y="134"/>
                    </a:lnTo>
                    <a:lnTo>
                      <a:pt x="32" y="128"/>
                    </a:lnTo>
                    <a:lnTo>
                      <a:pt x="24" y="122"/>
                    </a:lnTo>
                    <a:lnTo>
                      <a:pt x="18" y="116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80"/>
                    </a:lnTo>
                    <a:lnTo>
                      <a:pt x="16" y="80"/>
                    </a:lnTo>
                    <a:lnTo>
                      <a:pt x="24" y="86"/>
                    </a:lnTo>
                    <a:lnTo>
                      <a:pt x="34" y="90"/>
                    </a:lnTo>
                    <a:lnTo>
                      <a:pt x="58" y="98"/>
                    </a:lnTo>
                    <a:lnTo>
                      <a:pt x="84" y="102"/>
                    </a:lnTo>
                    <a:lnTo>
                      <a:pt x="112" y="104"/>
                    </a:lnTo>
                    <a:lnTo>
                      <a:pt x="112" y="104"/>
                    </a:lnTo>
                    <a:lnTo>
                      <a:pt x="140" y="102"/>
                    </a:lnTo>
                    <a:lnTo>
                      <a:pt x="166" y="98"/>
                    </a:lnTo>
                    <a:lnTo>
                      <a:pt x="190" y="90"/>
                    </a:lnTo>
                    <a:lnTo>
                      <a:pt x="200" y="86"/>
                    </a:lnTo>
                    <a:lnTo>
                      <a:pt x="208" y="80"/>
                    </a:lnTo>
                    <a:lnTo>
                      <a:pt x="208" y="108"/>
                    </a:lnTo>
                    <a:close/>
                    <a:moveTo>
                      <a:pt x="112" y="88"/>
                    </a:moveTo>
                    <a:lnTo>
                      <a:pt x="112" y="88"/>
                    </a:lnTo>
                    <a:lnTo>
                      <a:pt x="92" y="88"/>
                    </a:lnTo>
                    <a:lnTo>
                      <a:pt x="74" y="86"/>
                    </a:lnTo>
                    <a:lnTo>
                      <a:pt x="58" y="82"/>
                    </a:lnTo>
                    <a:lnTo>
                      <a:pt x="44" y="78"/>
                    </a:lnTo>
                    <a:lnTo>
                      <a:pt x="32" y="72"/>
                    </a:lnTo>
                    <a:lnTo>
                      <a:pt x="24" y="66"/>
                    </a:lnTo>
                    <a:lnTo>
                      <a:pt x="18" y="60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8" y="44"/>
                    </a:lnTo>
                    <a:lnTo>
                      <a:pt x="24" y="38"/>
                    </a:lnTo>
                    <a:lnTo>
                      <a:pt x="32" y="32"/>
                    </a:lnTo>
                    <a:lnTo>
                      <a:pt x="44" y="26"/>
                    </a:lnTo>
                    <a:lnTo>
                      <a:pt x="58" y="22"/>
                    </a:lnTo>
                    <a:lnTo>
                      <a:pt x="74" y="18"/>
                    </a:lnTo>
                    <a:lnTo>
                      <a:pt x="92" y="16"/>
                    </a:lnTo>
                    <a:lnTo>
                      <a:pt x="112" y="16"/>
                    </a:lnTo>
                    <a:lnTo>
                      <a:pt x="112" y="16"/>
                    </a:lnTo>
                    <a:lnTo>
                      <a:pt x="132" y="16"/>
                    </a:lnTo>
                    <a:lnTo>
                      <a:pt x="150" y="18"/>
                    </a:lnTo>
                    <a:lnTo>
                      <a:pt x="166" y="22"/>
                    </a:lnTo>
                    <a:lnTo>
                      <a:pt x="180" y="26"/>
                    </a:lnTo>
                    <a:lnTo>
                      <a:pt x="192" y="32"/>
                    </a:lnTo>
                    <a:lnTo>
                      <a:pt x="200" y="38"/>
                    </a:lnTo>
                    <a:lnTo>
                      <a:pt x="206" y="44"/>
                    </a:lnTo>
                    <a:lnTo>
                      <a:pt x="208" y="52"/>
                    </a:lnTo>
                    <a:lnTo>
                      <a:pt x="208" y="52"/>
                    </a:lnTo>
                    <a:lnTo>
                      <a:pt x="206" y="60"/>
                    </a:lnTo>
                    <a:lnTo>
                      <a:pt x="200" y="66"/>
                    </a:lnTo>
                    <a:lnTo>
                      <a:pt x="192" y="72"/>
                    </a:lnTo>
                    <a:lnTo>
                      <a:pt x="180" y="78"/>
                    </a:lnTo>
                    <a:lnTo>
                      <a:pt x="166" y="82"/>
                    </a:lnTo>
                    <a:lnTo>
                      <a:pt x="150" y="86"/>
                    </a:lnTo>
                    <a:lnTo>
                      <a:pt x="132" y="88"/>
                    </a:lnTo>
                    <a:lnTo>
                      <a:pt x="112" y="8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14" name="PA_组合 13">
            <a:extLst>
              <a:ext uri="{FF2B5EF4-FFF2-40B4-BE49-F238E27FC236}">
                <a16:creationId xmlns:a16="http://schemas.microsoft.com/office/drawing/2014/main" xmlns="" id="{DB6E679A-65CE-45A7-9615-43F35089C0A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392038" y="4875150"/>
            <a:ext cx="4445593" cy="950175"/>
            <a:chOff x="6392038" y="4875150"/>
            <a:chExt cx="4445593" cy="950175"/>
          </a:xfrm>
        </p:grpSpPr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70C34D52-60E4-4B4E-8DB9-4C8DEB870727}"/>
                </a:ext>
              </a:extLst>
            </p:cNvPr>
            <p:cNvGrpSpPr/>
            <p:nvPr/>
          </p:nvGrpSpPr>
          <p:grpSpPr>
            <a:xfrm>
              <a:off x="7545387" y="4875150"/>
              <a:ext cx="3292244" cy="776105"/>
              <a:chOff x="-40404" y="2731662"/>
              <a:chExt cx="3292244" cy="776105"/>
            </a:xfrm>
          </p:grpSpPr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xmlns="" id="{F3ECDA1A-104A-49EF-88DC-FA6D04C67C2A}"/>
                  </a:ext>
                </a:extLst>
              </p:cNvPr>
              <p:cNvSpPr txBox="1"/>
              <p:nvPr/>
            </p:nvSpPr>
            <p:spPr>
              <a:xfrm>
                <a:off x="-40404" y="2984547"/>
                <a:ext cx="32922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xmlns="" id="{FC1791AC-5539-4108-9751-440606F86AF9}"/>
                  </a:ext>
                </a:extLst>
              </p:cNvPr>
              <p:cNvSpPr txBox="1"/>
              <p:nvPr/>
            </p:nvSpPr>
            <p:spPr>
              <a:xfrm>
                <a:off x="-26396" y="2731662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BC35E8F8-24BE-4990-8D80-03A7E54E2C0E}"/>
                </a:ext>
              </a:extLst>
            </p:cNvPr>
            <p:cNvGrpSpPr/>
            <p:nvPr/>
          </p:nvGrpSpPr>
          <p:grpSpPr>
            <a:xfrm>
              <a:off x="6392038" y="4935996"/>
              <a:ext cx="1058241" cy="889329"/>
              <a:chOff x="6844436" y="1493874"/>
              <a:chExt cx="1058241" cy="889329"/>
            </a:xfrm>
          </p:grpSpPr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xmlns="" id="{0AA9E7DF-DE39-474C-B60B-F38515665797}"/>
                  </a:ext>
                </a:extLst>
              </p:cNvPr>
              <p:cNvSpPr/>
              <p:nvPr/>
            </p:nvSpPr>
            <p:spPr>
              <a:xfrm>
                <a:off x="7012464" y="1493874"/>
                <a:ext cx="715259" cy="715259"/>
              </a:xfrm>
              <a:prstGeom prst="ellipse">
                <a:avLst/>
              </a:prstGeom>
              <a:noFill/>
              <a:ln>
                <a:solidFill>
                  <a:srgbClr val="8BFB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xmlns="" id="{9CF10E1D-D294-4B04-A693-47FB512C0B0A}"/>
                  </a:ext>
                </a:extLst>
              </p:cNvPr>
              <p:cNvSpPr/>
              <p:nvPr/>
            </p:nvSpPr>
            <p:spPr>
              <a:xfrm flipH="1">
                <a:off x="7780020" y="1558524"/>
                <a:ext cx="67310" cy="67310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xmlns="" id="{523C0F60-E36D-4F93-A2F3-A5321E42B856}"/>
                  </a:ext>
                </a:extLst>
              </p:cNvPr>
              <p:cNvSpPr/>
              <p:nvPr/>
            </p:nvSpPr>
            <p:spPr>
              <a:xfrm flipH="1">
                <a:off x="6844436" y="2143931"/>
                <a:ext cx="168028" cy="168028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xmlns="" id="{A984C9F5-22AB-4DF1-A8C9-D931786B5ABB}"/>
                  </a:ext>
                </a:extLst>
              </p:cNvPr>
              <p:cNvSpPr/>
              <p:nvPr/>
            </p:nvSpPr>
            <p:spPr>
              <a:xfrm flipH="1">
                <a:off x="7657363" y="2137889"/>
                <a:ext cx="245314" cy="245314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5" name="Group 19">
              <a:extLst>
                <a:ext uri="{FF2B5EF4-FFF2-40B4-BE49-F238E27FC236}">
                  <a16:creationId xmlns:a16="http://schemas.microsoft.com/office/drawing/2014/main" xmlns="" id="{A2B37387-097B-4D6B-8581-9994E5B479FF}"/>
                </a:ext>
              </a:extLst>
            </p:cNvPr>
            <p:cNvGrpSpPr/>
            <p:nvPr/>
          </p:nvGrpSpPr>
          <p:grpSpPr>
            <a:xfrm>
              <a:off x="6784357" y="5158507"/>
              <a:ext cx="332599" cy="270236"/>
              <a:chOff x="5588000" y="3625850"/>
              <a:chExt cx="406400" cy="330200"/>
            </a:xfrm>
            <a:solidFill>
              <a:srgbClr val="8BFB4F"/>
            </a:solidFill>
          </p:grpSpPr>
          <p:sp>
            <p:nvSpPr>
              <p:cNvPr id="96" name="Freeform 23">
                <a:extLst>
                  <a:ext uri="{FF2B5EF4-FFF2-40B4-BE49-F238E27FC236}">
                    <a16:creationId xmlns:a16="http://schemas.microsoft.com/office/drawing/2014/main" xmlns="" id="{4BD6368A-9240-4F78-9D9D-51AF6C6424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67400" y="3727450"/>
                <a:ext cx="76200" cy="101600"/>
              </a:xfrm>
              <a:custGeom>
                <a:avLst/>
                <a:gdLst/>
                <a:ahLst/>
                <a:cxnLst>
                  <a:cxn ang="0">
                    <a:pos x="22" y="4"/>
                  </a:cxn>
                  <a:cxn ang="0">
                    <a:pos x="22" y="4"/>
                  </a:cxn>
                  <a:cxn ang="0">
                    <a:pos x="20" y="0"/>
                  </a:cxn>
                  <a:cxn ang="0">
                    <a:pos x="16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0" y="60"/>
                  </a:cxn>
                  <a:cxn ang="0">
                    <a:pos x="2" y="62"/>
                  </a:cxn>
                  <a:cxn ang="0">
                    <a:pos x="4" y="64"/>
                  </a:cxn>
                  <a:cxn ang="0">
                    <a:pos x="8" y="64"/>
                  </a:cxn>
                  <a:cxn ang="0">
                    <a:pos x="40" y="64"/>
                  </a:cxn>
                  <a:cxn ang="0">
                    <a:pos x="40" y="64"/>
                  </a:cxn>
                  <a:cxn ang="0">
                    <a:pos x="44" y="64"/>
                  </a:cxn>
                  <a:cxn ang="0">
                    <a:pos x="46" y="62"/>
                  </a:cxn>
                  <a:cxn ang="0">
                    <a:pos x="48" y="60"/>
                  </a:cxn>
                  <a:cxn ang="0">
                    <a:pos x="48" y="56"/>
                  </a:cxn>
                  <a:cxn ang="0">
                    <a:pos x="48" y="44"/>
                  </a:cxn>
                  <a:cxn ang="0">
                    <a:pos x="48" y="44"/>
                  </a:cxn>
                  <a:cxn ang="0">
                    <a:pos x="46" y="40"/>
                  </a:cxn>
                  <a:cxn ang="0">
                    <a:pos x="22" y="4"/>
                  </a:cxn>
                  <a:cxn ang="0">
                    <a:pos x="40" y="56"/>
                  </a:cxn>
                  <a:cxn ang="0">
                    <a:pos x="8" y="56"/>
                  </a:cxn>
                  <a:cxn ang="0">
                    <a:pos x="8" y="8"/>
                  </a:cxn>
                  <a:cxn ang="0">
                    <a:pos x="16" y="8"/>
                  </a:cxn>
                  <a:cxn ang="0">
                    <a:pos x="40" y="44"/>
                  </a:cxn>
                  <a:cxn ang="0">
                    <a:pos x="40" y="56"/>
                  </a:cxn>
                </a:cxnLst>
                <a:rect l="0" t="0" r="r" b="b"/>
                <a:pathLst>
                  <a:path w="48" h="64">
                    <a:moveTo>
                      <a:pt x="22" y="4"/>
                    </a:moveTo>
                    <a:lnTo>
                      <a:pt x="22" y="4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2" y="62"/>
                    </a:lnTo>
                    <a:lnTo>
                      <a:pt x="4" y="64"/>
                    </a:lnTo>
                    <a:lnTo>
                      <a:pt x="8" y="64"/>
                    </a:lnTo>
                    <a:lnTo>
                      <a:pt x="40" y="64"/>
                    </a:lnTo>
                    <a:lnTo>
                      <a:pt x="40" y="64"/>
                    </a:lnTo>
                    <a:lnTo>
                      <a:pt x="44" y="64"/>
                    </a:lnTo>
                    <a:lnTo>
                      <a:pt x="46" y="62"/>
                    </a:lnTo>
                    <a:lnTo>
                      <a:pt x="48" y="60"/>
                    </a:lnTo>
                    <a:lnTo>
                      <a:pt x="48" y="56"/>
                    </a:lnTo>
                    <a:lnTo>
                      <a:pt x="48" y="44"/>
                    </a:lnTo>
                    <a:lnTo>
                      <a:pt x="48" y="44"/>
                    </a:lnTo>
                    <a:lnTo>
                      <a:pt x="46" y="40"/>
                    </a:lnTo>
                    <a:lnTo>
                      <a:pt x="22" y="4"/>
                    </a:lnTo>
                    <a:close/>
                    <a:moveTo>
                      <a:pt x="40" y="56"/>
                    </a:moveTo>
                    <a:lnTo>
                      <a:pt x="8" y="56"/>
                    </a:lnTo>
                    <a:lnTo>
                      <a:pt x="8" y="8"/>
                    </a:lnTo>
                    <a:lnTo>
                      <a:pt x="16" y="8"/>
                    </a:lnTo>
                    <a:lnTo>
                      <a:pt x="40" y="44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7" name="Freeform 24">
                <a:extLst>
                  <a:ext uri="{FF2B5EF4-FFF2-40B4-BE49-F238E27FC236}">
                    <a16:creationId xmlns:a16="http://schemas.microsoft.com/office/drawing/2014/main" xmlns="" id="{DE6747EB-FC4A-4889-A296-0324F2B8E1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88000" y="3625850"/>
                <a:ext cx="406400" cy="330200"/>
              </a:xfrm>
              <a:custGeom>
                <a:avLst/>
                <a:gdLst/>
                <a:ahLst/>
                <a:cxnLst>
                  <a:cxn ang="0">
                    <a:pos x="220" y="50"/>
                  </a:cxn>
                  <a:cxn ang="0">
                    <a:pos x="206" y="40"/>
                  </a:cxn>
                  <a:cxn ang="0">
                    <a:pos x="168" y="24"/>
                  </a:cxn>
                  <a:cxn ang="0">
                    <a:pos x="160" y="8"/>
                  </a:cxn>
                  <a:cxn ang="0">
                    <a:pos x="24" y="0"/>
                  </a:cxn>
                  <a:cxn ang="0">
                    <a:pos x="8" y="8"/>
                  </a:cxn>
                  <a:cxn ang="0">
                    <a:pos x="0" y="112"/>
                  </a:cxn>
                  <a:cxn ang="0">
                    <a:pos x="8" y="128"/>
                  </a:cxn>
                  <a:cxn ang="0">
                    <a:pos x="24" y="136"/>
                  </a:cxn>
                  <a:cxn ang="0">
                    <a:pos x="26" y="170"/>
                  </a:cxn>
                  <a:cxn ang="0">
                    <a:pos x="48" y="184"/>
                  </a:cxn>
                  <a:cxn ang="0">
                    <a:pos x="62" y="194"/>
                  </a:cxn>
                  <a:cxn ang="0">
                    <a:pos x="88" y="208"/>
                  </a:cxn>
                  <a:cxn ang="0">
                    <a:pos x="108" y="202"/>
                  </a:cxn>
                  <a:cxn ang="0">
                    <a:pos x="162" y="184"/>
                  </a:cxn>
                  <a:cxn ang="0">
                    <a:pos x="172" y="202"/>
                  </a:cxn>
                  <a:cxn ang="0">
                    <a:pos x="192" y="208"/>
                  </a:cxn>
                  <a:cxn ang="0">
                    <a:pos x="218" y="194"/>
                  </a:cxn>
                  <a:cxn ang="0">
                    <a:pos x="232" y="184"/>
                  </a:cxn>
                  <a:cxn ang="0">
                    <a:pos x="254" y="170"/>
                  </a:cxn>
                  <a:cxn ang="0">
                    <a:pos x="256" y="112"/>
                  </a:cxn>
                  <a:cxn ang="0">
                    <a:pos x="24" y="120"/>
                  </a:cxn>
                  <a:cxn ang="0">
                    <a:pos x="18" y="118"/>
                  </a:cxn>
                  <a:cxn ang="0">
                    <a:pos x="16" y="24"/>
                  </a:cxn>
                  <a:cxn ang="0">
                    <a:pos x="18" y="18"/>
                  </a:cxn>
                  <a:cxn ang="0">
                    <a:pos x="144" y="16"/>
                  </a:cxn>
                  <a:cxn ang="0">
                    <a:pos x="150" y="18"/>
                  </a:cxn>
                  <a:cxn ang="0">
                    <a:pos x="152" y="40"/>
                  </a:cxn>
                  <a:cxn ang="0">
                    <a:pos x="152" y="112"/>
                  </a:cxn>
                  <a:cxn ang="0">
                    <a:pos x="148" y="120"/>
                  </a:cxn>
                  <a:cxn ang="0">
                    <a:pos x="88" y="192"/>
                  </a:cxn>
                  <a:cxn ang="0">
                    <a:pos x="76" y="188"/>
                  </a:cxn>
                  <a:cxn ang="0">
                    <a:pos x="72" y="176"/>
                  </a:cxn>
                  <a:cxn ang="0">
                    <a:pos x="82" y="162"/>
                  </a:cxn>
                  <a:cxn ang="0">
                    <a:pos x="94" y="162"/>
                  </a:cxn>
                  <a:cxn ang="0">
                    <a:pos x="104" y="176"/>
                  </a:cxn>
                  <a:cxn ang="0">
                    <a:pos x="100" y="188"/>
                  </a:cxn>
                  <a:cxn ang="0">
                    <a:pos x="192" y="192"/>
                  </a:cxn>
                  <a:cxn ang="0">
                    <a:pos x="180" y="188"/>
                  </a:cxn>
                  <a:cxn ang="0">
                    <a:pos x="176" y="176"/>
                  </a:cxn>
                  <a:cxn ang="0">
                    <a:pos x="186" y="162"/>
                  </a:cxn>
                  <a:cxn ang="0">
                    <a:pos x="198" y="162"/>
                  </a:cxn>
                  <a:cxn ang="0">
                    <a:pos x="208" y="176"/>
                  </a:cxn>
                  <a:cxn ang="0">
                    <a:pos x="204" y="188"/>
                  </a:cxn>
                  <a:cxn ang="0">
                    <a:pos x="240" y="160"/>
                  </a:cxn>
                  <a:cxn ang="0">
                    <a:pos x="238" y="166"/>
                  </a:cxn>
                  <a:cxn ang="0">
                    <a:pos x="222" y="168"/>
                  </a:cxn>
                  <a:cxn ang="0">
                    <a:pos x="212" y="150"/>
                  </a:cxn>
                  <a:cxn ang="0">
                    <a:pos x="192" y="144"/>
                  </a:cxn>
                  <a:cxn ang="0">
                    <a:pos x="166" y="158"/>
                  </a:cxn>
                  <a:cxn ang="0">
                    <a:pos x="118" y="168"/>
                  </a:cxn>
                  <a:cxn ang="0">
                    <a:pos x="98" y="146"/>
                  </a:cxn>
                  <a:cxn ang="0">
                    <a:pos x="78" y="146"/>
                  </a:cxn>
                  <a:cxn ang="0">
                    <a:pos x="58" y="168"/>
                  </a:cxn>
                  <a:cxn ang="0">
                    <a:pos x="44" y="168"/>
                  </a:cxn>
                  <a:cxn ang="0">
                    <a:pos x="40" y="160"/>
                  </a:cxn>
                  <a:cxn ang="0">
                    <a:pos x="144" y="136"/>
                  </a:cxn>
                  <a:cxn ang="0">
                    <a:pos x="166" y="122"/>
                  </a:cxn>
                  <a:cxn ang="0">
                    <a:pos x="200" y="56"/>
                  </a:cxn>
                  <a:cxn ang="0">
                    <a:pos x="206" y="60"/>
                  </a:cxn>
                  <a:cxn ang="0">
                    <a:pos x="240" y="112"/>
                  </a:cxn>
                </a:cxnLst>
                <a:rect l="0" t="0" r="r" b="b"/>
                <a:pathLst>
                  <a:path w="256" h="208">
                    <a:moveTo>
                      <a:pt x="252" y="98"/>
                    </a:moveTo>
                    <a:lnTo>
                      <a:pt x="220" y="50"/>
                    </a:lnTo>
                    <a:lnTo>
                      <a:pt x="220" y="50"/>
                    </a:lnTo>
                    <a:lnTo>
                      <a:pt x="216" y="46"/>
                    </a:lnTo>
                    <a:lnTo>
                      <a:pt x="212" y="42"/>
                    </a:lnTo>
                    <a:lnTo>
                      <a:pt x="206" y="40"/>
                    </a:lnTo>
                    <a:lnTo>
                      <a:pt x="200" y="40"/>
                    </a:lnTo>
                    <a:lnTo>
                      <a:pt x="168" y="40"/>
                    </a:lnTo>
                    <a:lnTo>
                      <a:pt x="168" y="24"/>
                    </a:lnTo>
                    <a:lnTo>
                      <a:pt x="168" y="24"/>
                    </a:lnTo>
                    <a:lnTo>
                      <a:pt x="166" y="14"/>
                    </a:lnTo>
                    <a:lnTo>
                      <a:pt x="160" y="8"/>
                    </a:lnTo>
                    <a:lnTo>
                      <a:pt x="154" y="2"/>
                    </a:lnTo>
                    <a:lnTo>
                      <a:pt x="144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4" y="2"/>
                    </a:lnTo>
                    <a:lnTo>
                      <a:pt x="8" y="8"/>
                    </a:lnTo>
                    <a:lnTo>
                      <a:pt x="2" y="14"/>
                    </a:lnTo>
                    <a:lnTo>
                      <a:pt x="0" y="24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2" y="122"/>
                    </a:lnTo>
                    <a:lnTo>
                      <a:pt x="8" y="128"/>
                    </a:lnTo>
                    <a:lnTo>
                      <a:pt x="14" y="134"/>
                    </a:lnTo>
                    <a:lnTo>
                      <a:pt x="24" y="136"/>
                    </a:lnTo>
                    <a:lnTo>
                      <a:pt x="24" y="136"/>
                    </a:lnTo>
                    <a:lnTo>
                      <a:pt x="24" y="160"/>
                    </a:lnTo>
                    <a:lnTo>
                      <a:pt x="24" y="160"/>
                    </a:lnTo>
                    <a:lnTo>
                      <a:pt x="26" y="170"/>
                    </a:lnTo>
                    <a:lnTo>
                      <a:pt x="32" y="176"/>
                    </a:lnTo>
                    <a:lnTo>
                      <a:pt x="38" y="182"/>
                    </a:lnTo>
                    <a:lnTo>
                      <a:pt x="48" y="184"/>
                    </a:lnTo>
                    <a:lnTo>
                      <a:pt x="58" y="184"/>
                    </a:lnTo>
                    <a:lnTo>
                      <a:pt x="58" y="184"/>
                    </a:lnTo>
                    <a:lnTo>
                      <a:pt x="62" y="194"/>
                    </a:lnTo>
                    <a:lnTo>
                      <a:pt x="68" y="202"/>
                    </a:lnTo>
                    <a:lnTo>
                      <a:pt x="78" y="206"/>
                    </a:lnTo>
                    <a:lnTo>
                      <a:pt x="88" y="208"/>
                    </a:lnTo>
                    <a:lnTo>
                      <a:pt x="88" y="208"/>
                    </a:lnTo>
                    <a:lnTo>
                      <a:pt x="98" y="206"/>
                    </a:lnTo>
                    <a:lnTo>
                      <a:pt x="108" y="202"/>
                    </a:lnTo>
                    <a:lnTo>
                      <a:pt x="114" y="194"/>
                    </a:lnTo>
                    <a:lnTo>
                      <a:pt x="118" y="184"/>
                    </a:lnTo>
                    <a:lnTo>
                      <a:pt x="162" y="184"/>
                    </a:lnTo>
                    <a:lnTo>
                      <a:pt x="162" y="184"/>
                    </a:lnTo>
                    <a:lnTo>
                      <a:pt x="166" y="194"/>
                    </a:lnTo>
                    <a:lnTo>
                      <a:pt x="172" y="202"/>
                    </a:lnTo>
                    <a:lnTo>
                      <a:pt x="182" y="206"/>
                    </a:lnTo>
                    <a:lnTo>
                      <a:pt x="192" y="208"/>
                    </a:lnTo>
                    <a:lnTo>
                      <a:pt x="192" y="208"/>
                    </a:lnTo>
                    <a:lnTo>
                      <a:pt x="202" y="206"/>
                    </a:lnTo>
                    <a:lnTo>
                      <a:pt x="212" y="202"/>
                    </a:lnTo>
                    <a:lnTo>
                      <a:pt x="218" y="194"/>
                    </a:lnTo>
                    <a:lnTo>
                      <a:pt x="222" y="184"/>
                    </a:lnTo>
                    <a:lnTo>
                      <a:pt x="232" y="184"/>
                    </a:lnTo>
                    <a:lnTo>
                      <a:pt x="232" y="184"/>
                    </a:lnTo>
                    <a:lnTo>
                      <a:pt x="242" y="182"/>
                    </a:lnTo>
                    <a:lnTo>
                      <a:pt x="248" y="176"/>
                    </a:lnTo>
                    <a:lnTo>
                      <a:pt x="254" y="170"/>
                    </a:lnTo>
                    <a:lnTo>
                      <a:pt x="256" y="160"/>
                    </a:lnTo>
                    <a:lnTo>
                      <a:pt x="256" y="112"/>
                    </a:lnTo>
                    <a:lnTo>
                      <a:pt x="256" y="112"/>
                    </a:lnTo>
                    <a:lnTo>
                      <a:pt x="254" y="106"/>
                    </a:lnTo>
                    <a:lnTo>
                      <a:pt x="252" y="98"/>
                    </a:lnTo>
                    <a:close/>
                    <a:moveTo>
                      <a:pt x="24" y="120"/>
                    </a:moveTo>
                    <a:lnTo>
                      <a:pt x="24" y="120"/>
                    </a:lnTo>
                    <a:lnTo>
                      <a:pt x="20" y="120"/>
                    </a:lnTo>
                    <a:lnTo>
                      <a:pt x="18" y="118"/>
                    </a:lnTo>
                    <a:lnTo>
                      <a:pt x="16" y="116"/>
                    </a:lnTo>
                    <a:lnTo>
                      <a:pt x="16" y="11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0"/>
                    </a:lnTo>
                    <a:lnTo>
                      <a:pt x="18" y="18"/>
                    </a:lnTo>
                    <a:lnTo>
                      <a:pt x="20" y="16"/>
                    </a:lnTo>
                    <a:lnTo>
                      <a:pt x="24" y="16"/>
                    </a:lnTo>
                    <a:lnTo>
                      <a:pt x="144" y="16"/>
                    </a:lnTo>
                    <a:lnTo>
                      <a:pt x="144" y="16"/>
                    </a:lnTo>
                    <a:lnTo>
                      <a:pt x="148" y="16"/>
                    </a:lnTo>
                    <a:lnTo>
                      <a:pt x="150" y="18"/>
                    </a:lnTo>
                    <a:lnTo>
                      <a:pt x="152" y="20"/>
                    </a:lnTo>
                    <a:lnTo>
                      <a:pt x="152" y="24"/>
                    </a:lnTo>
                    <a:lnTo>
                      <a:pt x="152" y="40"/>
                    </a:lnTo>
                    <a:lnTo>
                      <a:pt x="152" y="56"/>
                    </a:lnTo>
                    <a:lnTo>
                      <a:pt x="152" y="112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0" y="118"/>
                    </a:lnTo>
                    <a:lnTo>
                      <a:pt x="148" y="120"/>
                    </a:lnTo>
                    <a:lnTo>
                      <a:pt x="144" y="120"/>
                    </a:lnTo>
                    <a:lnTo>
                      <a:pt x="24" y="120"/>
                    </a:lnTo>
                    <a:close/>
                    <a:moveTo>
                      <a:pt x="88" y="192"/>
                    </a:moveTo>
                    <a:lnTo>
                      <a:pt x="88" y="192"/>
                    </a:lnTo>
                    <a:lnTo>
                      <a:pt x="82" y="190"/>
                    </a:lnTo>
                    <a:lnTo>
                      <a:pt x="76" y="188"/>
                    </a:lnTo>
                    <a:lnTo>
                      <a:pt x="74" y="182"/>
                    </a:lnTo>
                    <a:lnTo>
                      <a:pt x="72" y="176"/>
                    </a:lnTo>
                    <a:lnTo>
                      <a:pt x="72" y="176"/>
                    </a:lnTo>
                    <a:lnTo>
                      <a:pt x="74" y="170"/>
                    </a:lnTo>
                    <a:lnTo>
                      <a:pt x="76" y="164"/>
                    </a:lnTo>
                    <a:lnTo>
                      <a:pt x="82" y="162"/>
                    </a:lnTo>
                    <a:lnTo>
                      <a:pt x="88" y="160"/>
                    </a:lnTo>
                    <a:lnTo>
                      <a:pt x="88" y="160"/>
                    </a:lnTo>
                    <a:lnTo>
                      <a:pt x="94" y="162"/>
                    </a:lnTo>
                    <a:lnTo>
                      <a:pt x="100" y="164"/>
                    </a:lnTo>
                    <a:lnTo>
                      <a:pt x="102" y="170"/>
                    </a:lnTo>
                    <a:lnTo>
                      <a:pt x="104" y="176"/>
                    </a:lnTo>
                    <a:lnTo>
                      <a:pt x="104" y="176"/>
                    </a:lnTo>
                    <a:lnTo>
                      <a:pt x="102" y="182"/>
                    </a:lnTo>
                    <a:lnTo>
                      <a:pt x="100" y="188"/>
                    </a:lnTo>
                    <a:lnTo>
                      <a:pt x="94" y="190"/>
                    </a:lnTo>
                    <a:lnTo>
                      <a:pt x="88" y="192"/>
                    </a:lnTo>
                    <a:close/>
                    <a:moveTo>
                      <a:pt x="192" y="192"/>
                    </a:moveTo>
                    <a:lnTo>
                      <a:pt x="192" y="192"/>
                    </a:lnTo>
                    <a:lnTo>
                      <a:pt x="186" y="190"/>
                    </a:lnTo>
                    <a:lnTo>
                      <a:pt x="180" y="188"/>
                    </a:lnTo>
                    <a:lnTo>
                      <a:pt x="178" y="182"/>
                    </a:lnTo>
                    <a:lnTo>
                      <a:pt x="176" y="176"/>
                    </a:lnTo>
                    <a:lnTo>
                      <a:pt x="176" y="176"/>
                    </a:lnTo>
                    <a:lnTo>
                      <a:pt x="178" y="170"/>
                    </a:lnTo>
                    <a:lnTo>
                      <a:pt x="180" y="164"/>
                    </a:lnTo>
                    <a:lnTo>
                      <a:pt x="186" y="162"/>
                    </a:lnTo>
                    <a:lnTo>
                      <a:pt x="192" y="160"/>
                    </a:lnTo>
                    <a:lnTo>
                      <a:pt x="192" y="160"/>
                    </a:lnTo>
                    <a:lnTo>
                      <a:pt x="198" y="162"/>
                    </a:lnTo>
                    <a:lnTo>
                      <a:pt x="204" y="164"/>
                    </a:lnTo>
                    <a:lnTo>
                      <a:pt x="206" y="170"/>
                    </a:lnTo>
                    <a:lnTo>
                      <a:pt x="208" y="176"/>
                    </a:lnTo>
                    <a:lnTo>
                      <a:pt x="208" y="176"/>
                    </a:lnTo>
                    <a:lnTo>
                      <a:pt x="206" y="182"/>
                    </a:lnTo>
                    <a:lnTo>
                      <a:pt x="204" y="188"/>
                    </a:lnTo>
                    <a:lnTo>
                      <a:pt x="198" y="190"/>
                    </a:lnTo>
                    <a:lnTo>
                      <a:pt x="192" y="192"/>
                    </a:lnTo>
                    <a:close/>
                    <a:moveTo>
                      <a:pt x="240" y="160"/>
                    </a:moveTo>
                    <a:lnTo>
                      <a:pt x="240" y="160"/>
                    </a:lnTo>
                    <a:lnTo>
                      <a:pt x="240" y="164"/>
                    </a:lnTo>
                    <a:lnTo>
                      <a:pt x="238" y="166"/>
                    </a:lnTo>
                    <a:lnTo>
                      <a:pt x="236" y="168"/>
                    </a:lnTo>
                    <a:lnTo>
                      <a:pt x="232" y="168"/>
                    </a:lnTo>
                    <a:lnTo>
                      <a:pt x="222" y="168"/>
                    </a:lnTo>
                    <a:lnTo>
                      <a:pt x="222" y="168"/>
                    </a:lnTo>
                    <a:lnTo>
                      <a:pt x="218" y="158"/>
                    </a:lnTo>
                    <a:lnTo>
                      <a:pt x="212" y="150"/>
                    </a:lnTo>
                    <a:lnTo>
                      <a:pt x="202" y="146"/>
                    </a:lnTo>
                    <a:lnTo>
                      <a:pt x="192" y="144"/>
                    </a:lnTo>
                    <a:lnTo>
                      <a:pt x="192" y="144"/>
                    </a:lnTo>
                    <a:lnTo>
                      <a:pt x="182" y="146"/>
                    </a:lnTo>
                    <a:lnTo>
                      <a:pt x="172" y="150"/>
                    </a:lnTo>
                    <a:lnTo>
                      <a:pt x="166" y="158"/>
                    </a:lnTo>
                    <a:lnTo>
                      <a:pt x="162" y="168"/>
                    </a:lnTo>
                    <a:lnTo>
                      <a:pt x="118" y="168"/>
                    </a:lnTo>
                    <a:lnTo>
                      <a:pt x="118" y="168"/>
                    </a:lnTo>
                    <a:lnTo>
                      <a:pt x="114" y="158"/>
                    </a:lnTo>
                    <a:lnTo>
                      <a:pt x="108" y="150"/>
                    </a:lnTo>
                    <a:lnTo>
                      <a:pt x="98" y="146"/>
                    </a:lnTo>
                    <a:lnTo>
                      <a:pt x="88" y="144"/>
                    </a:lnTo>
                    <a:lnTo>
                      <a:pt x="88" y="144"/>
                    </a:lnTo>
                    <a:lnTo>
                      <a:pt x="78" y="146"/>
                    </a:lnTo>
                    <a:lnTo>
                      <a:pt x="68" y="150"/>
                    </a:lnTo>
                    <a:lnTo>
                      <a:pt x="62" y="158"/>
                    </a:lnTo>
                    <a:lnTo>
                      <a:pt x="58" y="168"/>
                    </a:lnTo>
                    <a:lnTo>
                      <a:pt x="48" y="168"/>
                    </a:lnTo>
                    <a:lnTo>
                      <a:pt x="48" y="168"/>
                    </a:lnTo>
                    <a:lnTo>
                      <a:pt x="44" y="168"/>
                    </a:lnTo>
                    <a:lnTo>
                      <a:pt x="42" y="166"/>
                    </a:lnTo>
                    <a:lnTo>
                      <a:pt x="40" y="164"/>
                    </a:lnTo>
                    <a:lnTo>
                      <a:pt x="40" y="160"/>
                    </a:lnTo>
                    <a:lnTo>
                      <a:pt x="40" y="136"/>
                    </a:lnTo>
                    <a:lnTo>
                      <a:pt x="144" y="136"/>
                    </a:lnTo>
                    <a:lnTo>
                      <a:pt x="144" y="136"/>
                    </a:lnTo>
                    <a:lnTo>
                      <a:pt x="154" y="134"/>
                    </a:lnTo>
                    <a:lnTo>
                      <a:pt x="160" y="128"/>
                    </a:lnTo>
                    <a:lnTo>
                      <a:pt x="166" y="122"/>
                    </a:lnTo>
                    <a:lnTo>
                      <a:pt x="168" y="112"/>
                    </a:lnTo>
                    <a:lnTo>
                      <a:pt x="168" y="56"/>
                    </a:lnTo>
                    <a:lnTo>
                      <a:pt x="200" y="56"/>
                    </a:lnTo>
                    <a:lnTo>
                      <a:pt x="200" y="56"/>
                    </a:lnTo>
                    <a:lnTo>
                      <a:pt x="204" y="56"/>
                    </a:lnTo>
                    <a:lnTo>
                      <a:pt x="206" y="60"/>
                    </a:lnTo>
                    <a:lnTo>
                      <a:pt x="238" y="108"/>
                    </a:lnTo>
                    <a:lnTo>
                      <a:pt x="238" y="108"/>
                    </a:lnTo>
                    <a:lnTo>
                      <a:pt x="240" y="112"/>
                    </a:lnTo>
                    <a:lnTo>
                      <a:pt x="240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329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FFDBE92C-ACD2-4261-8CC8-2D71ADDCC10C}"/>
              </a:ext>
            </a:extLst>
          </p:cNvPr>
          <p:cNvGrpSpPr/>
          <p:nvPr/>
        </p:nvGrpSpPr>
        <p:grpSpPr>
          <a:xfrm>
            <a:off x="-118836" y="1607574"/>
            <a:ext cx="14107243" cy="4171503"/>
            <a:chOff x="-118836" y="1607574"/>
            <a:chExt cx="14107243" cy="4171503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xmlns="" id="{AB662509-6002-41D4-A400-EA9D921BF7F0}"/>
                </a:ext>
              </a:extLst>
            </p:cNvPr>
            <p:cNvGrpSpPr/>
            <p:nvPr/>
          </p:nvGrpSpPr>
          <p:grpSpPr>
            <a:xfrm>
              <a:off x="10395592" y="2106638"/>
              <a:ext cx="3592815" cy="1694873"/>
              <a:chOff x="8495713" y="2886447"/>
              <a:chExt cx="3592815" cy="1694873"/>
            </a:xfrm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xmlns="" id="{4FDC31A0-5BE6-425E-BB3A-2EFFD5F156D5}"/>
                  </a:ext>
                </a:extLst>
              </p:cNvPr>
              <p:cNvSpPr/>
              <p:nvPr/>
            </p:nvSpPr>
            <p:spPr>
              <a:xfrm>
                <a:off x="8881512" y="3010889"/>
                <a:ext cx="600185" cy="600185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xmlns="" id="{3F5902D8-FFB2-4F03-8952-DB766A33984C}"/>
                  </a:ext>
                </a:extLst>
              </p:cNvPr>
              <p:cNvSpPr/>
              <p:nvPr/>
            </p:nvSpPr>
            <p:spPr>
              <a:xfrm>
                <a:off x="9588091" y="3541099"/>
                <a:ext cx="405473" cy="405473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xmlns="" id="{CE13ADFB-DCD0-4AA0-B080-6762B9286503}"/>
                  </a:ext>
                </a:extLst>
              </p:cNvPr>
              <p:cNvSpPr/>
              <p:nvPr/>
            </p:nvSpPr>
            <p:spPr>
              <a:xfrm>
                <a:off x="10202217" y="3356260"/>
                <a:ext cx="300092" cy="30009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xmlns="" id="{C52166DB-1AFD-46F4-8EF0-D497D6EE6E06}"/>
                  </a:ext>
                </a:extLst>
              </p:cNvPr>
              <p:cNvSpPr/>
              <p:nvPr/>
            </p:nvSpPr>
            <p:spPr>
              <a:xfrm>
                <a:off x="10619523" y="3743835"/>
                <a:ext cx="155158" cy="155158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xmlns="" id="{825FD2E7-6890-453C-8089-6182D8636F8E}"/>
                  </a:ext>
                </a:extLst>
              </p:cNvPr>
              <p:cNvSpPr/>
              <p:nvPr/>
            </p:nvSpPr>
            <p:spPr>
              <a:xfrm>
                <a:off x="8816900" y="3786315"/>
                <a:ext cx="57973" cy="5797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xmlns="" id="{5A32C0BB-986A-47CB-873E-86EA39419AD8}"/>
                  </a:ext>
                </a:extLst>
              </p:cNvPr>
              <p:cNvSpPr/>
              <p:nvPr/>
            </p:nvSpPr>
            <p:spPr>
              <a:xfrm>
                <a:off x="10946130" y="3513465"/>
                <a:ext cx="220914" cy="220914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xmlns="" id="{2C998F2B-FA7E-4700-B25C-F55B0793E658}"/>
                  </a:ext>
                </a:extLst>
              </p:cNvPr>
              <p:cNvSpPr/>
              <p:nvPr/>
            </p:nvSpPr>
            <p:spPr>
              <a:xfrm>
                <a:off x="10106461" y="3890352"/>
                <a:ext cx="112439" cy="1124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xmlns="" id="{9F9BB96A-DE28-4635-8B5C-CAFDA03E438F}"/>
                  </a:ext>
                </a:extLst>
              </p:cNvPr>
              <p:cNvSpPr/>
              <p:nvPr/>
            </p:nvSpPr>
            <p:spPr>
              <a:xfrm>
                <a:off x="9811904" y="3298675"/>
                <a:ext cx="88415" cy="88415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xmlns="" id="{A34161D8-6AFA-4FAB-A650-6A58A36AD30D}"/>
                  </a:ext>
                </a:extLst>
              </p:cNvPr>
              <p:cNvSpPr/>
              <p:nvPr/>
            </p:nvSpPr>
            <p:spPr>
              <a:xfrm>
                <a:off x="9213439" y="3798523"/>
                <a:ext cx="200939" cy="2009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xmlns="" id="{497395A1-59AF-456D-9859-5621761B8C5B}"/>
                  </a:ext>
                </a:extLst>
              </p:cNvPr>
              <p:cNvSpPr/>
              <p:nvPr/>
            </p:nvSpPr>
            <p:spPr>
              <a:xfrm>
                <a:off x="10982156" y="3847863"/>
                <a:ext cx="56220" cy="56220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xmlns="" id="{C12B990E-956B-429A-A534-DC1B454CB0ED}"/>
                  </a:ext>
                </a:extLst>
              </p:cNvPr>
              <p:cNvSpPr/>
              <p:nvPr/>
            </p:nvSpPr>
            <p:spPr>
              <a:xfrm>
                <a:off x="10504639" y="3971650"/>
                <a:ext cx="204449" cy="20444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xmlns="" id="{0D113822-8906-4C9F-9062-67108717D4C0}"/>
                  </a:ext>
                </a:extLst>
              </p:cNvPr>
              <p:cNvSpPr/>
              <p:nvPr/>
            </p:nvSpPr>
            <p:spPr>
              <a:xfrm>
                <a:off x="11715508" y="3770147"/>
                <a:ext cx="105707" cy="10570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xmlns="" id="{2FCCAAEF-D739-4ACF-A8C8-E00703A98B25}"/>
                  </a:ext>
                </a:extLst>
              </p:cNvPr>
              <p:cNvSpPr/>
              <p:nvPr/>
            </p:nvSpPr>
            <p:spPr>
              <a:xfrm>
                <a:off x="11938022" y="3613199"/>
                <a:ext cx="150506" cy="15050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xmlns="" id="{958DA2F4-5E2D-4C09-A90F-8205E046C2E2}"/>
                  </a:ext>
                </a:extLst>
              </p:cNvPr>
              <p:cNvSpPr/>
              <p:nvPr/>
            </p:nvSpPr>
            <p:spPr>
              <a:xfrm>
                <a:off x="11365965" y="3869968"/>
                <a:ext cx="76603" cy="7660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xmlns="" id="{712159C4-D053-4A9A-B579-78E0F6E1600E}"/>
                  </a:ext>
                </a:extLst>
              </p:cNvPr>
              <p:cNvSpPr/>
              <p:nvPr/>
            </p:nvSpPr>
            <p:spPr>
              <a:xfrm>
                <a:off x="11962566" y="3841020"/>
                <a:ext cx="38302" cy="3830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xmlns="" id="{739AE52F-2362-4866-98EA-3C5AC1EC3039}"/>
                  </a:ext>
                </a:extLst>
              </p:cNvPr>
              <p:cNvSpPr/>
              <p:nvPr/>
            </p:nvSpPr>
            <p:spPr>
              <a:xfrm>
                <a:off x="8998310" y="3981507"/>
                <a:ext cx="97896" cy="9789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xmlns="" id="{1C597861-CD73-4E77-944D-2050F47E465F}"/>
                  </a:ext>
                </a:extLst>
              </p:cNvPr>
              <p:cNvSpPr/>
              <p:nvPr/>
            </p:nvSpPr>
            <p:spPr>
              <a:xfrm>
                <a:off x="8495713" y="4030455"/>
                <a:ext cx="160501" cy="16050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xmlns="" id="{5DC0DEE8-9807-4B48-8487-5A93505CC11B}"/>
                  </a:ext>
                </a:extLst>
              </p:cNvPr>
              <p:cNvSpPr/>
              <p:nvPr/>
            </p:nvSpPr>
            <p:spPr>
              <a:xfrm>
                <a:off x="8623762" y="2886447"/>
                <a:ext cx="202737" cy="20273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xmlns="" id="{960B9CBC-9692-4521-8FEF-A6B0724535F1}"/>
                  </a:ext>
                </a:extLst>
              </p:cNvPr>
              <p:cNvSpPr/>
              <p:nvPr/>
            </p:nvSpPr>
            <p:spPr>
              <a:xfrm>
                <a:off x="8605764" y="3475688"/>
                <a:ext cx="119367" cy="119367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xmlns="" id="{0A3EC0FD-781D-46A4-9D89-875BA982E941}"/>
                  </a:ext>
                </a:extLst>
              </p:cNvPr>
              <p:cNvSpPr/>
              <p:nvPr/>
            </p:nvSpPr>
            <p:spPr>
              <a:xfrm>
                <a:off x="9481696" y="4089946"/>
                <a:ext cx="181427" cy="18142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xmlns="" id="{3A055371-2234-418B-87BE-A179217B1E03}"/>
                  </a:ext>
                </a:extLst>
              </p:cNvPr>
              <p:cNvSpPr/>
              <p:nvPr/>
            </p:nvSpPr>
            <p:spPr>
              <a:xfrm>
                <a:off x="8689903" y="4180659"/>
                <a:ext cx="400661" cy="40066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905E16BC-C717-45EB-AC37-E297B10B4BB4}"/>
                </a:ext>
              </a:extLst>
            </p:cNvPr>
            <p:cNvGrpSpPr/>
            <p:nvPr/>
          </p:nvGrpSpPr>
          <p:grpSpPr>
            <a:xfrm>
              <a:off x="7065406" y="1935978"/>
              <a:ext cx="4905956" cy="1555586"/>
              <a:chOff x="8495713" y="2715787"/>
              <a:chExt cx="4905956" cy="1555586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D529E43A-47FD-435F-A002-D405B5F73930}"/>
                  </a:ext>
                </a:extLst>
              </p:cNvPr>
              <p:cNvSpPr/>
              <p:nvPr/>
            </p:nvSpPr>
            <p:spPr>
              <a:xfrm>
                <a:off x="8881512" y="3010889"/>
                <a:ext cx="600185" cy="600185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2B994BDC-85F9-4027-9CD0-93DE3A6C5D20}"/>
                  </a:ext>
                </a:extLst>
              </p:cNvPr>
              <p:cNvSpPr/>
              <p:nvPr/>
            </p:nvSpPr>
            <p:spPr>
              <a:xfrm>
                <a:off x="9588091" y="3541099"/>
                <a:ext cx="405473" cy="405473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5748B5B5-CE1E-44BC-857B-837F241A3DE4}"/>
                  </a:ext>
                </a:extLst>
              </p:cNvPr>
              <p:cNvSpPr/>
              <p:nvPr/>
            </p:nvSpPr>
            <p:spPr>
              <a:xfrm>
                <a:off x="10202217" y="3356260"/>
                <a:ext cx="300092" cy="30009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B7C627C-44E0-4CD3-A1C3-FE497F12B31F}"/>
                  </a:ext>
                </a:extLst>
              </p:cNvPr>
              <p:cNvSpPr/>
              <p:nvPr/>
            </p:nvSpPr>
            <p:spPr>
              <a:xfrm>
                <a:off x="10619523" y="3743835"/>
                <a:ext cx="155158" cy="155158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C0804137-2730-4BD3-AF26-D5807931DEEB}"/>
                  </a:ext>
                </a:extLst>
              </p:cNvPr>
              <p:cNvSpPr/>
              <p:nvPr/>
            </p:nvSpPr>
            <p:spPr>
              <a:xfrm>
                <a:off x="8816900" y="3786315"/>
                <a:ext cx="57973" cy="5797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FBCC9424-4B03-4971-BC72-E54E6B180839}"/>
                  </a:ext>
                </a:extLst>
              </p:cNvPr>
              <p:cNvSpPr/>
              <p:nvPr/>
            </p:nvSpPr>
            <p:spPr>
              <a:xfrm>
                <a:off x="10946130" y="3513465"/>
                <a:ext cx="220914" cy="220914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52509BB0-D844-45A8-BED6-7F8599530190}"/>
                  </a:ext>
                </a:extLst>
              </p:cNvPr>
              <p:cNvSpPr/>
              <p:nvPr/>
            </p:nvSpPr>
            <p:spPr>
              <a:xfrm>
                <a:off x="10106461" y="3890352"/>
                <a:ext cx="112439" cy="1124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6F0DCEB1-FFEE-4543-9206-F590AE1791A3}"/>
                  </a:ext>
                </a:extLst>
              </p:cNvPr>
              <p:cNvSpPr/>
              <p:nvPr/>
            </p:nvSpPr>
            <p:spPr>
              <a:xfrm>
                <a:off x="9811904" y="3298675"/>
                <a:ext cx="88415" cy="88415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867DD3AE-0CB7-4184-95C3-B70CDAE75DE3}"/>
                  </a:ext>
                </a:extLst>
              </p:cNvPr>
              <p:cNvSpPr/>
              <p:nvPr/>
            </p:nvSpPr>
            <p:spPr>
              <a:xfrm>
                <a:off x="9213439" y="3798523"/>
                <a:ext cx="200939" cy="2009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487065AD-8CFA-41B7-8AA9-6BDD58D0BFC0}"/>
                  </a:ext>
                </a:extLst>
              </p:cNvPr>
              <p:cNvSpPr/>
              <p:nvPr/>
            </p:nvSpPr>
            <p:spPr>
              <a:xfrm>
                <a:off x="10982156" y="3847863"/>
                <a:ext cx="56220" cy="56220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9D8144DD-F62E-4197-AB8D-6A0B147303B3}"/>
                  </a:ext>
                </a:extLst>
              </p:cNvPr>
              <p:cNvSpPr/>
              <p:nvPr/>
            </p:nvSpPr>
            <p:spPr>
              <a:xfrm>
                <a:off x="10504639" y="3971650"/>
                <a:ext cx="204449" cy="20444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A030A75B-F442-4A2D-9C3C-1E978CABBA2A}"/>
                  </a:ext>
                </a:extLst>
              </p:cNvPr>
              <p:cNvSpPr/>
              <p:nvPr/>
            </p:nvSpPr>
            <p:spPr>
              <a:xfrm>
                <a:off x="11715508" y="3770147"/>
                <a:ext cx="105707" cy="10570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8C1FF336-36D4-465D-B907-214194B36C47}"/>
                  </a:ext>
                </a:extLst>
              </p:cNvPr>
              <p:cNvSpPr/>
              <p:nvPr/>
            </p:nvSpPr>
            <p:spPr>
              <a:xfrm>
                <a:off x="11938022" y="3613199"/>
                <a:ext cx="150506" cy="15050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5BAE8A67-8D04-4CBB-842C-931BCCE4C535}"/>
                  </a:ext>
                </a:extLst>
              </p:cNvPr>
              <p:cNvSpPr/>
              <p:nvPr/>
            </p:nvSpPr>
            <p:spPr>
              <a:xfrm>
                <a:off x="11365965" y="3869968"/>
                <a:ext cx="76603" cy="7660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C7963E38-F91D-4400-A27E-A848401A7194}"/>
                  </a:ext>
                </a:extLst>
              </p:cNvPr>
              <p:cNvSpPr/>
              <p:nvPr/>
            </p:nvSpPr>
            <p:spPr>
              <a:xfrm>
                <a:off x="11962566" y="3841020"/>
                <a:ext cx="38302" cy="3830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797117F0-D805-434E-9E87-43E8A1E135CB}"/>
                  </a:ext>
                </a:extLst>
              </p:cNvPr>
              <p:cNvSpPr/>
              <p:nvPr/>
            </p:nvSpPr>
            <p:spPr>
              <a:xfrm>
                <a:off x="8998310" y="3981507"/>
                <a:ext cx="97896" cy="9789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7BE3E480-1741-44CF-BF59-30A44761B3D4}"/>
                  </a:ext>
                </a:extLst>
              </p:cNvPr>
              <p:cNvSpPr/>
              <p:nvPr/>
            </p:nvSpPr>
            <p:spPr>
              <a:xfrm>
                <a:off x="8495713" y="4030455"/>
                <a:ext cx="160501" cy="16050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34ECB378-4D41-43DF-B87E-E57B64275FC4}"/>
                  </a:ext>
                </a:extLst>
              </p:cNvPr>
              <p:cNvSpPr/>
              <p:nvPr/>
            </p:nvSpPr>
            <p:spPr>
              <a:xfrm>
                <a:off x="8623762" y="2886447"/>
                <a:ext cx="202737" cy="20273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3F3113A8-A5BB-4300-90E0-74FFD4FB9E98}"/>
                  </a:ext>
                </a:extLst>
              </p:cNvPr>
              <p:cNvSpPr/>
              <p:nvPr/>
            </p:nvSpPr>
            <p:spPr>
              <a:xfrm>
                <a:off x="8605764" y="3475688"/>
                <a:ext cx="119367" cy="119367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80CD2F20-9B80-4E84-A0F3-75907316D244}"/>
                  </a:ext>
                </a:extLst>
              </p:cNvPr>
              <p:cNvSpPr/>
              <p:nvPr/>
            </p:nvSpPr>
            <p:spPr>
              <a:xfrm>
                <a:off x="9481696" y="4089946"/>
                <a:ext cx="181427" cy="18142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1B0F0C55-7912-4466-8D8C-0700219D61D4}"/>
                  </a:ext>
                </a:extLst>
              </p:cNvPr>
              <p:cNvSpPr/>
              <p:nvPr/>
            </p:nvSpPr>
            <p:spPr>
              <a:xfrm>
                <a:off x="13001008" y="2715787"/>
                <a:ext cx="400661" cy="40066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6789688E-EC92-4142-A4F6-15F8C60AC9B1}"/>
                </a:ext>
              </a:extLst>
            </p:cNvPr>
            <p:cNvGrpSpPr/>
            <p:nvPr/>
          </p:nvGrpSpPr>
          <p:grpSpPr>
            <a:xfrm flipH="1">
              <a:off x="2755012" y="2319325"/>
              <a:ext cx="4076492" cy="1384926"/>
              <a:chOff x="8495713" y="2886447"/>
              <a:chExt cx="4076492" cy="1384926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5E87E800-8C03-4949-BF1B-7BFEF1CE6AF8}"/>
                  </a:ext>
                </a:extLst>
              </p:cNvPr>
              <p:cNvSpPr/>
              <p:nvPr/>
            </p:nvSpPr>
            <p:spPr>
              <a:xfrm>
                <a:off x="8881512" y="3010889"/>
                <a:ext cx="600185" cy="600185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DB98EB50-F156-4B86-AB59-8C6C2FA986EC}"/>
                  </a:ext>
                </a:extLst>
              </p:cNvPr>
              <p:cNvSpPr/>
              <p:nvPr/>
            </p:nvSpPr>
            <p:spPr>
              <a:xfrm>
                <a:off x="9588091" y="3541099"/>
                <a:ext cx="405473" cy="405473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F714B995-FC9C-495A-B017-B9A7EC95278E}"/>
                  </a:ext>
                </a:extLst>
              </p:cNvPr>
              <p:cNvSpPr/>
              <p:nvPr/>
            </p:nvSpPr>
            <p:spPr>
              <a:xfrm>
                <a:off x="10202217" y="3356260"/>
                <a:ext cx="300092" cy="30009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00779930-42CD-445F-BA34-95FF1E5CB707}"/>
                  </a:ext>
                </a:extLst>
              </p:cNvPr>
              <p:cNvSpPr/>
              <p:nvPr/>
            </p:nvSpPr>
            <p:spPr>
              <a:xfrm>
                <a:off x="10619523" y="3743835"/>
                <a:ext cx="155158" cy="155158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61987E08-CAD8-4065-A620-516A8D0913D0}"/>
                  </a:ext>
                </a:extLst>
              </p:cNvPr>
              <p:cNvSpPr/>
              <p:nvPr/>
            </p:nvSpPr>
            <p:spPr>
              <a:xfrm>
                <a:off x="8816900" y="3786315"/>
                <a:ext cx="57973" cy="5797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EC9AB6A4-004F-4FC7-84BB-96E8500A9EAC}"/>
                  </a:ext>
                </a:extLst>
              </p:cNvPr>
              <p:cNvSpPr/>
              <p:nvPr/>
            </p:nvSpPr>
            <p:spPr>
              <a:xfrm>
                <a:off x="10946130" y="3513465"/>
                <a:ext cx="220914" cy="220914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03D98F22-BFFE-4D41-BED0-02D2D99FB9F6}"/>
                  </a:ext>
                </a:extLst>
              </p:cNvPr>
              <p:cNvSpPr/>
              <p:nvPr/>
            </p:nvSpPr>
            <p:spPr>
              <a:xfrm>
                <a:off x="10106461" y="3890352"/>
                <a:ext cx="112439" cy="1124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577007E5-0FC2-495A-B612-2A128D77BFF2}"/>
                  </a:ext>
                </a:extLst>
              </p:cNvPr>
              <p:cNvSpPr/>
              <p:nvPr/>
            </p:nvSpPr>
            <p:spPr>
              <a:xfrm>
                <a:off x="9811904" y="3298675"/>
                <a:ext cx="88415" cy="88415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xmlns="" id="{22C76518-301D-4C23-B740-6952873576E6}"/>
                  </a:ext>
                </a:extLst>
              </p:cNvPr>
              <p:cNvSpPr/>
              <p:nvPr/>
            </p:nvSpPr>
            <p:spPr>
              <a:xfrm>
                <a:off x="9213439" y="3798523"/>
                <a:ext cx="200939" cy="2009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29B40F7E-A32F-4251-BBD2-3DCEA468A487}"/>
                  </a:ext>
                </a:extLst>
              </p:cNvPr>
              <p:cNvSpPr/>
              <p:nvPr/>
            </p:nvSpPr>
            <p:spPr>
              <a:xfrm>
                <a:off x="10982156" y="3847863"/>
                <a:ext cx="56220" cy="56220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xmlns="" id="{E1FF9C0F-A230-492C-B5E2-9F1D2A726109}"/>
                  </a:ext>
                </a:extLst>
              </p:cNvPr>
              <p:cNvSpPr/>
              <p:nvPr/>
            </p:nvSpPr>
            <p:spPr>
              <a:xfrm>
                <a:off x="10504639" y="3971650"/>
                <a:ext cx="204449" cy="20444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96B48429-2B83-4973-BE98-52CBF275AB38}"/>
                  </a:ext>
                </a:extLst>
              </p:cNvPr>
              <p:cNvSpPr/>
              <p:nvPr/>
            </p:nvSpPr>
            <p:spPr>
              <a:xfrm>
                <a:off x="11715508" y="3770147"/>
                <a:ext cx="105707" cy="10570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46B5A39C-8907-405E-B1AB-F02FD2A736BA}"/>
                  </a:ext>
                </a:extLst>
              </p:cNvPr>
              <p:cNvSpPr/>
              <p:nvPr/>
            </p:nvSpPr>
            <p:spPr>
              <a:xfrm>
                <a:off x="11938022" y="3613199"/>
                <a:ext cx="150506" cy="15050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3F1F6667-EEFF-4758-9A19-606A9CCC7AAC}"/>
                  </a:ext>
                </a:extLst>
              </p:cNvPr>
              <p:cNvSpPr/>
              <p:nvPr/>
            </p:nvSpPr>
            <p:spPr>
              <a:xfrm>
                <a:off x="11365965" y="3869968"/>
                <a:ext cx="76603" cy="7660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F39B3B77-E68F-4231-97D4-0BB4B7A18DDA}"/>
                  </a:ext>
                </a:extLst>
              </p:cNvPr>
              <p:cNvSpPr/>
              <p:nvPr/>
            </p:nvSpPr>
            <p:spPr>
              <a:xfrm>
                <a:off x="11962566" y="3841020"/>
                <a:ext cx="38302" cy="3830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E1A6BB2D-64FD-47D9-BDB8-C0F5ECCBA622}"/>
                  </a:ext>
                </a:extLst>
              </p:cNvPr>
              <p:cNvSpPr/>
              <p:nvPr/>
            </p:nvSpPr>
            <p:spPr>
              <a:xfrm>
                <a:off x="8998310" y="3981507"/>
                <a:ext cx="97896" cy="9789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09A8ADD7-3857-4901-B3C4-BEC2A0715082}"/>
                  </a:ext>
                </a:extLst>
              </p:cNvPr>
              <p:cNvSpPr/>
              <p:nvPr/>
            </p:nvSpPr>
            <p:spPr>
              <a:xfrm>
                <a:off x="8495713" y="4030455"/>
                <a:ext cx="160501" cy="16050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9E40E183-9826-409D-B3DA-DFABE5F73805}"/>
                  </a:ext>
                </a:extLst>
              </p:cNvPr>
              <p:cNvSpPr/>
              <p:nvPr/>
            </p:nvSpPr>
            <p:spPr>
              <a:xfrm>
                <a:off x="8623762" y="2886447"/>
                <a:ext cx="202737" cy="20273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B7C9E560-A2F7-4852-887A-9F1D31030B54}"/>
                  </a:ext>
                </a:extLst>
              </p:cNvPr>
              <p:cNvSpPr/>
              <p:nvPr/>
            </p:nvSpPr>
            <p:spPr>
              <a:xfrm>
                <a:off x="8605764" y="3475688"/>
                <a:ext cx="119367" cy="119367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xmlns="" id="{A4A279B4-BB33-4E18-86E2-9990B492355E}"/>
                  </a:ext>
                </a:extLst>
              </p:cNvPr>
              <p:cNvSpPr/>
              <p:nvPr/>
            </p:nvSpPr>
            <p:spPr>
              <a:xfrm>
                <a:off x="9481696" y="4089946"/>
                <a:ext cx="181427" cy="18142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0D9E0099-4B92-4633-8A8C-3AD3FDA01F0A}"/>
                  </a:ext>
                </a:extLst>
              </p:cNvPr>
              <p:cNvSpPr/>
              <p:nvPr/>
            </p:nvSpPr>
            <p:spPr>
              <a:xfrm>
                <a:off x="12171544" y="3045740"/>
                <a:ext cx="400661" cy="40066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14E2C623-2CCA-4345-A45B-12ABDF855893}"/>
                </a:ext>
              </a:extLst>
            </p:cNvPr>
            <p:cNvGrpSpPr/>
            <p:nvPr/>
          </p:nvGrpSpPr>
          <p:grpSpPr>
            <a:xfrm>
              <a:off x="-118836" y="2106638"/>
              <a:ext cx="3592815" cy="1694873"/>
              <a:chOff x="8495713" y="2886447"/>
              <a:chExt cx="3592815" cy="1694873"/>
            </a:xfrm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2478FBA0-DB05-4DF1-AA58-A5D8ED8F4A2F}"/>
                  </a:ext>
                </a:extLst>
              </p:cNvPr>
              <p:cNvSpPr/>
              <p:nvPr/>
            </p:nvSpPr>
            <p:spPr>
              <a:xfrm>
                <a:off x="8881512" y="3010889"/>
                <a:ext cx="600185" cy="600185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F5EB126A-9F31-4117-A39E-7591A34D1FB6}"/>
                  </a:ext>
                </a:extLst>
              </p:cNvPr>
              <p:cNvSpPr/>
              <p:nvPr/>
            </p:nvSpPr>
            <p:spPr>
              <a:xfrm>
                <a:off x="9588091" y="3541099"/>
                <a:ext cx="405473" cy="405473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17938C88-B374-44DF-9485-62B72DDC6BC0}"/>
                  </a:ext>
                </a:extLst>
              </p:cNvPr>
              <p:cNvSpPr/>
              <p:nvPr/>
            </p:nvSpPr>
            <p:spPr>
              <a:xfrm>
                <a:off x="10202217" y="3356260"/>
                <a:ext cx="300092" cy="30009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xmlns="" id="{016435BC-91A6-470A-9B1C-10871EFD347A}"/>
                  </a:ext>
                </a:extLst>
              </p:cNvPr>
              <p:cNvSpPr/>
              <p:nvPr/>
            </p:nvSpPr>
            <p:spPr>
              <a:xfrm>
                <a:off x="10619523" y="3743835"/>
                <a:ext cx="155158" cy="155158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2E9E453C-1786-4B80-B369-BF3F9994AAA1}"/>
                  </a:ext>
                </a:extLst>
              </p:cNvPr>
              <p:cNvSpPr/>
              <p:nvPr/>
            </p:nvSpPr>
            <p:spPr>
              <a:xfrm>
                <a:off x="8816900" y="3786315"/>
                <a:ext cx="57973" cy="5797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E1BD10A9-9620-430B-B5E1-37AA575E5E28}"/>
                  </a:ext>
                </a:extLst>
              </p:cNvPr>
              <p:cNvSpPr/>
              <p:nvPr/>
            </p:nvSpPr>
            <p:spPr>
              <a:xfrm>
                <a:off x="10946130" y="3513465"/>
                <a:ext cx="220914" cy="220914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D695D7C5-A539-4699-A6D7-1273B7E71873}"/>
                  </a:ext>
                </a:extLst>
              </p:cNvPr>
              <p:cNvSpPr/>
              <p:nvPr/>
            </p:nvSpPr>
            <p:spPr>
              <a:xfrm>
                <a:off x="10106461" y="3890352"/>
                <a:ext cx="112439" cy="1124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6035387A-537C-498F-8D0D-1AEA2246039C}"/>
                  </a:ext>
                </a:extLst>
              </p:cNvPr>
              <p:cNvSpPr/>
              <p:nvPr/>
            </p:nvSpPr>
            <p:spPr>
              <a:xfrm>
                <a:off x="9811904" y="3298675"/>
                <a:ext cx="88415" cy="88415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xmlns="" id="{6F68DB1F-56E8-48DB-9317-0DD0165571DD}"/>
                  </a:ext>
                </a:extLst>
              </p:cNvPr>
              <p:cNvSpPr/>
              <p:nvPr/>
            </p:nvSpPr>
            <p:spPr>
              <a:xfrm>
                <a:off x="9213439" y="3798523"/>
                <a:ext cx="200939" cy="2009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xmlns="" id="{2BE37A79-F29C-46F4-817A-F2E0071B053F}"/>
                  </a:ext>
                </a:extLst>
              </p:cNvPr>
              <p:cNvSpPr/>
              <p:nvPr/>
            </p:nvSpPr>
            <p:spPr>
              <a:xfrm>
                <a:off x="10982156" y="3847863"/>
                <a:ext cx="56220" cy="56220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C75EF6C9-877D-418A-9549-65E3EB17DC9D}"/>
                  </a:ext>
                </a:extLst>
              </p:cNvPr>
              <p:cNvSpPr/>
              <p:nvPr/>
            </p:nvSpPr>
            <p:spPr>
              <a:xfrm>
                <a:off x="10504639" y="3971650"/>
                <a:ext cx="204449" cy="20444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8CEAAC94-41A8-4380-8F57-1479863B3373}"/>
                  </a:ext>
                </a:extLst>
              </p:cNvPr>
              <p:cNvSpPr/>
              <p:nvPr/>
            </p:nvSpPr>
            <p:spPr>
              <a:xfrm>
                <a:off x="11715508" y="3770147"/>
                <a:ext cx="105707" cy="10570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xmlns="" id="{C6C27ECF-145C-4763-83D5-66B0E0218BC5}"/>
                  </a:ext>
                </a:extLst>
              </p:cNvPr>
              <p:cNvSpPr/>
              <p:nvPr/>
            </p:nvSpPr>
            <p:spPr>
              <a:xfrm>
                <a:off x="11938022" y="3613199"/>
                <a:ext cx="150506" cy="15050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67FAE162-73E8-428B-B34F-91CA18AE43B4}"/>
                  </a:ext>
                </a:extLst>
              </p:cNvPr>
              <p:cNvSpPr/>
              <p:nvPr/>
            </p:nvSpPr>
            <p:spPr>
              <a:xfrm>
                <a:off x="11365965" y="3869968"/>
                <a:ext cx="76603" cy="7660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D48E7B8D-85B5-4960-8293-CFD46F2D46C7}"/>
                  </a:ext>
                </a:extLst>
              </p:cNvPr>
              <p:cNvSpPr/>
              <p:nvPr/>
            </p:nvSpPr>
            <p:spPr>
              <a:xfrm>
                <a:off x="11962566" y="3841020"/>
                <a:ext cx="38302" cy="3830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F3B0C02D-BF47-4BE6-BB76-D61FD5A6A04F}"/>
                  </a:ext>
                </a:extLst>
              </p:cNvPr>
              <p:cNvSpPr/>
              <p:nvPr/>
            </p:nvSpPr>
            <p:spPr>
              <a:xfrm>
                <a:off x="8998310" y="3981507"/>
                <a:ext cx="97896" cy="9789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xmlns="" id="{1311668F-9F65-4DAC-AB7B-23E6D17BFD45}"/>
                  </a:ext>
                </a:extLst>
              </p:cNvPr>
              <p:cNvSpPr/>
              <p:nvPr/>
            </p:nvSpPr>
            <p:spPr>
              <a:xfrm>
                <a:off x="8495713" y="4030455"/>
                <a:ext cx="160501" cy="16050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xmlns="" id="{292F5A9F-25D0-44B7-A81E-F69078C5DF76}"/>
                  </a:ext>
                </a:extLst>
              </p:cNvPr>
              <p:cNvSpPr/>
              <p:nvPr/>
            </p:nvSpPr>
            <p:spPr>
              <a:xfrm>
                <a:off x="8623762" y="2886447"/>
                <a:ext cx="202737" cy="20273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1173440C-7B8E-46EA-84E6-6E3F25016026}"/>
                  </a:ext>
                </a:extLst>
              </p:cNvPr>
              <p:cNvSpPr/>
              <p:nvPr/>
            </p:nvSpPr>
            <p:spPr>
              <a:xfrm>
                <a:off x="8605764" y="3475688"/>
                <a:ext cx="119367" cy="119367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xmlns="" id="{6B8E1AD0-8CE8-49FC-B4F2-FAA467B96700}"/>
                  </a:ext>
                </a:extLst>
              </p:cNvPr>
              <p:cNvSpPr/>
              <p:nvPr/>
            </p:nvSpPr>
            <p:spPr>
              <a:xfrm>
                <a:off x="9481696" y="4089946"/>
                <a:ext cx="181427" cy="18142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xmlns="" id="{298C082E-04F3-4753-A952-12111BCF93D1}"/>
                  </a:ext>
                </a:extLst>
              </p:cNvPr>
              <p:cNvSpPr/>
              <p:nvPr/>
            </p:nvSpPr>
            <p:spPr>
              <a:xfrm>
                <a:off x="8689903" y="4180659"/>
                <a:ext cx="400661" cy="40066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E33C4747-9F18-4A80-AE87-23B3F6D3161A}"/>
                </a:ext>
              </a:extLst>
            </p:cNvPr>
            <p:cNvSpPr/>
            <p:nvPr/>
          </p:nvSpPr>
          <p:spPr>
            <a:xfrm>
              <a:off x="701040" y="2019300"/>
              <a:ext cx="1752600" cy="1752600"/>
            </a:xfrm>
            <a:prstGeom prst="ellipse">
              <a:avLst/>
            </a:prstGeom>
            <a:solidFill>
              <a:srgbClr val="8BFB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493C7B2C-D2FC-46CB-A33D-419A6209CE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93" t="12250" r="19743" b="20936"/>
            <a:stretch/>
          </p:blipFill>
          <p:spPr>
            <a:xfrm>
              <a:off x="3146814" y="1607574"/>
              <a:ext cx="2576052" cy="2576052"/>
            </a:xfrm>
            <a:custGeom>
              <a:avLst/>
              <a:gdLst>
                <a:gd name="connsiteX0" fmla="*/ 1288026 w 2576052"/>
                <a:gd name="connsiteY0" fmla="*/ 0 h 2576052"/>
                <a:gd name="connsiteX1" fmla="*/ 2576052 w 2576052"/>
                <a:gd name="connsiteY1" fmla="*/ 1288026 h 2576052"/>
                <a:gd name="connsiteX2" fmla="*/ 1288026 w 2576052"/>
                <a:gd name="connsiteY2" fmla="*/ 2576052 h 2576052"/>
                <a:gd name="connsiteX3" fmla="*/ 0 w 2576052"/>
                <a:gd name="connsiteY3" fmla="*/ 1288026 h 2576052"/>
                <a:gd name="connsiteX4" fmla="*/ 1288026 w 2576052"/>
                <a:gd name="connsiteY4" fmla="*/ 0 h 2576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6052" h="2576052">
                  <a:moveTo>
                    <a:pt x="1288026" y="0"/>
                  </a:moveTo>
                  <a:cubicBezTo>
                    <a:pt x="1999383" y="0"/>
                    <a:pt x="2576052" y="576669"/>
                    <a:pt x="2576052" y="1288026"/>
                  </a:cubicBezTo>
                  <a:cubicBezTo>
                    <a:pt x="2576052" y="1999383"/>
                    <a:pt x="1999383" y="2576052"/>
                    <a:pt x="1288026" y="2576052"/>
                  </a:cubicBezTo>
                  <a:cubicBezTo>
                    <a:pt x="576669" y="2576052"/>
                    <a:pt x="0" y="1999383"/>
                    <a:pt x="0" y="1288026"/>
                  </a:cubicBezTo>
                  <a:cubicBezTo>
                    <a:pt x="0" y="576669"/>
                    <a:pt x="576669" y="0"/>
                    <a:pt x="1288026" y="0"/>
                  </a:cubicBezTo>
                  <a:close/>
                </a:path>
              </a:pathLst>
            </a:custGeom>
            <a:pattFill prst="pct10">
              <a:fgClr>
                <a:srgbClr val="000000"/>
              </a:fgClr>
              <a:bgClr>
                <a:srgbClr val="FFFFFF"/>
              </a:bgClr>
            </a:pattFill>
          </p:spPr>
        </p:pic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7C127A25-5ADC-4A86-B2F4-96AB27FFE01C}"/>
                </a:ext>
              </a:extLst>
            </p:cNvPr>
            <p:cNvSpPr/>
            <p:nvPr/>
          </p:nvSpPr>
          <p:spPr>
            <a:xfrm>
              <a:off x="6416040" y="2019300"/>
              <a:ext cx="1752600" cy="1752600"/>
            </a:xfrm>
            <a:prstGeom prst="ellipse">
              <a:avLst/>
            </a:prstGeom>
            <a:solidFill>
              <a:srgbClr val="8BFB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AE2DC7F0-21B5-4DE3-A69A-D3333CDA25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93" t="12250" r="19743" b="20936"/>
            <a:stretch/>
          </p:blipFill>
          <p:spPr>
            <a:xfrm>
              <a:off x="8861814" y="1607574"/>
              <a:ext cx="2576052" cy="2576052"/>
            </a:xfrm>
            <a:custGeom>
              <a:avLst/>
              <a:gdLst>
                <a:gd name="connsiteX0" fmla="*/ 1288026 w 2576052"/>
                <a:gd name="connsiteY0" fmla="*/ 0 h 2576052"/>
                <a:gd name="connsiteX1" fmla="*/ 2576052 w 2576052"/>
                <a:gd name="connsiteY1" fmla="*/ 1288026 h 2576052"/>
                <a:gd name="connsiteX2" fmla="*/ 1288026 w 2576052"/>
                <a:gd name="connsiteY2" fmla="*/ 2576052 h 2576052"/>
                <a:gd name="connsiteX3" fmla="*/ 0 w 2576052"/>
                <a:gd name="connsiteY3" fmla="*/ 1288026 h 2576052"/>
                <a:gd name="connsiteX4" fmla="*/ 1288026 w 2576052"/>
                <a:gd name="connsiteY4" fmla="*/ 0 h 2576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6052" h="2576052">
                  <a:moveTo>
                    <a:pt x="1288026" y="0"/>
                  </a:moveTo>
                  <a:cubicBezTo>
                    <a:pt x="1999383" y="0"/>
                    <a:pt x="2576052" y="576669"/>
                    <a:pt x="2576052" y="1288026"/>
                  </a:cubicBezTo>
                  <a:cubicBezTo>
                    <a:pt x="2576052" y="1999383"/>
                    <a:pt x="1999383" y="2576052"/>
                    <a:pt x="1288026" y="2576052"/>
                  </a:cubicBezTo>
                  <a:cubicBezTo>
                    <a:pt x="576669" y="2576052"/>
                    <a:pt x="0" y="1999383"/>
                    <a:pt x="0" y="1288026"/>
                  </a:cubicBezTo>
                  <a:cubicBezTo>
                    <a:pt x="0" y="576669"/>
                    <a:pt x="576669" y="0"/>
                    <a:pt x="1288026" y="0"/>
                  </a:cubicBezTo>
                  <a:close/>
                </a:path>
              </a:pathLst>
            </a:custGeom>
            <a:pattFill prst="pct10">
              <a:fgClr>
                <a:srgbClr val="000000"/>
              </a:fgClr>
              <a:bgClr>
                <a:srgbClr val="FFFFFF"/>
              </a:bgClr>
            </a:pattFill>
          </p:spPr>
        </p:pic>
        <p:grpSp>
          <p:nvGrpSpPr>
            <p:cNvPr id="95" name="Group 21">
              <a:extLst>
                <a:ext uri="{FF2B5EF4-FFF2-40B4-BE49-F238E27FC236}">
                  <a16:creationId xmlns:a16="http://schemas.microsoft.com/office/drawing/2014/main" xmlns="" id="{2ABE10AF-AD83-46C0-A7F2-9EE94AA96F93}"/>
                </a:ext>
              </a:extLst>
            </p:cNvPr>
            <p:cNvGrpSpPr/>
            <p:nvPr/>
          </p:nvGrpSpPr>
          <p:grpSpPr>
            <a:xfrm>
              <a:off x="1188677" y="2523481"/>
              <a:ext cx="732397" cy="732397"/>
              <a:chOff x="2336800" y="1149350"/>
              <a:chExt cx="406400" cy="406400"/>
            </a:xfrm>
            <a:solidFill>
              <a:srgbClr val="151515"/>
            </a:solidFill>
          </p:grpSpPr>
          <p:sp>
            <p:nvSpPr>
              <p:cNvPr id="96" name="Freeform 253">
                <a:extLst>
                  <a:ext uri="{FF2B5EF4-FFF2-40B4-BE49-F238E27FC236}">
                    <a16:creationId xmlns:a16="http://schemas.microsoft.com/office/drawing/2014/main" xmlns="" id="{9E5BC4C4-6465-4844-963B-9468F1C4D7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36800" y="1149350"/>
                <a:ext cx="406400" cy="40640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46" y="2"/>
                  </a:cxn>
                  <a:cxn ang="0">
                    <a:pos x="34" y="14"/>
                  </a:cxn>
                  <a:cxn ang="0">
                    <a:pos x="32" y="40"/>
                  </a:cxn>
                  <a:cxn ang="0">
                    <a:pos x="24" y="40"/>
                  </a:cxn>
                  <a:cxn ang="0">
                    <a:pos x="8" y="48"/>
                  </a:cxn>
                  <a:cxn ang="0">
                    <a:pos x="0" y="64"/>
                  </a:cxn>
                  <a:cxn ang="0">
                    <a:pos x="0" y="224"/>
                  </a:cxn>
                  <a:cxn ang="0">
                    <a:pos x="2" y="236"/>
                  </a:cxn>
                  <a:cxn ang="0">
                    <a:pos x="20" y="254"/>
                  </a:cxn>
                  <a:cxn ang="0">
                    <a:pos x="32" y="256"/>
                  </a:cxn>
                  <a:cxn ang="0">
                    <a:pos x="224" y="256"/>
                  </a:cxn>
                  <a:cxn ang="0">
                    <a:pos x="236" y="254"/>
                  </a:cxn>
                  <a:cxn ang="0">
                    <a:pos x="254" y="236"/>
                  </a:cxn>
                  <a:cxn ang="0">
                    <a:pos x="256" y="224"/>
                  </a:cxn>
                  <a:cxn ang="0">
                    <a:pos x="256" y="24"/>
                  </a:cxn>
                  <a:cxn ang="0">
                    <a:pos x="248" y="8"/>
                  </a:cxn>
                  <a:cxn ang="0">
                    <a:pos x="232" y="0"/>
                  </a:cxn>
                  <a:cxn ang="0">
                    <a:pos x="240" y="224"/>
                  </a:cxn>
                  <a:cxn ang="0">
                    <a:pos x="236" y="236"/>
                  </a:cxn>
                  <a:cxn ang="0">
                    <a:pos x="224" y="240"/>
                  </a:cxn>
                  <a:cxn ang="0">
                    <a:pos x="32" y="240"/>
                  </a:cxn>
                  <a:cxn ang="0">
                    <a:pos x="20" y="236"/>
                  </a:cxn>
                  <a:cxn ang="0">
                    <a:pos x="16" y="224"/>
                  </a:cxn>
                  <a:cxn ang="0">
                    <a:pos x="16" y="64"/>
                  </a:cxn>
                  <a:cxn ang="0">
                    <a:pos x="18" y="58"/>
                  </a:cxn>
                  <a:cxn ang="0">
                    <a:pos x="24" y="56"/>
                  </a:cxn>
                  <a:cxn ang="0">
                    <a:pos x="32" y="216"/>
                  </a:cxn>
                  <a:cxn ang="0">
                    <a:pos x="32" y="220"/>
                  </a:cxn>
                  <a:cxn ang="0">
                    <a:pos x="36" y="224"/>
                  </a:cxn>
                  <a:cxn ang="0">
                    <a:pos x="40" y="224"/>
                  </a:cxn>
                  <a:cxn ang="0">
                    <a:pos x="46" y="222"/>
                  </a:cxn>
                  <a:cxn ang="0">
                    <a:pos x="48" y="216"/>
                  </a:cxn>
                  <a:cxn ang="0">
                    <a:pos x="48" y="24"/>
                  </a:cxn>
                  <a:cxn ang="0">
                    <a:pos x="50" y="18"/>
                  </a:cxn>
                  <a:cxn ang="0">
                    <a:pos x="56" y="16"/>
                  </a:cxn>
                  <a:cxn ang="0">
                    <a:pos x="232" y="16"/>
                  </a:cxn>
                  <a:cxn ang="0">
                    <a:pos x="238" y="18"/>
                  </a:cxn>
                  <a:cxn ang="0">
                    <a:pos x="240" y="24"/>
                  </a:cxn>
                </a:cxnLst>
                <a:rect l="0" t="0" r="r" b="b"/>
                <a:pathLst>
                  <a:path w="256" h="256">
                    <a:moveTo>
                      <a:pt x="232" y="0"/>
                    </a:moveTo>
                    <a:lnTo>
                      <a:pt x="56" y="0"/>
                    </a:lnTo>
                    <a:lnTo>
                      <a:pt x="56" y="0"/>
                    </a:lnTo>
                    <a:lnTo>
                      <a:pt x="46" y="2"/>
                    </a:lnTo>
                    <a:lnTo>
                      <a:pt x="40" y="8"/>
                    </a:lnTo>
                    <a:lnTo>
                      <a:pt x="34" y="14"/>
                    </a:lnTo>
                    <a:lnTo>
                      <a:pt x="32" y="24"/>
                    </a:lnTo>
                    <a:lnTo>
                      <a:pt x="32" y="40"/>
                    </a:lnTo>
                    <a:lnTo>
                      <a:pt x="24" y="40"/>
                    </a:lnTo>
                    <a:lnTo>
                      <a:pt x="24" y="40"/>
                    </a:lnTo>
                    <a:lnTo>
                      <a:pt x="14" y="42"/>
                    </a:lnTo>
                    <a:lnTo>
                      <a:pt x="8" y="48"/>
                    </a:lnTo>
                    <a:lnTo>
                      <a:pt x="2" y="54"/>
                    </a:lnTo>
                    <a:lnTo>
                      <a:pt x="0" y="64"/>
                    </a:lnTo>
                    <a:lnTo>
                      <a:pt x="0" y="224"/>
                    </a:lnTo>
                    <a:lnTo>
                      <a:pt x="0" y="224"/>
                    </a:lnTo>
                    <a:lnTo>
                      <a:pt x="0" y="230"/>
                    </a:lnTo>
                    <a:lnTo>
                      <a:pt x="2" y="236"/>
                    </a:lnTo>
                    <a:lnTo>
                      <a:pt x="10" y="246"/>
                    </a:lnTo>
                    <a:lnTo>
                      <a:pt x="20" y="254"/>
                    </a:lnTo>
                    <a:lnTo>
                      <a:pt x="26" y="256"/>
                    </a:lnTo>
                    <a:lnTo>
                      <a:pt x="32" y="256"/>
                    </a:lnTo>
                    <a:lnTo>
                      <a:pt x="224" y="256"/>
                    </a:lnTo>
                    <a:lnTo>
                      <a:pt x="224" y="256"/>
                    </a:lnTo>
                    <a:lnTo>
                      <a:pt x="230" y="256"/>
                    </a:lnTo>
                    <a:lnTo>
                      <a:pt x="236" y="254"/>
                    </a:lnTo>
                    <a:lnTo>
                      <a:pt x="246" y="246"/>
                    </a:lnTo>
                    <a:lnTo>
                      <a:pt x="254" y="236"/>
                    </a:lnTo>
                    <a:lnTo>
                      <a:pt x="256" y="230"/>
                    </a:lnTo>
                    <a:lnTo>
                      <a:pt x="256" y="224"/>
                    </a:lnTo>
                    <a:lnTo>
                      <a:pt x="256" y="24"/>
                    </a:lnTo>
                    <a:lnTo>
                      <a:pt x="256" y="24"/>
                    </a:lnTo>
                    <a:lnTo>
                      <a:pt x="254" y="14"/>
                    </a:lnTo>
                    <a:lnTo>
                      <a:pt x="248" y="8"/>
                    </a:lnTo>
                    <a:lnTo>
                      <a:pt x="242" y="2"/>
                    </a:lnTo>
                    <a:lnTo>
                      <a:pt x="232" y="0"/>
                    </a:lnTo>
                    <a:close/>
                    <a:moveTo>
                      <a:pt x="240" y="224"/>
                    </a:moveTo>
                    <a:lnTo>
                      <a:pt x="240" y="224"/>
                    </a:lnTo>
                    <a:lnTo>
                      <a:pt x="238" y="230"/>
                    </a:lnTo>
                    <a:lnTo>
                      <a:pt x="236" y="236"/>
                    </a:lnTo>
                    <a:lnTo>
                      <a:pt x="230" y="238"/>
                    </a:lnTo>
                    <a:lnTo>
                      <a:pt x="224" y="240"/>
                    </a:lnTo>
                    <a:lnTo>
                      <a:pt x="32" y="240"/>
                    </a:lnTo>
                    <a:lnTo>
                      <a:pt x="32" y="240"/>
                    </a:lnTo>
                    <a:lnTo>
                      <a:pt x="26" y="238"/>
                    </a:lnTo>
                    <a:lnTo>
                      <a:pt x="20" y="236"/>
                    </a:lnTo>
                    <a:lnTo>
                      <a:pt x="18" y="230"/>
                    </a:lnTo>
                    <a:lnTo>
                      <a:pt x="16" y="224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6" y="60"/>
                    </a:lnTo>
                    <a:lnTo>
                      <a:pt x="18" y="58"/>
                    </a:lnTo>
                    <a:lnTo>
                      <a:pt x="20" y="56"/>
                    </a:lnTo>
                    <a:lnTo>
                      <a:pt x="24" y="56"/>
                    </a:lnTo>
                    <a:lnTo>
                      <a:pt x="32" y="56"/>
                    </a:lnTo>
                    <a:lnTo>
                      <a:pt x="32" y="216"/>
                    </a:lnTo>
                    <a:lnTo>
                      <a:pt x="32" y="216"/>
                    </a:lnTo>
                    <a:lnTo>
                      <a:pt x="32" y="220"/>
                    </a:lnTo>
                    <a:lnTo>
                      <a:pt x="34" y="222"/>
                    </a:lnTo>
                    <a:lnTo>
                      <a:pt x="36" y="224"/>
                    </a:lnTo>
                    <a:lnTo>
                      <a:pt x="40" y="224"/>
                    </a:lnTo>
                    <a:lnTo>
                      <a:pt x="40" y="224"/>
                    </a:lnTo>
                    <a:lnTo>
                      <a:pt x="44" y="224"/>
                    </a:lnTo>
                    <a:lnTo>
                      <a:pt x="46" y="222"/>
                    </a:lnTo>
                    <a:lnTo>
                      <a:pt x="48" y="220"/>
                    </a:lnTo>
                    <a:lnTo>
                      <a:pt x="48" y="216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20"/>
                    </a:lnTo>
                    <a:lnTo>
                      <a:pt x="50" y="18"/>
                    </a:lnTo>
                    <a:lnTo>
                      <a:pt x="52" y="16"/>
                    </a:lnTo>
                    <a:lnTo>
                      <a:pt x="56" y="16"/>
                    </a:lnTo>
                    <a:lnTo>
                      <a:pt x="232" y="16"/>
                    </a:lnTo>
                    <a:lnTo>
                      <a:pt x="232" y="16"/>
                    </a:lnTo>
                    <a:lnTo>
                      <a:pt x="236" y="16"/>
                    </a:lnTo>
                    <a:lnTo>
                      <a:pt x="238" y="18"/>
                    </a:lnTo>
                    <a:lnTo>
                      <a:pt x="240" y="20"/>
                    </a:lnTo>
                    <a:lnTo>
                      <a:pt x="240" y="24"/>
                    </a:lnTo>
                    <a:lnTo>
                      <a:pt x="240" y="2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7" name="Freeform 256">
                <a:extLst>
                  <a:ext uri="{FF2B5EF4-FFF2-40B4-BE49-F238E27FC236}">
                    <a16:creationId xmlns:a16="http://schemas.microsoft.com/office/drawing/2014/main" xmlns="" id="{15C13D99-69F5-462A-8AD3-F0FFFBE510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8100" y="1301750"/>
                <a:ext cx="114300" cy="12700"/>
              </a:xfrm>
              <a:custGeom>
                <a:avLst/>
                <a:gdLst/>
                <a:ahLst/>
                <a:cxnLst>
                  <a:cxn ang="0">
                    <a:pos x="4" y="8"/>
                  </a:cxn>
                  <a:cxn ang="0">
                    <a:pos x="68" y="8"/>
                  </a:cxn>
                  <a:cxn ang="0">
                    <a:pos x="68" y="8"/>
                  </a:cxn>
                  <a:cxn ang="0">
                    <a:pos x="70" y="6"/>
                  </a:cxn>
                  <a:cxn ang="0">
                    <a:pos x="72" y="4"/>
                  </a:cxn>
                  <a:cxn ang="0">
                    <a:pos x="72" y="4"/>
                  </a:cxn>
                  <a:cxn ang="0">
                    <a:pos x="70" y="2"/>
                  </a:cxn>
                  <a:cxn ang="0">
                    <a:pos x="6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</a:cxnLst>
                <a:rect l="0" t="0" r="r" b="b"/>
                <a:pathLst>
                  <a:path w="72" h="8">
                    <a:moveTo>
                      <a:pt x="4" y="8"/>
                    </a:moveTo>
                    <a:lnTo>
                      <a:pt x="68" y="8"/>
                    </a:lnTo>
                    <a:lnTo>
                      <a:pt x="68" y="8"/>
                    </a:lnTo>
                    <a:lnTo>
                      <a:pt x="70" y="6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0" y="2"/>
                    </a:lnTo>
                    <a:lnTo>
                      <a:pt x="6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8" name="Freeform 258">
                <a:extLst>
                  <a:ext uri="{FF2B5EF4-FFF2-40B4-BE49-F238E27FC236}">
                    <a16:creationId xmlns:a16="http://schemas.microsoft.com/office/drawing/2014/main" xmlns="" id="{E691435C-30B4-4A2A-92C0-CCAC7E0193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8100" y="1263650"/>
                <a:ext cx="114300" cy="12700"/>
              </a:xfrm>
              <a:custGeom>
                <a:avLst/>
                <a:gdLst/>
                <a:ahLst/>
                <a:cxnLst>
                  <a:cxn ang="0">
                    <a:pos x="4" y="8"/>
                  </a:cxn>
                  <a:cxn ang="0">
                    <a:pos x="68" y="8"/>
                  </a:cxn>
                  <a:cxn ang="0">
                    <a:pos x="68" y="8"/>
                  </a:cxn>
                  <a:cxn ang="0">
                    <a:pos x="70" y="6"/>
                  </a:cxn>
                  <a:cxn ang="0">
                    <a:pos x="72" y="4"/>
                  </a:cxn>
                  <a:cxn ang="0">
                    <a:pos x="72" y="4"/>
                  </a:cxn>
                  <a:cxn ang="0">
                    <a:pos x="70" y="2"/>
                  </a:cxn>
                  <a:cxn ang="0">
                    <a:pos x="6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</a:cxnLst>
                <a:rect l="0" t="0" r="r" b="b"/>
                <a:pathLst>
                  <a:path w="72" h="8">
                    <a:moveTo>
                      <a:pt x="4" y="8"/>
                    </a:moveTo>
                    <a:lnTo>
                      <a:pt x="68" y="8"/>
                    </a:lnTo>
                    <a:lnTo>
                      <a:pt x="68" y="8"/>
                    </a:lnTo>
                    <a:lnTo>
                      <a:pt x="70" y="6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0" y="2"/>
                    </a:lnTo>
                    <a:lnTo>
                      <a:pt x="6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9" name="Freeform 260">
                <a:extLst>
                  <a:ext uri="{FF2B5EF4-FFF2-40B4-BE49-F238E27FC236}">
                    <a16:creationId xmlns:a16="http://schemas.microsoft.com/office/drawing/2014/main" xmlns="" id="{9D9E8234-9AF1-402D-B6AD-468BD7D07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8100" y="1225550"/>
                <a:ext cx="114300" cy="12700"/>
              </a:xfrm>
              <a:custGeom>
                <a:avLst/>
                <a:gdLst/>
                <a:ahLst/>
                <a:cxnLst>
                  <a:cxn ang="0">
                    <a:pos x="4" y="8"/>
                  </a:cxn>
                  <a:cxn ang="0">
                    <a:pos x="68" y="8"/>
                  </a:cxn>
                  <a:cxn ang="0">
                    <a:pos x="68" y="8"/>
                  </a:cxn>
                  <a:cxn ang="0">
                    <a:pos x="70" y="6"/>
                  </a:cxn>
                  <a:cxn ang="0">
                    <a:pos x="72" y="4"/>
                  </a:cxn>
                  <a:cxn ang="0">
                    <a:pos x="72" y="4"/>
                  </a:cxn>
                  <a:cxn ang="0">
                    <a:pos x="70" y="2"/>
                  </a:cxn>
                  <a:cxn ang="0">
                    <a:pos x="6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</a:cxnLst>
                <a:rect l="0" t="0" r="r" b="b"/>
                <a:pathLst>
                  <a:path w="72" h="8">
                    <a:moveTo>
                      <a:pt x="4" y="8"/>
                    </a:moveTo>
                    <a:lnTo>
                      <a:pt x="68" y="8"/>
                    </a:lnTo>
                    <a:lnTo>
                      <a:pt x="68" y="8"/>
                    </a:lnTo>
                    <a:lnTo>
                      <a:pt x="70" y="6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0" y="2"/>
                    </a:lnTo>
                    <a:lnTo>
                      <a:pt x="6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0" name="Freeform 262">
                <a:extLst>
                  <a:ext uri="{FF2B5EF4-FFF2-40B4-BE49-F238E27FC236}">
                    <a16:creationId xmlns:a16="http://schemas.microsoft.com/office/drawing/2014/main" xmlns="" id="{2108A296-5595-415B-9689-45DF6F5323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8400" y="1492250"/>
                <a:ext cx="114300" cy="12700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68" y="8"/>
                  </a:cxn>
                  <a:cxn ang="0">
                    <a:pos x="68" y="8"/>
                  </a:cxn>
                  <a:cxn ang="0">
                    <a:pos x="70" y="6"/>
                  </a:cxn>
                  <a:cxn ang="0">
                    <a:pos x="72" y="4"/>
                  </a:cxn>
                  <a:cxn ang="0">
                    <a:pos x="72" y="4"/>
                  </a:cxn>
                  <a:cxn ang="0">
                    <a:pos x="70" y="2"/>
                  </a:cxn>
                  <a:cxn ang="0">
                    <a:pos x="68" y="0"/>
                  </a:cxn>
                </a:cxnLst>
                <a:rect l="0" t="0" r="r" b="b"/>
                <a:pathLst>
                  <a:path w="72" h="8">
                    <a:moveTo>
                      <a:pt x="68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68" y="8"/>
                    </a:lnTo>
                    <a:lnTo>
                      <a:pt x="68" y="8"/>
                    </a:lnTo>
                    <a:lnTo>
                      <a:pt x="70" y="6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0" y="2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1" name="Freeform 264">
                <a:extLst>
                  <a:ext uri="{FF2B5EF4-FFF2-40B4-BE49-F238E27FC236}">
                    <a16:creationId xmlns:a16="http://schemas.microsoft.com/office/drawing/2014/main" xmlns="" id="{72061D95-B3D9-4443-8F41-6F04F857B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8400" y="1454150"/>
                <a:ext cx="114300" cy="12700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68" y="8"/>
                  </a:cxn>
                  <a:cxn ang="0">
                    <a:pos x="68" y="8"/>
                  </a:cxn>
                  <a:cxn ang="0">
                    <a:pos x="70" y="6"/>
                  </a:cxn>
                  <a:cxn ang="0">
                    <a:pos x="72" y="4"/>
                  </a:cxn>
                  <a:cxn ang="0">
                    <a:pos x="72" y="4"/>
                  </a:cxn>
                  <a:cxn ang="0">
                    <a:pos x="70" y="2"/>
                  </a:cxn>
                  <a:cxn ang="0">
                    <a:pos x="68" y="0"/>
                  </a:cxn>
                </a:cxnLst>
                <a:rect l="0" t="0" r="r" b="b"/>
                <a:pathLst>
                  <a:path w="72" h="8">
                    <a:moveTo>
                      <a:pt x="68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68" y="8"/>
                    </a:lnTo>
                    <a:lnTo>
                      <a:pt x="68" y="8"/>
                    </a:lnTo>
                    <a:lnTo>
                      <a:pt x="70" y="6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0" y="2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2" name="Freeform 266">
                <a:extLst>
                  <a:ext uri="{FF2B5EF4-FFF2-40B4-BE49-F238E27FC236}">
                    <a16:creationId xmlns:a16="http://schemas.microsoft.com/office/drawing/2014/main" xmlns="" id="{C2E281FE-CCD6-4744-AAF8-4398E9F7C5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8400" y="1416050"/>
                <a:ext cx="114300" cy="12700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68" y="8"/>
                  </a:cxn>
                  <a:cxn ang="0">
                    <a:pos x="68" y="8"/>
                  </a:cxn>
                  <a:cxn ang="0">
                    <a:pos x="70" y="6"/>
                  </a:cxn>
                  <a:cxn ang="0">
                    <a:pos x="72" y="4"/>
                  </a:cxn>
                  <a:cxn ang="0">
                    <a:pos x="72" y="4"/>
                  </a:cxn>
                  <a:cxn ang="0">
                    <a:pos x="70" y="2"/>
                  </a:cxn>
                  <a:cxn ang="0">
                    <a:pos x="68" y="0"/>
                  </a:cxn>
                </a:cxnLst>
                <a:rect l="0" t="0" r="r" b="b"/>
                <a:pathLst>
                  <a:path w="72" h="8">
                    <a:moveTo>
                      <a:pt x="68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68" y="8"/>
                    </a:lnTo>
                    <a:lnTo>
                      <a:pt x="68" y="8"/>
                    </a:lnTo>
                    <a:lnTo>
                      <a:pt x="70" y="6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0" y="2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3" name="Freeform 268">
                <a:extLst>
                  <a:ext uri="{FF2B5EF4-FFF2-40B4-BE49-F238E27FC236}">
                    <a16:creationId xmlns:a16="http://schemas.microsoft.com/office/drawing/2014/main" xmlns="" id="{CD3E026A-0E12-4318-A260-DDEB053230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8100" y="1492250"/>
                <a:ext cx="114300" cy="12700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68" y="8"/>
                  </a:cxn>
                  <a:cxn ang="0">
                    <a:pos x="68" y="8"/>
                  </a:cxn>
                  <a:cxn ang="0">
                    <a:pos x="70" y="6"/>
                  </a:cxn>
                  <a:cxn ang="0">
                    <a:pos x="72" y="4"/>
                  </a:cxn>
                  <a:cxn ang="0">
                    <a:pos x="72" y="4"/>
                  </a:cxn>
                  <a:cxn ang="0">
                    <a:pos x="70" y="2"/>
                  </a:cxn>
                  <a:cxn ang="0">
                    <a:pos x="68" y="0"/>
                  </a:cxn>
                </a:cxnLst>
                <a:rect l="0" t="0" r="r" b="b"/>
                <a:pathLst>
                  <a:path w="72" h="8">
                    <a:moveTo>
                      <a:pt x="68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68" y="8"/>
                    </a:lnTo>
                    <a:lnTo>
                      <a:pt x="68" y="8"/>
                    </a:lnTo>
                    <a:lnTo>
                      <a:pt x="70" y="6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0" y="2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4" name="Freeform 270">
                <a:extLst>
                  <a:ext uri="{FF2B5EF4-FFF2-40B4-BE49-F238E27FC236}">
                    <a16:creationId xmlns:a16="http://schemas.microsoft.com/office/drawing/2014/main" xmlns="" id="{BACC16EC-7107-4323-A80A-68921E743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8100" y="1454150"/>
                <a:ext cx="114300" cy="12700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68" y="8"/>
                  </a:cxn>
                  <a:cxn ang="0">
                    <a:pos x="68" y="8"/>
                  </a:cxn>
                  <a:cxn ang="0">
                    <a:pos x="70" y="6"/>
                  </a:cxn>
                  <a:cxn ang="0">
                    <a:pos x="72" y="4"/>
                  </a:cxn>
                  <a:cxn ang="0">
                    <a:pos x="72" y="4"/>
                  </a:cxn>
                  <a:cxn ang="0">
                    <a:pos x="70" y="2"/>
                  </a:cxn>
                  <a:cxn ang="0">
                    <a:pos x="68" y="0"/>
                  </a:cxn>
                </a:cxnLst>
                <a:rect l="0" t="0" r="r" b="b"/>
                <a:pathLst>
                  <a:path w="72" h="8">
                    <a:moveTo>
                      <a:pt x="68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68" y="8"/>
                    </a:lnTo>
                    <a:lnTo>
                      <a:pt x="68" y="8"/>
                    </a:lnTo>
                    <a:lnTo>
                      <a:pt x="70" y="6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0" y="2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5" name="Freeform 272">
                <a:extLst>
                  <a:ext uri="{FF2B5EF4-FFF2-40B4-BE49-F238E27FC236}">
                    <a16:creationId xmlns:a16="http://schemas.microsoft.com/office/drawing/2014/main" xmlns="" id="{82333ABE-17F8-43AA-BC59-6C3364150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8100" y="1416050"/>
                <a:ext cx="114300" cy="12700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68" y="8"/>
                  </a:cxn>
                  <a:cxn ang="0">
                    <a:pos x="68" y="8"/>
                  </a:cxn>
                  <a:cxn ang="0">
                    <a:pos x="70" y="6"/>
                  </a:cxn>
                  <a:cxn ang="0">
                    <a:pos x="72" y="4"/>
                  </a:cxn>
                  <a:cxn ang="0">
                    <a:pos x="72" y="4"/>
                  </a:cxn>
                  <a:cxn ang="0">
                    <a:pos x="70" y="2"/>
                  </a:cxn>
                  <a:cxn ang="0">
                    <a:pos x="68" y="0"/>
                  </a:cxn>
                </a:cxnLst>
                <a:rect l="0" t="0" r="r" b="b"/>
                <a:pathLst>
                  <a:path w="72" h="8">
                    <a:moveTo>
                      <a:pt x="68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68" y="8"/>
                    </a:lnTo>
                    <a:lnTo>
                      <a:pt x="68" y="8"/>
                    </a:lnTo>
                    <a:lnTo>
                      <a:pt x="70" y="6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0" y="2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6" name="Freeform 274">
                <a:extLst>
                  <a:ext uri="{FF2B5EF4-FFF2-40B4-BE49-F238E27FC236}">
                    <a16:creationId xmlns:a16="http://schemas.microsoft.com/office/drawing/2014/main" xmlns="" id="{CD88F5D5-1868-4D45-86BB-796AC6A5E6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8400" y="1339850"/>
                <a:ext cx="254000" cy="12700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156" y="8"/>
                  </a:cxn>
                  <a:cxn ang="0">
                    <a:pos x="156" y="8"/>
                  </a:cxn>
                  <a:cxn ang="0">
                    <a:pos x="158" y="6"/>
                  </a:cxn>
                  <a:cxn ang="0">
                    <a:pos x="160" y="4"/>
                  </a:cxn>
                  <a:cxn ang="0">
                    <a:pos x="160" y="4"/>
                  </a:cxn>
                  <a:cxn ang="0">
                    <a:pos x="158" y="2"/>
                  </a:cxn>
                  <a:cxn ang="0">
                    <a:pos x="156" y="0"/>
                  </a:cxn>
                </a:cxnLst>
                <a:rect l="0" t="0" r="r" b="b"/>
                <a:pathLst>
                  <a:path w="160" h="8">
                    <a:moveTo>
                      <a:pt x="156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156" y="8"/>
                    </a:lnTo>
                    <a:lnTo>
                      <a:pt x="156" y="8"/>
                    </a:lnTo>
                    <a:lnTo>
                      <a:pt x="158" y="6"/>
                    </a:lnTo>
                    <a:lnTo>
                      <a:pt x="160" y="4"/>
                    </a:lnTo>
                    <a:lnTo>
                      <a:pt x="160" y="4"/>
                    </a:lnTo>
                    <a:lnTo>
                      <a:pt x="158" y="2"/>
                    </a:lnTo>
                    <a:lnTo>
                      <a:pt x="15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7" name="Freeform 276">
                <a:extLst>
                  <a:ext uri="{FF2B5EF4-FFF2-40B4-BE49-F238E27FC236}">
                    <a16:creationId xmlns:a16="http://schemas.microsoft.com/office/drawing/2014/main" xmlns="" id="{BC11C288-60FF-42C8-81AD-B183CFA5D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8400" y="1377950"/>
                <a:ext cx="254000" cy="12700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156" y="8"/>
                  </a:cxn>
                  <a:cxn ang="0">
                    <a:pos x="156" y="8"/>
                  </a:cxn>
                  <a:cxn ang="0">
                    <a:pos x="158" y="6"/>
                  </a:cxn>
                  <a:cxn ang="0">
                    <a:pos x="160" y="4"/>
                  </a:cxn>
                  <a:cxn ang="0">
                    <a:pos x="160" y="4"/>
                  </a:cxn>
                  <a:cxn ang="0">
                    <a:pos x="158" y="2"/>
                  </a:cxn>
                  <a:cxn ang="0">
                    <a:pos x="156" y="0"/>
                  </a:cxn>
                </a:cxnLst>
                <a:rect l="0" t="0" r="r" b="b"/>
                <a:pathLst>
                  <a:path w="160" h="8">
                    <a:moveTo>
                      <a:pt x="156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156" y="8"/>
                    </a:lnTo>
                    <a:lnTo>
                      <a:pt x="156" y="8"/>
                    </a:lnTo>
                    <a:lnTo>
                      <a:pt x="158" y="6"/>
                    </a:lnTo>
                    <a:lnTo>
                      <a:pt x="160" y="4"/>
                    </a:lnTo>
                    <a:lnTo>
                      <a:pt x="160" y="4"/>
                    </a:lnTo>
                    <a:lnTo>
                      <a:pt x="158" y="2"/>
                    </a:lnTo>
                    <a:lnTo>
                      <a:pt x="15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8" name="Freeform 278">
                <a:extLst>
                  <a:ext uri="{FF2B5EF4-FFF2-40B4-BE49-F238E27FC236}">
                    <a16:creationId xmlns:a16="http://schemas.microsoft.com/office/drawing/2014/main" xmlns="" id="{DBDBE049-E500-4C2D-95A9-6225C5342F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38400" y="1200150"/>
                <a:ext cx="114300" cy="114300"/>
              </a:xfrm>
              <a:custGeom>
                <a:avLst/>
                <a:gdLst/>
                <a:ahLst/>
                <a:cxnLst>
                  <a:cxn ang="0">
                    <a:pos x="8" y="72"/>
                  </a:cxn>
                  <a:cxn ang="0">
                    <a:pos x="64" y="72"/>
                  </a:cxn>
                  <a:cxn ang="0">
                    <a:pos x="64" y="72"/>
                  </a:cxn>
                  <a:cxn ang="0">
                    <a:pos x="68" y="72"/>
                  </a:cxn>
                  <a:cxn ang="0">
                    <a:pos x="70" y="70"/>
                  </a:cxn>
                  <a:cxn ang="0">
                    <a:pos x="72" y="68"/>
                  </a:cxn>
                  <a:cxn ang="0">
                    <a:pos x="72" y="64"/>
                  </a:cxn>
                  <a:cxn ang="0">
                    <a:pos x="72" y="8"/>
                  </a:cxn>
                  <a:cxn ang="0">
                    <a:pos x="72" y="8"/>
                  </a:cxn>
                  <a:cxn ang="0">
                    <a:pos x="72" y="4"/>
                  </a:cxn>
                  <a:cxn ang="0">
                    <a:pos x="70" y="2"/>
                  </a:cxn>
                  <a:cxn ang="0">
                    <a:pos x="68" y="0"/>
                  </a:cxn>
                  <a:cxn ang="0">
                    <a:pos x="64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64"/>
                  </a:cxn>
                  <a:cxn ang="0">
                    <a:pos x="0" y="64"/>
                  </a:cxn>
                  <a:cxn ang="0">
                    <a:pos x="0" y="68"/>
                  </a:cxn>
                  <a:cxn ang="0">
                    <a:pos x="2" y="70"/>
                  </a:cxn>
                  <a:cxn ang="0">
                    <a:pos x="4" y="72"/>
                  </a:cxn>
                  <a:cxn ang="0">
                    <a:pos x="8" y="72"/>
                  </a:cxn>
                  <a:cxn ang="0">
                    <a:pos x="16" y="16"/>
                  </a:cxn>
                  <a:cxn ang="0">
                    <a:pos x="56" y="16"/>
                  </a:cxn>
                  <a:cxn ang="0">
                    <a:pos x="56" y="56"/>
                  </a:cxn>
                  <a:cxn ang="0">
                    <a:pos x="16" y="56"/>
                  </a:cxn>
                  <a:cxn ang="0">
                    <a:pos x="16" y="16"/>
                  </a:cxn>
                </a:cxnLst>
                <a:rect l="0" t="0" r="r" b="b"/>
                <a:pathLst>
                  <a:path w="72" h="72">
                    <a:moveTo>
                      <a:pt x="8" y="72"/>
                    </a:moveTo>
                    <a:lnTo>
                      <a:pt x="64" y="72"/>
                    </a:lnTo>
                    <a:lnTo>
                      <a:pt x="64" y="72"/>
                    </a:lnTo>
                    <a:lnTo>
                      <a:pt x="68" y="72"/>
                    </a:lnTo>
                    <a:lnTo>
                      <a:pt x="70" y="70"/>
                    </a:lnTo>
                    <a:lnTo>
                      <a:pt x="72" y="68"/>
                    </a:lnTo>
                    <a:lnTo>
                      <a:pt x="72" y="64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4"/>
                    </a:lnTo>
                    <a:lnTo>
                      <a:pt x="70" y="2"/>
                    </a:lnTo>
                    <a:lnTo>
                      <a:pt x="68" y="0"/>
                    </a:lnTo>
                    <a:lnTo>
                      <a:pt x="64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0" y="68"/>
                    </a:lnTo>
                    <a:lnTo>
                      <a:pt x="2" y="70"/>
                    </a:lnTo>
                    <a:lnTo>
                      <a:pt x="4" y="72"/>
                    </a:lnTo>
                    <a:lnTo>
                      <a:pt x="8" y="72"/>
                    </a:lnTo>
                    <a:close/>
                    <a:moveTo>
                      <a:pt x="16" y="16"/>
                    </a:moveTo>
                    <a:lnTo>
                      <a:pt x="56" y="16"/>
                    </a:lnTo>
                    <a:lnTo>
                      <a:pt x="56" y="56"/>
                    </a:lnTo>
                    <a:lnTo>
                      <a:pt x="16" y="56"/>
                    </a:lnTo>
                    <a:lnTo>
                      <a:pt x="16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109" name="Freeform 247">
              <a:extLst>
                <a:ext uri="{FF2B5EF4-FFF2-40B4-BE49-F238E27FC236}">
                  <a16:creationId xmlns:a16="http://schemas.microsoft.com/office/drawing/2014/main" xmlns="" id="{A96D3708-08FD-4CCA-8407-2BE38F8B5C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3534" y="2678948"/>
              <a:ext cx="732397" cy="48063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26" y="0"/>
                </a:cxn>
                <a:cxn ang="0">
                  <a:pos x="10" y="10"/>
                </a:cxn>
                <a:cxn ang="0">
                  <a:pos x="0" y="26"/>
                </a:cxn>
                <a:cxn ang="0">
                  <a:pos x="0" y="136"/>
                </a:cxn>
                <a:cxn ang="0">
                  <a:pos x="0" y="142"/>
                </a:cxn>
                <a:cxn ang="0">
                  <a:pos x="10" y="158"/>
                </a:cxn>
                <a:cxn ang="0">
                  <a:pos x="26" y="168"/>
                </a:cxn>
                <a:cxn ang="0">
                  <a:pos x="224" y="168"/>
                </a:cxn>
                <a:cxn ang="0">
                  <a:pos x="230" y="168"/>
                </a:cxn>
                <a:cxn ang="0">
                  <a:pos x="246" y="158"/>
                </a:cxn>
                <a:cxn ang="0">
                  <a:pos x="256" y="142"/>
                </a:cxn>
                <a:cxn ang="0">
                  <a:pos x="256" y="32"/>
                </a:cxn>
                <a:cxn ang="0">
                  <a:pos x="256" y="26"/>
                </a:cxn>
                <a:cxn ang="0">
                  <a:pos x="246" y="10"/>
                </a:cxn>
                <a:cxn ang="0">
                  <a:pos x="230" y="0"/>
                </a:cxn>
                <a:cxn ang="0">
                  <a:pos x="16" y="42"/>
                </a:cxn>
                <a:cxn ang="0">
                  <a:pos x="16" y="126"/>
                </a:cxn>
                <a:cxn ang="0">
                  <a:pos x="240" y="136"/>
                </a:cxn>
                <a:cxn ang="0">
                  <a:pos x="238" y="142"/>
                </a:cxn>
                <a:cxn ang="0">
                  <a:pos x="230" y="150"/>
                </a:cxn>
                <a:cxn ang="0">
                  <a:pos x="32" y="152"/>
                </a:cxn>
                <a:cxn ang="0">
                  <a:pos x="26" y="150"/>
                </a:cxn>
                <a:cxn ang="0">
                  <a:pos x="18" y="142"/>
                </a:cxn>
                <a:cxn ang="0">
                  <a:pos x="78" y="88"/>
                </a:cxn>
                <a:cxn ang="0">
                  <a:pos x="114" y="116"/>
                </a:cxn>
                <a:cxn ang="0">
                  <a:pos x="128" y="120"/>
                </a:cxn>
                <a:cxn ang="0">
                  <a:pos x="136" y="118"/>
                </a:cxn>
                <a:cxn ang="0">
                  <a:pos x="178" y="88"/>
                </a:cxn>
                <a:cxn ang="0">
                  <a:pos x="240" y="126"/>
                </a:cxn>
                <a:cxn ang="0">
                  <a:pos x="240" y="42"/>
                </a:cxn>
                <a:cxn ang="0">
                  <a:pos x="138" y="108"/>
                </a:cxn>
                <a:cxn ang="0">
                  <a:pos x="134" y="112"/>
                </a:cxn>
                <a:cxn ang="0">
                  <a:pos x="128" y="112"/>
                </a:cxn>
                <a:cxn ang="0">
                  <a:pos x="118" y="108"/>
                </a:cxn>
                <a:cxn ang="0">
                  <a:pos x="78" y="78"/>
                </a:cxn>
                <a:cxn ang="0">
                  <a:pos x="16" y="32"/>
                </a:cxn>
                <a:cxn ang="0">
                  <a:pos x="18" y="26"/>
                </a:cxn>
                <a:cxn ang="0">
                  <a:pos x="26" y="18"/>
                </a:cxn>
                <a:cxn ang="0">
                  <a:pos x="224" y="16"/>
                </a:cxn>
                <a:cxn ang="0">
                  <a:pos x="230" y="18"/>
                </a:cxn>
                <a:cxn ang="0">
                  <a:pos x="238" y="26"/>
                </a:cxn>
                <a:cxn ang="0">
                  <a:pos x="138" y="108"/>
                </a:cxn>
              </a:cxnLst>
              <a:rect l="0" t="0" r="r" b="b"/>
              <a:pathLst>
                <a:path w="256" h="168">
                  <a:moveTo>
                    <a:pt x="224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2"/>
                  </a:lnTo>
                  <a:lnTo>
                    <a:pt x="2" y="148"/>
                  </a:lnTo>
                  <a:lnTo>
                    <a:pt x="10" y="158"/>
                  </a:lnTo>
                  <a:lnTo>
                    <a:pt x="20" y="166"/>
                  </a:lnTo>
                  <a:lnTo>
                    <a:pt x="26" y="168"/>
                  </a:lnTo>
                  <a:lnTo>
                    <a:pt x="32" y="168"/>
                  </a:lnTo>
                  <a:lnTo>
                    <a:pt x="224" y="168"/>
                  </a:lnTo>
                  <a:lnTo>
                    <a:pt x="224" y="168"/>
                  </a:lnTo>
                  <a:lnTo>
                    <a:pt x="230" y="168"/>
                  </a:lnTo>
                  <a:lnTo>
                    <a:pt x="236" y="166"/>
                  </a:lnTo>
                  <a:lnTo>
                    <a:pt x="246" y="158"/>
                  </a:lnTo>
                  <a:lnTo>
                    <a:pt x="254" y="148"/>
                  </a:lnTo>
                  <a:lnTo>
                    <a:pt x="256" y="142"/>
                  </a:lnTo>
                  <a:lnTo>
                    <a:pt x="256" y="136"/>
                  </a:lnTo>
                  <a:lnTo>
                    <a:pt x="256" y="32"/>
                  </a:lnTo>
                  <a:lnTo>
                    <a:pt x="256" y="32"/>
                  </a:lnTo>
                  <a:lnTo>
                    <a:pt x="256" y="26"/>
                  </a:lnTo>
                  <a:lnTo>
                    <a:pt x="254" y="20"/>
                  </a:lnTo>
                  <a:lnTo>
                    <a:pt x="246" y="10"/>
                  </a:lnTo>
                  <a:lnTo>
                    <a:pt x="236" y="2"/>
                  </a:lnTo>
                  <a:lnTo>
                    <a:pt x="230" y="0"/>
                  </a:lnTo>
                  <a:lnTo>
                    <a:pt x="224" y="0"/>
                  </a:lnTo>
                  <a:close/>
                  <a:moveTo>
                    <a:pt x="16" y="42"/>
                  </a:moveTo>
                  <a:lnTo>
                    <a:pt x="72" y="84"/>
                  </a:lnTo>
                  <a:lnTo>
                    <a:pt x="16" y="126"/>
                  </a:lnTo>
                  <a:lnTo>
                    <a:pt x="16" y="42"/>
                  </a:lnTo>
                  <a:close/>
                  <a:moveTo>
                    <a:pt x="240" y="136"/>
                  </a:moveTo>
                  <a:lnTo>
                    <a:pt x="240" y="136"/>
                  </a:lnTo>
                  <a:lnTo>
                    <a:pt x="238" y="142"/>
                  </a:lnTo>
                  <a:lnTo>
                    <a:pt x="236" y="148"/>
                  </a:lnTo>
                  <a:lnTo>
                    <a:pt x="230" y="150"/>
                  </a:lnTo>
                  <a:lnTo>
                    <a:pt x="224" y="152"/>
                  </a:lnTo>
                  <a:lnTo>
                    <a:pt x="32" y="152"/>
                  </a:lnTo>
                  <a:lnTo>
                    <a:pt x="32" y="152"/>
                  </a:lnTo>
                  <a:lnTo>
                    <a:pt x="26" y="150"/>
                  </a:lnTo>
                  <a:lnTo>
                    <a:pt x="20" y="148"/>
                  </a:lnTo>
                  <a:lnTo>
                    <a:pt x="18" y="142"/>
                  </a:lnTo>
                  <a:lnTo>
                    <a:pt x="16" y="136"/>
                  </a:lnTo>
                  <a:lnTo>
                    <a:pt x="78" y="88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20" y="118"/>
                  </a:lnTo>
                  <a:lnTo>
                    <a:pt x="128" y="120"/>
                  </a:lnTo>
                  <a:lnTo>
                    <a:pt x="128" y="120"/>
                  </a:lnTo>
                  <a:lnTo>
                    <a:pt x="136" y="118"/>
                  </a:lnTo>
                  <a:lnTo>
                    <a:pt x="142" y="116"/>
                  </a:lnTo>
                  <a:lnTo>
                    <a:pt x="178" y="88"/>
                  </a:lnTo>
                  <a:lnTo>
                    <a:pt x="240" y="136"/>
                  </a:lnTo>
                  <a:close/>
                  <a:moveTo>
                    <a:pt x="240" y="126"/>
                  </a:moveTo>
                  <a:lnTo>
                    <a:pt x="184" y="84"/>
                  </a:lnTo>
                  <a:lnTo>
                    <a:pt x="240" y="42"/>
                  </a:lnTo>
                  <a:lnTo>
                    <a:pt x="240" y="126"/>
                  </a:lnTo>
                  <a:close/>
                  <a:moveTo>
                    <a:pt x="138" y="108"/>
                  </a:moveTo>
                  <a:lnTo>
                    <a:pt x="138" y="108"/>
                  </a:lnTo>
                  <a:lnTo>
                    <a:pt x="134" y="112"/>
                  </a:lnTo>
                  <a:lnTo>
                    <a:pt x="128" y="112"/>
                  </a:lnTo>
                  <a:lnTo>
                    <a:pt x="128" y="112"/>
                  </a:lnTo>
                  <a:lnTo>
                    <a:pt x="122" y="112"/>
                  </a:lnTo>
                  <a:lnTo>
                    <a:pt x="118" y="108"/>
                  </a:lnTo>
                  <a:lnTo>
                    <a:pt x="86" y="84"/>
                  </a:lnTo>
                  <a:lnTo>
                    <a:pt x="78" y="7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8" y="26"/>
                  </a:lnTo>
                  <a:lnTo>
                    <a:pt x="20" y="20"/>
                  </a:lnTo>
                  <a:lnTo>
                    <a:pt x="26" y="18"/>
                  </a:lnTo>
                  <a:lnTo>
                    <a:pt x="32" y="16"/>
                  </a:lnTo>
                  <a:lnTo>
                    <a:pt x="224" y="16"/>
                  </a:lnTo>
                  <a:lnTo>
                    <a:pt x="224" y="16"/>
                  </a:lnTo>
                  <a:lnTo>
                    <a:pt x="230" y="18"/>
                  </a:lnTo>
                  <a:lnTo>
                    <a:pt x="236" y="20"/>
                  </a:lnTo>
                  <a:lnTo>
                    <a:pt x="238" y="26"/>
                  </a:lnTo>
                  <a:lnTo>
                    <a:pt x="240" y="32"/>
                  </a:lnTo>
                  <a:lnTo>
                    <a:pt x="138" y="108"/>
                  </a:lnTo>
                  <a:close/>
                </a:path>
              </a:pathLst>
            </a:custGeom>
            <a:solidFill>
              <a:srgbClr val="1515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ar-SA" sz="1350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xmlns="" id="{5DF1DF11-D00F-4EA0-87AE-26A67E99ECD9}"/>
                </a:ext>
              </a:extLst>
            </p:cNvPr>
            <p:cNvGrpSpPr/>
            <p:nvPr/>
          </p:nvGrpSpPr>
          <p:grpSpPr>
            <a:xfrm>
              <a:off x="3010160" y="4492844"/>
              <a:ext cx="2849359" cy="1286233"/>
              <a:chOff x="979430" y="1949952"/>
              <a:chExt cx="2849359" cy="1286233"/>
            </a:xfrm>
          </p:grpSpPr>
          <p:sp>
            <p:nvSpPr>
              <p:cNvPr id="111" name="文本框 110">
                <a:extLst>
                  <a:ext uri="{FF2B5EF4-FFF2-40B4-BE49-F238E27FC236}">
                    <a16:creationId xmlns:a16="http://schemas.microsoft.com/office/drawing/2014/main" xmlns="" id="{EC08F40B-4307-4891-8846-37C6926338F4}"/>
                  </a:ext>
                </a:extLst>
              </p:cNvPr>
              <p:cNvSpPr txBox="1"/>
              <p:nvPr/>
            </p:nvSpPr>
            <p:spPr>
              <a:xfrm>
                <a:off x="1041774" y="2282078"/>
                <a:ext cx="272467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xmlns="" id="{24F07A8E-0B3A-44CF-AE32-F09DDCC4F0D6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xmlns="" id="{7A794726-A6BE-40CF-948E-7F606F6B2BBE}"/>
                </a:ext>
              </a:extLst>
            </p:cNvPr>
            <p:cNvGrpSpPr/>
            <p:nvPr/>
          </p:nvGrpSpPr>
          <p:grpSpPr>
            <a:xfrm>
              <a:off x="8802367" y="4492844"/>
              <a:ext cx="2849359" cy="1286233"/>
              <a:chOff x="979430" y="1949952"/>
              <a:chExt cx="2849359" cy="1286233"/>
            </a:xfrm>
          </p:grpSpPr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xmlns="" id="{EF6C2EE7-1C7C-4880-AC22-272E6E73B19F}"/>
                  </a:ext>
                </a:extLst>
              </p:cNvPr>
              <p:cNvSpPr txBox="1"/>
              <p:nvPr/>
            </p:nvSpPr>
            <p:spPr>
              <a:xfrm>
                <a:off x="1041774" y="2282078"/>
                <a:ext cx="272467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xmlns="" id="{8724A85D-AF4E-4065-98D9-DDACBBC6BD66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1131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组合 1">
            <a:extLst>
              <a:ext uri="{FF2B5EF4-FFF2-40B4-BE49-F238E27FC236}">
                <a16:creationId xmlns:a16="http://schemas.microsoft.com/office/drawing/2014/main" xmlns="" id="{81170086-65A3-41BF-9EAC-565196CF1D7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-68208" y="1898256"/>
            <a:ext cx="2835797" cy="2614934"/>
            <a:chOff x="-68208" y="1898256"/>
            <a:chExt cx="2835797" cy="2614934"/>
          </a:xfrm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xmlns="" id="{8FE04B35-82E6-4AF4-89CC-DE7135DC009C}"/>
                </a:ext>
              </a:extLst>
            </p:cNvPr>
            <p:cNvGrpSpPr/>
            <p:nvPr/>
          </p:nvGrpSpPr>
          <p:grpSpPr>
            <a:xfrm>
              <a:off x="235390" y="1898256"/>
              <a:ext cx="2220122" cy="1474870"/>
              <a:chOff x="235390" y="1898256"/>
              <a:chExt cx="2220122" cy="1474870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xmlns="" id="{BF69E94D-C2C1-4986-B2EA-27A48BB13A96}"/>
                  </a:ext>
                </a:extLst>
              </p:cNvPr>
              <p:cNvGrpSpPr/>
              <p:nvPr/>
            </p:nvGrpSpPr>
            <p:grpSpPr>
              <a:xfrm>
                <a:off x="235390" y="1898256"/>
                <a:ext cx="2220122" cy="1474870"/>
                <a:chOff x="1607882" y="2740426"/>
                <a:chExt cx="3015404" cy="2003191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xmlns="" id="{259B78D3-E178-46D1-B81E-42DB482F46F6}"/>
                    </a:ext>
                  </a:extLst>
                </p:cNvPr>
                <p:cNvSpPr/>
                <p:nvPr/>
              </p:nvSpPr>
              <p:spPr>
                <a:xfrm>
                  <a:off x="2135188" y="2740426"/>
                  <a:ext cx="2003191" cy="2003191"/>
                </a:xfrm>
                <a:prstGeom prst="ellipse">
                  <a:avLst/>
                </a:prstGeom>
                <a:solidFill>
                  <a:srgbClr val="8BFB4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xmlns="" id="{F80C8326-E073-42BA-9074-19A2356B70C2}"/>
                    </a:ext>
                  </a:extLst>
                </p:cNvPr>
                <p:cNvSpPr/>
                <p:nvPr/>
              </p:nvSpPr>
              <p:spPr>
                <a:xfrm rot="20304525">
                  <a:off x="1607882" y="3067513"/>
                  <a:ext cx="3015404" cy="1113048"/>
                </a:xfrm>
                <a:prstGeom prst="ellipse">
                  <a:avLst/>
                </a:prstGeom>
                <a:noFill/>
                <a:ln w="12700" cap="flat" cmpd="sng" algn="ctr">
                  <a:solidFill>
                    <a:srgbClr val="6D6D6D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任意多边形 18">
                  <a:extLst>
                    <a:ext uri="{FF2B5EF4-FFF2-40B4-BE49-F238E27FC236}">
                      <a16:creationId xmlns:a16="http://schemas.microsoft.com/office/drawing/2014/main" xmlns="" id="{53399BE6-8AE1-41AB-8D1D-7E32A55233BA}"/>
                    </a:ext>
                  </a:extLst>
                </p:cNvPr>
                <p:cNvSpPr/>
                <p:nvPr/>
              </p:nvSpPr>
              <p:spPr>
                <a:xfrm>
                  <a:off x="2135188" y="2743513"/>
                  <a:ext cx="1710632" cy="998508"/>
                </a:xfrm>
                <a:custGeom>
                  <a:avLst/>
                  <a:gdLst>
                    <a:gd name="connsiteX0" fmla="*/ 1001284 w 1710632"/>
                    <a:gd name="connsiteY0" fmla="*/ 0 h 998508"/>
                    <a:gd name="connsiteX1" fmla="*/ 1709520 w 1710632"/>
                    <a:gd name="connsiteY1" fmla="*/ 293361 h 998508"/>
                    <a:gd name="connsiteX2" fmla="*/ 1710632 w 1710632"/>
                    <a:gd name="connsiteY2" fmla="*/ 294709 h 998508"/>
                    <a:gd name="connsiteX3" fmla="*/ 0 w 1710632"/>
                    <a:gd name="connsiteY3" fmla="*/ 998508 h 998508"/>
                    <a:gd name="connsiteX4" fmla="*/ 20037 w 1710632"/>
                    <a:gd name="connsiteY4" fmla="*/ 799740 h 998508"/>
                    <a:gd name="connsiteX5" fmla="*/ 1001284 w 1710632"/>
                    <a:gd name="connsiteY5" fmla="*/ 0 h 998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10632" h="998508">
                      <a:moveTo>
                        <a:pt x="1001284" y="0"/>
                      </a:moveTo>
                      <a:cubicBezTo>
                        <a:pt x="1277867" y="0"/>
                        <a:pt x="1528266" y="112108"/>
                        <a:pt x="1709520" y="293361"/>
                      </a:cubicBezTo>
                      <a:lnTo>
                        <a:pt x="1710632" y="294709"/>
                      </a:lnTo>
                      <a:lnTo>
                        <a:pt x="0" y="998508"/>
                      </a:lnTo>
                      <a:lnTo>
                        <a:pt x="20037" y="799740"/>
                      </a:lnTo>
                      <a:cubicBezTo>
                        <a:pt x="113432" y="343329"/>
                        <a:pt x="517264" y="0"/>
                        <a:pt x="1001284" y="0"/>
                      </a:cubicBezTo>
                      <a:close/>
                    </a:path>
                  </a:pathLst>
                </a:custGeom>
                <a:solidFill>
                  <a:srgbClr val="8BFB4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4" name="Group 64">
                <a:extLst>
                  <a:ext uri="{FF2B5EF4-FFF2-40B4-BE49-F238E27FC236}">
                    <a16:creationId xmlns:a16="http://schemas.microsoft.com/office/drawing/2014/main" xmlns="" id="{D88C30ED-5070-4B04-9E34-0CBEB62F5619}"/>
                  </a:ext>
                </a:extLst>
              </p:cNvPr>
              <p:cNvGrpSpPr/>
              <p:nvPr/>
            </p:nvGrpSpPr>
            <p:grpSpPr>
              <a:xfrm>
                <a:off x="1076858" y="2286835"/>
                <a:ext cx="537185" cy="596560"/>
                <a:chOff x="7502526" y="2405063"/>
                <a:chExt cx="301625" cy="334964"/>
              </a:xfrm>
              <a:solidFill>
                <a:srgbClr val="151515"/>
              </a:solidFill>
            </p:grpSpPr>
            <p:sp>
              <p:nvSpPr>
                <p:cNvPr id="25" name="Freeform 112">
                  <a:extLst>
                    <a:ext uri="{FF2B5EF4-FFF2-40B4-BE49-F238E27FC236}">
                      <a16:creationId xmlns:a16="http://schemas.microsoft.com/office/drawing/2014/main" xmlns="" id="{9270BA74-E8B8-4A7B-B41D-8A6FBC58B2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8901" y="2405063"/>
                  <a:ext cx="95250" cy="90488"/>
                </a:xfrm>
                <a:custGeom>
                  <a:avLst/>
                  <a:gdLst>
                    <a:gd name="T0" fmla="*/ 19 w 25"/>
                    <a:gd name="T1" fmla="*/ 24 h 24"/>
                    <a:gd name="T2" fmla="*/ 21 w 25"/>
                    <a:gd name="T3" fmla="*/ 22 h 24"/>
                    <a:gd name="T4" fmla="*/ 19 w 25"/>
                    <a:gd name="T5" fmla="*/ 4 h 24"/>
                    <a:gd name="T6" fmla="*/ 0 w 25"/>
                    <a:gd name="T7" fmla="*/ 7 h 24"/>
                    <a:gd name="T8" fmla="*/ 0 w 25"/>
                    <a:gd name="T9" fmla="*/ 8 h 24"/>
                    <a:gd name="T10" fmla="*/ 19 w 25"/>
                    <a:gd name="T11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5" h="24">
                      <a:moveTo>
                        <a:pt x="19" y="24"/>
                      </a:moveTo>
                      <a:cubicBezTo>
                        <a:pt x="20" y="23"/>
                        <a:pt x="20" y="23"/>
                        <a:pt x="21" y="22"/>
                      </a:cubicBezTo>
                      <a:cubicBezTo>
                        <a:pt x="25" y="17"/>
                        <a:pt x="24" y="8"/>
                        <a:pt x="19" y="4"/>
                      </a:cubicBezTo>
                      <a:cubicBezTo>
                        <a:pt x="13" y="0"/>
                        <a:pt x="5" y="1"/>
                        <a:pt x="0" y="7"/>
                      </a:cubicBezTo>
                      <a:cubicBezTo>
                        <a:pt x="0" y="7"/>
                        <a:pt x="0" y="7"/>
                        <a:pt x="0" y="8"/>
                      </a:cubicBezTo>
                      <a:cubicBezTo>
                        <a:pt x="8" y="11"/>
                        <a:pt x="15" y="17"/>
                        <a:pt x="19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37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  <p:sp>
              <p:nvSpPr>
                <p:cNvPr id="26" name="Freeform 113">
                  <a:extLst>
                    <a:ext uri="{FF2B5EF4-FFF2-40B4-BE49-F238E27FC236}">
                      <a16:creationId xmlns:a16="http://schemas.microsoft.com/office/drawing/2014/main" xmlns="" id="{2EB5DC97-4AE2-4244-A140-2E87E211D70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518404" y="2438402"/>
                  <a:ext cx="274638" cy="301625"/>
                </a:xfrm>
                <a:custGeom>
                  <a:avLst/>
                  <a:gdLst>
                    <a:gd name="T0" fmla="*/ 43 w 73"/>
                    <a:gd name="T1" fmla="*/ 0 h 80"/>
                    <a:gd name="T2" fmla="*/ 42 w 73"/>
                    <a:gd name="T3" fmla="*/ 0 h 80"/>
                    <a:gd name="T4" fmla="*/ 42 w 73"/>
                    <a:gd name="T5" fmla="*/ 0 h 80"/>
                    <a:gd name="T6" fmla="*/ 41 w 73"/>
                    <a:gd name="T7" fmla="*/ 0 h 80"/>
                    <a:gd name="T8" fmla="*/ 41 w 73"/>
                    <a:gd name="T9" fmla="*/ 0 h 80"/>
                    <a:gd name="T10" fmla="*/ 40 w 73"/>
                    <a:gd name="T11" fmla="*/ 0 h 80"/>
                    <a:gd name="T12" fmla="*/ 40 w 73"/>
                    <a:gd name="T13" fmla="*/ 0 h 80"/>
                    <a:gd name="T14" fmla="*/ 39 w 73"/>
                    <a:gd name="T15" fmla="*/ 0 h 80"/>
                    <a:gd name="T16" fmla="*/ 39 w 73"/>
                    <a:gd name="T17" fmla="*/ 0 h 80"/>
                    <a:gd name="T18" fmla="*/ 38 w 73"/>
                    <a:gd name="T19" fmla="*/ 0 h 80"/>
                    <a:gd name="T20" fmla="*/ 38 w 73"/>
                    <a:gd name="T21" fmla="*/ 0 h 80"/>
                    <a:gd name="T22" fmla="*/ 37 w 73"/>
                    <a:gd name="T23" fmla="*/ 0 h 80"/>
                    <a:gd name="T24" fmla="*/ 36 w 73"/>
                    <a:gd name="T25" fmla="*/ 0 h 80"/>
                    <a:gd name="T26" fmla="*/ 35 w 73"/>
                    <a:gd name="T27" fmla="*/ 0 h 80"/>
                    <a:gd name="T28" fmla="*/ 34 w 73"/>
                    <a:gd name="T29" fmla="*/ 0 h 80"/>
                    <a:gd name="T30" fmla="*/ 33 w 73"/>
                    <a:gd name="T31" fmla="*/ 0 h 80"/>
                    <a:gd name="T32" fmla="*/ 32 w 73"/>
                    <a:gd name="T33" fmla="*/ 0 h 80"/>
                    <a:gd name="T34" fmla="*/ 32 w 73"/>
                    <a:gd name="T35" fmla="*/ 0 h 80"/>
                    <a:gd name="T36" fmla="*/ 32 w 73"/>
                    <a:gd name="T37" fmla="*/ 0 h 80"/>
                    <a:gd name="T38" fmla="*/ 32 w 73"/>
                    <a:gd name="T39" fmla="*/ 0 h 80"/>
                    <a:gd name="T40" fmla="*/ 31 w 73"/>
                    <a:gd name="T41" fmla="*/ 0 h 80"/>
                    <a:gd name="T42" fmla="*/ 31 w 73"/>
                    <a:gd name="T43" fmla="*/ 0 h 80"/>
                    <a:gd name="T44" fmla="*/ 30 w 73"/>
                    <a:gd name="T45" fmla="*/ 0 h 80"/>
                    <a:gd name="T46" fmla="*/ 0 w 73"/>
                    <a:gd name="T47" fmla="*/ 37 h 80"/>
                    <a:gd name="T48" fmla="*/ 12 w 73"/>
                    <a:gd name="T49" fmla="*/ 64 h 80"/>
                    <a:gd name="T50" fmla="*/ 7 w 73"/>
                    <a:gd name="T51" fmla="*/ 69 h 80"/>
                    <a:gd name="T52" fmla="*/ 7 w 73"/>
                    <a:gd name="T53" fmla="*/ 77 h 80"/>
                    <a:gd name="T54" fmla="*/ 14 w 73"/>
                    <a:gd name="T55" fmla="*/ 77 h 80"/>
                    <a:gd name="T56" fmla="*/ 21 w 73"/>
                    <a:gd name="T57" fmla="*/ 70 h 80"/>
                    <a:gd name="T58" fmla="*/ 36 w 73"/>
                    <a:gd name="T59" fmla="*/ 73 h 80"/>
                    <a:gd name="T60" fmla="*/ 52 w 73"/>
                    <a:gd name="T61" fmla="*/ 70 h 80"/>
                    <a:gd name="T62" fmla="*/ 58 w 73"/>
                    <a:gd name="T63" fmla="*/ 77 h 80"/>
                    <a:gd name="T64" fmla="*/ 66 w 73"/>
                    <a:gd name="T65" fmla="*/ 77 h 80"/>
                    <a:gd name="T66" fmla="*/ 66 w 73"/>
                    <a:gd name="T67" fmla="*/ 69 h 80"/>
                    <a:gd name="T68" fmla="*/ 61 w 73"/>
                    <a:gd name="T69" fmla="*/ 64 h 80"/>
                    <a:gd name="T70" fmla="*/ 73 w 73"/>
                    <a:gd name="T71" fmla="*/ 37 h 80"/>
                    <a:gd name="T72" fmla="*/ 43 w 73"/>
                    <a:gd name="T73" fmla="*/ 0 h 80"/>
                    <a:gd name="T74" fmla="*/ 36 w 73"/>
                    <a:gd name="T75" fmla="*/ 65 h 80"/>
                    <a:gd name="T76" fmla="*/ 8 w 73"/>
                    <a:gd name="T77" fmla="*/ 37 h 80"/>
                    <a:gd name="T78" fmla="*/ 36 w 73"/>
                    <a:gd name="T79" fmla="*/ 8 h 80"/>
                    <a:gd name="T80" fmla="*/ 64 w 73"/>
                    <a:gd name="T81" fmla="*/ 37 h 80"/>
                    <a:gd name="T82" fmla="*/ 36 w 73"/>
                    <a:gd name="T83" fmla="*/ 65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73" h="80">
                      <a:moveTo>
                        <a:pt x="43" y="0"/>
                      </a:move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2" y="0"/>
                        <a:pt x="41" y="0"/>
                        <a:pt x="41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1" y="0"/>
                        <a:pt x="40" y="0"/>
                        <a:pt x="40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0" y="0"/>
                        <a:pt x="39" y="0"/>
                        <a:pt x="39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9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7" y="0"/>
                      </a:cubicBezTo>
                      <a:cubicBezTo>
                        <a:pt x="37" y="0"/>
                        <a:pt x="37" y="0"/>
                        <a:pt x="36" y="0"/>
                      </a:cubicBezTo>
                      <a:cubicBezTo>
                        <a:pt x="36" y="0"/>
                        <a:pt x="36" y="0"/>
                        <a:pt x="35" y="0"/>
                      </a:cubicBezTo>
                      <a:cubicBezTo>
                        <a:pt x="35" y="0"/>
                        <a:pt x="35" y="0"/>
                        <a:pt x="34" y="0"/>
                      </a:cubicBezTo>
                      <a:cubicBezTo>
                        <a:pt x="34" y="0"/>
                        <a:pt x="34" y="0"/>
                        <a:pt x="33" y="0"/>
                      </a:cubicBezTo>
                      <a:cubicBezTo>
                        <a:pt x="33" y="0"/>
                        <a:pt x="33" y="0"/>
                        <a:pt x="32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3" y="4"/>
                        <a:pt x="0" y="19"/>
                        <a:pt x="0" y="37"/>
                      </a:cubicBezTo>
                      <a:cubicBezTo>
                        <a:pt x="0" y="47"/>
                        <a:pt x="4" y="57"/>
                        <a:pt x="12" y="64"/>
                      </a:cubicBezTo>
                      <a:cubicBezTo>
                        <a:pt x="7" y="69"/>
                        <a:pt x="7" y="69"/>
                        <a:pt x="7" y="69"/>
                      </a:cubicBezTo>
                      <a:cubicBezTo>
                        <a:pt x="4" y="71"/>
                        <a:pt x="5" y="77"/>
                        <a:pt x="7" y="77"/>
                      </a:cubicBezTo>
                      <a:cubicBezTo>
                        <a:pt x="9" y="79"/>
                        <a:pt x="12" y="79"/>
                        <a:pt x="14" y="77"/>
                      </a:cubicBezTo>
                      <a:cubicBezTo>
                        <a:pt x="16" y="75"/>
                        <a:pt x="20" y="72"/>
                        <a:pt x="21" y="70"/>
                      </a:cubicBezTo>
                      <a:cubicBezTo>
                        <a:pt x="25" y="72"/>
                        <a:pt x="31" y="73"/>
                        <a:pt x="36" y="73"/>
                      </a:cubicBezTo>
                      <a:cubicBezTo>
                        <a:pt x="42" y="73"/>
                        <a:pt x="47" y="72"/>
                        <a:pt x="52" y="70"/>
                      </a:cubicBezTo>
                      <a:cubicBezTo>
                        <a:pt x="53" y="72"/>
                        <a:pt x="57" y="75"/>
                        <a:pt x="58" y="77"/>
                      </a:cubicBezTo>
                      <a:cubicBezTo>
                        <a:pt x="62" y="80"/>
                        <a:pt x="65" y="77"/>
                        <a:pt x="66" y="77"/>
                      </a:cubicBezTo>
                      <a:cubicBezTo>
                        <a:pt x="68" y="74"/>
                        <a:pt x="68" y="71"/>
                        <a:pt x="66" y="69"/>
                      </a:cubicBezTo>
                      <a:cubicBezTo>
                        <a:pt x="61" y="64"/>
                        <a:pt x="61" y="64"/>
                        <a:pt x="61" y="64"/>
                      </a:cubicBezTo>
                      <a:cubicBezTo>
                        <a:pt x="68" y="57"/>
                        <a:pt x="73" y="47"/>
                        <a:pt x="73" y="37"/>
                      </a:cubicBezTo>
                      <a:cubicBezTo>
                        <a:pt x="73" y="19"/>
                        <a:pt x="60" y="4"/>
                        <a:pt x="43" y="0"/>
                      </a:cubicBezTo>
                      <a:close/>
                      <a:moveTo>
                        <a:pt x="36" y="65"/>
                      </a:moveTo>
                      <a:cubicBezTo>
                        <a:pt x="21" y="65"/>
                        <a:pt x="8" y="52"/>
                        <a:pt x="8" y="37"/>
                      </a:cubicBezTo>
                      <a:cubicBezTo>
                        <a:pt x="8" y="21"/>
                        <a:pt x="21" y="8"/>
                        <a:pt x="36" y="8"/>
                      </a:cubicBezTo>
                      <a:cubicBezTo>
                        <a:pt x="52" y="8"/>
                        <a:pt x="64" y="21"/>
                        <a:pt x="64" y="37"/>
                      </a:cubicBezTo>
                      <a:cubicBezTo>
                        <a:pt x="64" y="52"/>
                        <a:pt x="52" y="65"/>
                        <a:pt x="36" y="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37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  <p:sp>
              <p:nvSpPr>
                <p:cNvPr id="27" name="Freeform 114">
                  <a:extLst>
                    <a:ext uri="{FF2B5EF4-FFF2-40B4-BE49-F238E27FC236}">
                      <a16:creationId xmlns:a16="http://schemas.microsoft.com/office/drawing/2014/main" xmlns="" id="{F79096D8-B27F-40E9-8B09-B77031EFD9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02526" y="2405063"/>
                  <a:ext cx="98425" cy="90488"/>
                </a:xfrm>
                <a:custGeom>
                  <a:avLst/>
                  <a:gdLst>
                    <a:gd name="T0" fmla="*/ 6 w 26"/>
                    <a:gd name="T1" fmla="*/ 24 h 24"/>
                    <a:gd name="T2" fmla="*/ 26 w 26"/>
                    <a:gd name="T3" fmla="*/ 8 h 24"/>
                    <a:gd name="T4" fmla="*/ 25 w 26"/>
                    <a:gd name="T5" fmla="*/ 7 h 24"/>
                    <a:gd name="T6" fmla="*/ 7 w 26"/>
                    <a:gd name="T7" fmla="*/ 4 h 24"/>
                    <a:gd name="T8" fmla="*/ 5 w 26"/>
                    <a:gd name="T9" fmla="*/ 22 h 24"/>
                    <a:gd name="T10" fmla="*/ 6 w 26"/>
                    <a:gd name="T11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24">
                      <a:moveTo>
                        <a:pt x="6" y="24"/>
                      </a:moveTo>
                      <a:cubicBezTo>
                        <a:pt x="11" y="17"/>
                        <a:pt x="18" y="11"/>
                        <a:pt x="26" y="8"/>
                      </a:cubicBezTo>
                      <a:cubicBezTo>
                        <a:pt x="26" y="7"/>
                        <a:pt x="25" y="7"/>
                        <a:pt x="25" y="7"/>
                      </a:cubicBezTo>
                      <a:cubicBezTo>
                        <a:pt x="21" y="1"/>
                        <a:pt x="13" y="0"/>
                        <a:pt x="7" y="4"/>
                      </a:cubicBezTo>
                      <a:cubicBezTo>
                        <a:pt x="1" y="8"/>
                        <a:pt x="0" y="17"/>
                        <a:pt x="5" y="22"/>
                      </a:cubicBezTo>
                      <a:cubicBezTo>
                        <a:pt x="5" y="23"/>
                        <a:pt x="6" y="23"/>
                        <a:pt x="6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37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  <p:sp>
              <p:nvSpPr>
                <p:cNvPr id="28" name="Freeform 115">
                  <a:extLst>
                    <a:ext uri="{FF2B5EF4-FFF2-40B4-BE49-F238E27FC236}">
                      <a16:creationId xmlns:a16="http://schemas.microsoft.com/office/drawing/2014/main" xmlns="" id="{854207A7-4FF8-4747-9941-883350BB9B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50163" y="2476501"/>
                  <a:ext cx="11113" cy="44450"/>
                </a:xfrm>
                <a:custGeom>
                  <a:avLst/>
                  <a:gdLst>
                    <a:gd name="T0" fmla="*/ 1 w 3"/>
                    <a:gd name="T1" fmla="*/ 12 h 12"/>
                    <a:gd name="T2" fmla="*/ 3 w 3"/>
                    <a:gd name="T3" fmla="*/ 10 h 12"/>
                    <a:gd name="T4" fmla="*/ 3 w 3"/>
                    <a:gd name="T5" fmla="*/ 2 h 12"/>
                    <a:gd name="T6" fmla="*/ 1 w 3"/>
                    <a:gd name="T7" fmla="*/ 0 h 12"/>
                    <a:gd name="T8" fmla="*/ 0 w 3"/>
                    <a:gd name="T9" fmla="*/ 2 h 12"/>
                    <a:gd name="T10" fmla="*/ 0 w 3"/>
                    <a:gd name="T11" fmla="*/ 10 h 12"/>
                    <a:gd name="T12" fmla="*/ 1 w 3"/>
                    <a:gd name="T1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2">
                      <a:moveTo>
                        <a:pt x="1" y="12"/>
                      </a:moveTo>
                      <a:cubicBezTo>
                        <a:pt x="2" y="12"/>
                        <a:pt x="3" y="11"/>
                        <a:pt x="3" y="10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1"/>
                        <a:pt x="0" y="12"/>
                        <a:pt x="1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37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  <p:sp>
              <p:nvSpPr>
                <p:cNvPr id="29" name="Freeform 116">
                  <a:extLst>
                    <a:ext uri="{FF2B5EF4-FFF2-40B4-BE49-F238E27FC236}">
                      <a16:creationId xmlns:a16="http://schemas.microsoft.com/office/drawing/2014/main" xmlns="" id="{BC93A72B-6E44-426F-9933-FC20D03BEF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51738" y="2570163"/>
                  <a:ext cx="44450" cy="11113"/>
                </a:xfrm>
                <a:custGeom>
                  <a:avLst/>
                  <a:gdLst>
                    <a:gd name="T0" fmla="*/ 10 w 12"/>
                    <a:gd name="T1" fmla="*/ 0 h 3"/>
                    <a:gd name="T2" fmla="*/ 2 w 12"/>
                    <a:gd name="T3" fmla="*/ 0 h 3"/>
                    <a:gd name="T4" fmla="*/ 0 w 12"/>
                    <a:gd name="T5" fmla="*/ 2 h 3"/>
                    <a:gd name="T6" fmla="*/ 2 w 12"/>
                    <a:gd name="T7" fmla="*/ 3 h 3"/>
                    <a:gd name="T8" fmla="*/ 10 w 12"/>
                    <a:gd name="T9" fmla="*/ 3 h 3"/>
                    <a:gd name="T10" fmla="*/ 12 w 12"/>
                    <a:gd name="T11" fmla="*/ 2 h 3"/>
                    <a:gd name="T12" fmla="*/ 10 w 12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3">
                      <a:moveTo>
                        <a:pt x="10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3"/>
                        <a:pt x="2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1" y="3"/>
                        <a:pt x="12" y="3"/>
                        <a:pt x="12" y="2"/>
                      </a:cubicBezTo>
                      <a:cubicBezTo>
                        <a:pt x="12" y="1"/>
                        <a:pt x="11" y="0"/>
                        <a:pt x="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37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  <p:sp>
              <p:nvSpPr>
                <p:cNvPr id="30" name="Freeform 117">
                  <a:extLst>
                    <a:ext uri="{FF2B5EF4-FFF2-40B4-BE49-F238E27FC236}">
                      <a16:creationId xmlns:a16="http://schemas.microsoft.com/office/drawing/2014/main" xmlns="" id="{53FC570F-ED58-4973-A8C8-8746D6CD03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8901" y="2570163"/>
                  <a:ext cx="46038" cy="11113"/>
                </a:xfrm>
                <a:custGeom>
                  <a:avLst/>
                  <a:gdLst>
                    <a:gd name="T0" fmla="*/ 10 w 12"/>
                    <a:gd name="T1" fmla="*/ 0 h 3"/>
                    <a:gd name="T2" fmla="*/ 2 w 12"/>
                    <a:gd name="T3" fmla="*/ 0 h 3"/>
                    <a:gd name="T4" fmla="*/ 0 w 12"/>
                    <a:gd name="T5" fmla="*/ 2 h 3"/>
                    <a:gd name="T6" fmla="*/ 2 w 12"/>
                    <a:gd name="T7" fmla="*/ 3 h 3"/>
                    <a:gd name="T8" fmla="*/ 10 w 12"/>
                    <a:gd name="T9" fmla="*/ 3 h 3"/>
                    <a:gd name="T10" fmla="*/ 12 w 12"/>
                    <a:gd name="T11" fmla="*/ 2 h 3"/>
                    <a:gd name="T12" fmla="*/ 10 w 12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3">
                      <a:moveTo>
                        <a:pt x="10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3"/>
                        <a:pt x="2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1" y="3"/>
                        <a:pt x="12" y="3"/>
                        <a:pt x="12" y="2"/>
                      </a:cubicBezTo>
                      <a:cubicBezTo>
                        <a:pt x="12" y="1"/>
                        <a:pt x="11" y="0"/>
                        <a:pt x="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37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  <p:sp>
              <p:nvSpPr>
                <p:cNvPr id="31" name="Freeform 118">
                  <a:extLst>
                    <a:ext uri="{FF2B5EF4-FFF2-40B4-BE49-F238E27FC236}">
                      <a16:creationId xmlns:a16="http://schemas.microsoft.com/office/drawing/2014/main" xmlns="" id="{1F657424-5D9A-403E-9284-F4616B22B7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50163" y="2633663"/>
                  <a:ext cx="11113" cy="46038"/>
                </a:xfrm>
                <a:custGeom>
                  <a:avLst/>
                  <a:gdLst>
                    <a:gd name="T0" fmla="*/ 1 w 3"/>
                    <a:gd name="T1" fmla="*/ 0 h 12"/>
                    <a:gd name="T2" fmla="*/ 0 w 3"/>
                    <a:gd name="T3" fmla="*/ 1 h 12"/>
                    <a:gd name="T4" fmla="*/ 0 w 3"/>
                    <a:gd name="T5" fmla="*/ 10 h 12"/>
                    <a:gd name="T6" fmla="*/ 1 w 3"/>
                    <a:gd name="T7" fmla="*/ 12 h 12"/>
                    <a:gd name="T8" fmla="*/ 3 w 3"/>
                    <a:gd name="T9" fmla="*/ 10 h 12"/>
                    <a:gd name="T10" fmla="*/ 3 w 3"/>
                    <a:gd name="T11" fmla="*/ 1 h 12"/>
                    <a:gd name="T12" fmla="*/ 1 w 3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2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1"/>
                        <a:pt x="0" y="12"/>
                        <a:pt x="1" y="12"/>
                      </a:cubicBezTo>
                      <a:cubicBezTo>
                        <a:pt x="2" y="12"/>
                        <a:pt x="3" y="11"/>
                        <a:pt x="3" y="1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37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  <p:sp>
              <p:nvSpPr>
                <p:cNvPr id="32" name="Freeform 119">
                  <a:extLst>
                    <a:ext uri="{FF2B5EF4-FFF2-40B4-BE49-F238E27FC236}">
                      <a16:creationId xmlns:a16="http://schemas.microsoft.com/office/drawing/2014/main" xmlns="" id="{F638E49D-BE85-4127-B076-33A5E7A855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93013" y="2506663"/>
                  <a:ext cx="128588" cy="85725"/>
                </a:xfrm>
                <a:custGeom>
                  <a:avLst/>
                  <a:gdLst>
                    <a:gd name="T0" fmla="*/ 18 w 34"/>
                    <a:gd name="T1" fmla="*/ 18 h 23"/>
                    <a:gd name="T2" fmla="*/ 33 w 34"/>
                    <a:gd name="T3" fmla="*/ 3 h 23"/>
                    <a:gd name="T4" fmla="*/ 34 w 34"/>
                    <a:gd name="T5" fmla="*/ 2 h 23"/>
                    <a:gd name="T6" fmla="*/ 33 w 34"/>
                    <a:gd name="T7" fmla="*/ 1 h 23"/>
                    <a:gd name="T8" fmla="*/ 32 w 34"/>
                    <a:gd name="T9" fmla="*/ 0 h 23"/>
                    <a:gd name="T10" fmla="*/ 31 w 34"/>
                    <a:gd name="T11" fmla="*/ 1 h 23"/>
                    <a:gd name="T12" fmla="*/ 20 w 34"/>
                    <a:gd name="T13" fmla="*/ 12 h 23"/>
                    <a:gd name="T14" fmla="*/ 16 w 34"/>
                    <a:gd name="T15" fmla="*/ 16 h 23"/>
                    <a:gd name="T16" fmla="*/ 16 w 34"/>
                    <a:gd name="T17" fmla="*/ 16 h 23"/>
                    <a:gd name="T18" fmla="*/ 16 w 34"/>
                    <a:gd name="T19" fmla="*/ 16 h 23"/>
                    <a:gd name="T20" fmla="*/ 15 w 34"/>
                    <a:gd name="T21" fmla="*/ 15 h 23"/>
                    <a:gd name="T22" fmla="*/ 15 w 34"/>
                    <a:gd name="T23" fmla="*/ 15 h 23"/>
                    <a:gd name="T24" fmla="*/ 15 w 34"/>
                    <a:gd name="T25" fmla="*/ 15 h 23"/>
                    <a:gd name="T26" fmla="*/ 4 w 34"/>
                    <a:gd name="T27" fmla="*/ 7 h 23"/>
                    <a:gd name="T28" fmla="*/ 2 w 34"/>
                    <a:gd name="T29" fmla="*/ 6 h 23"/>
                    <a:gd name="T30" fmla="*/ 1 w 34"/>
                    <a:gd name="T31" fmla="*/ 7 h 23"/>
                    <a:gd name="T32" fmla="*/ 0 w 34"/>
                    <a:gd name="T33" fmla="*/ 9 h 23"/>
                    <a:gd name="T34" fmla="*/ 1 w 34"/>
                    <a:gd name="T35" fmla="*/ 10 h 23"/>
                    <a:gd name="T36" fmla="*/ 13 w 34"/>
                    <a:gd name="T37" fmla="*/ 19 h 23"/>
                    <a:gd name="T38" fmla="*/ 12 w 34"/>
                    <a:gd name="T39" fmla="*/ 20 h 23"/>
                    <a:gd name="T40" fmla="*/ 11 w 34"/>
                    <a:gd name="T41" fmla="*/ 21 h 23"/>
                    <a:gd name="T42" fmla="*/ 12 w 34"/>
                    <a:gd name="T43" fmla="*/ 23 h 23"/>
                    <a:gd name="T44" fmla="*/ 13 w 34"/>
                    <a:gd name="T45" fmla="*/ 23 h 23"/>
                    <a:gd name="T46" fmla="*/ 16 w 34"/>
                    <a:gd name="T47" fmla="*/ 21 h 23"/>
                    <a:gd name="T48" fmla="*/ 17 w 34"/>
                    <a:gd name="T49" fmla="*/ 22 h 23"/>
                    <a:gd name="T50" fmla="*/ 18 w 34"/>
                    <a:gd name="T51" fmla="*/ 23 h 23"/>
                    <a:gd name="T52" fmla="*/ 20 w 34"/>
                    <a:gd name="T53" fmla="*/ 23 h 23"/>
                    <a:gd name="T54" fmla="*/ 21 w 34"/>
                    <a:gd name="T55" fmla="*/ 21 h 23"/>
                    <a:gd name="T56" fmla="*/ 21 w 34"/>
                    <a:gd name="T57" fmla="*/ 19 h 23"/>
                    <a:gd name="T58" fmla="*/ 18 w 34"/>
                    <a:gd name="T59" fmla="*/ 18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4" h="23">
                      <a:moveTo>
                        <a:pt x="18" y="18"/>
                      </a:move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3" y="3"/>
                        <a:pt x="34" y="2"/>
                        <a:pt x="34" y="2"/>
                      </a:cubicBezTo>
                      <a:cubicBezTo>
                        <a:pt x="34" y="2"/>
                        <a:pt x="33" y="1"/>
                        <a:pt x="33" y="1"/>
                      </a:cubicBezTo>
                      <a:cubicBezTo>
                        <a:pt x="33" y="1"/>
                        <a:pt x="32" y="0"/>
                        <a:pt x="32" y="0"/>
                      </a:cubicBezTo>
                      <a:cubicBezTo>
                        <a:pt x="32" y="0"/>
                        <a:pt x="31" y="1"/>
                        <a:pt x="31" y="1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3" y="6"/>
                        <a:pt x="2" y="6"/>
                      </a:cubicBezTo>
                      <a:cubicBezTo>
                        <a:pt x="2" y="6"/>
                        <a:pt x="1" y="7"/>
                        <a:pt x="1" y="7"/>
                      </a:cubicBezTo>
                      <a:cubicBezTo>
                        <a:pt x="0" y="8"/>
                        <a:pt x="0" y="8"/>
                        <a:pt x="0" y="9"/>
                      </a:cubicBezTo>
                      <a:cubicBezTo>
                        <a:pt x="0" y="9"/>
                        <a:pt x="1" y="10"/>
                        <a:pt x="1" y="10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2"/>
                        <a:pt x="11" y="22"/>
                        <a:pt x="12" y="23"/>
                      </a:cubicBezTo>
                      <a:cubicBezTo>
                        <a:pt x="12" y="23"/>
                        <a:pt x="12" y="23"/>
                        <a:pt x="13" y="23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23"/>
                        <a:pt x="19" y="23"/>
                        <a:pt x="20" y="23"/>
                      </a:cubicBezTo>
                      <a:cubicBezTo>
                        <a:pt x="21" y="23"/>
                        <a:pt x="22" y="22"/>
                        <a:pt x="21" y="21"/>
                      </a:cubicBezTo>
                      <a:cubicBezTo>
                        <a:pt x="21" y="20"/>
                        <a:pt x="21" y="20"/>
                        <a:pt x="21" y="19"/>
                      </a:cubicBezTo>
                      <a:lnTo>
                        <a:pt x="18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37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</p:grp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7B49BF11-1054-45E5-86FF-DC950A24C628}"/>
                </a:ext>
              </a:extLst>
            </p:cNvPr>
            <p:cNvGrpSpPr/>
            <p:nvPr/>
          </p:nvGrpSpPr>
          <p:grpSpPr>
            <a:xfrm>
              <a:off x="-68208" y="3597754"/>
              <a:ext cx="2835797" cy="915436"/>
              <a:chOff x="-26396" y="2731662"/>
              <a:chExt cx="2835797" cy="915436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1BE4C70C-3C8C-4E96-B543-E9FF5ECDDF76}"/>
                  </a:ext>
                </a:extLst>
              </p:cNvPr>
              <p:cNvSpPr txBox="1"/>
              <p:nvPr/>
            </p:nvSpPr>
            <p:spPr>
              <a:xfrm>
                <a:off x="292573" y="3000767"/>
                <a:ext cx="217806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2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2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2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2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lang="zh-CN" altLang="en-US" sz="12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89370423-48FD-4ABA-96D4-E54565360D37}"/>
                  </a:ext>
                </a:extLst>
              </p:cNvPr>
              <p:cNvSpPr txBox="1"/>
              <p:nvPr/>
            </p:nvSpPr>
            <p:spPr>
              <a:xfrm>
                <a:off x="-26396" y="2731662"/>
                <a:ext cx="283579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" name="PA_组合 7">
            <a:extLst>
              <a:ext uri="{FF2B5EF4-FFF2-40B4-BE49-F238E27FC236}">
                <a16:creationId xmlns:a16="http://schemas.microsoft.com/office/drawing/2014/main" xmlns="" id="{7AC312D2-565B-41C9-BB0E-40648978626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040538" y="1898256"/>
            <a:ext cx="2835797" cy="2614934"/>
            <a:chOff x="3040538" y="1898256"/>
            <a:chExt cx="2835797" cy="2614934"/>
          </a:xfrm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xmlns="" id="{E6786A91-C546-46A8-812E-3B99FAC84743}"/>
                </a:ext>
              </a:extLst>
            </p:cNvPr>
            <p:cNvGrpSpPr/>
            <p:nvPr/>
          </p:nvGrpSpPr>
          <p:grpSpPr>
            <a:xfrm>
              <a:off x="3338851" y="1898256"/>
              <a:ext cx="2220122" cy="1474870"/>
              <a:chOff x="3338851" y="1898256"/>
              <a:chExt cx="2220122" cy="1474870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xmlns="" id="{F7FE2CF6-E7CD-4370-8164-661016CB12B3}"/>
                  </a:ext>
                </a:extLst>
              </p:cNvPr>
              <p:cNvGrpSpPr/>
              <p:nvPr/>
            </p:nvGrpSpPr>
            <p:grpSpPr>
              <a:xfrm>
                <a:off x="3338851" y="1898256"/>
                <a:ext cx="2220122" cy="1474870"/>
                <a:chOff x="1607882" y="2740426"/>
                <a:chExt cx="3015404" cy="2003191"/>
              </a:xfrm>
            </p:grpSpPr>
            <p:sp>
              <p:nvSpPr>
                <p:cNvPr id="5" name="椭圆 4">
                  <a:extLst>
                    <a:ext uri="{FF2B5EF4-FFF2-40B4-BE49-F238E27FC236}">
                      <a16:creationId xmlns:a16="http://schemas.microsoft.com/office/drawing/2014/main" xmlns="" id="{55CD396A-188D-4A49-8D00-CD3A05D03F0A}"/>
                    </a:ext>
                  </a:extLst>
                </p:cNvPr>
                <p:cNvSpPr/>
                <p:nvPr/>
              </p:nvSpPr>
              <p:spPr>
                <a:xfrm>
                  <a:off x="2135188" y="2740426"/>
                  <a:ext cx="2003191" cy="2003191"/>
                </a:xfrm>
                <a:prstGeom prst="ellipse">
                  <a:avLst/>
                </a:prstGeom>
                <a:solidFill>
                  <a:srgbClr val="8BFB4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" name="椭圆 5">
                  <a:extLst>
                    <a:ext uri="{FF2B5EF4-FFF2-40B4-BE49-F238E27FC236}">
                      <a16:creationId xmlns:a16="http://schemas.microsoft.com/office/drawing/2014/main" xmlns="" id="{AF668620-318A-4218-8F1C-C601793527F3}"/>
                    </a:ext>
                  </a:extLst>
                </p:cNvPr>
                <p:cNvSpPr/>
                <p:nvPr/>
              </p:nvSpPr>
              <p:spPr>
                <a:xfrm rot="20304525">
                  <a:off x="1607882" y="3067513"/>
                  <a:ext cx="3015404" cy="1113048"/>
                </a:xfrm>
                <a:prstGeom prst="ellipse">
                  <a:avLst/>
                </a:prstGeom>
                <a:noFill/>
                <a:ln w="12700" cap="flat" cmpd="sng" algn="ctr">
                  <a:solidFill>
                    <a:srgbClr val="6D6D6D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" name="任意多边形 41">
                  <a:extLst>
                    <a:ext uri="{FF2B5EF4-FFF2-40B4-BE49-F238E27FC236}">
                      <a16:creationId xmlns:a16="http://schemas.microsoft.com/office/drawing/2014/main" xmlns="" id="{D2E6C5F6-C540-41F1-A94A-3EFE42EBEA67}"/>
                    </a:ext>
                  </a:extLst>
                </p:cNvPr>
                <p:cNvSpPr/>
                <p:nvPr/>
              </p:nvSpPr>
              <p:spPr>
                <a:xfrm>
                  <a:off x="2135188" y="2743513"/>
                  <a:ext cx="1710632" cy="998508"/>
                </a:xfrm>
                <a:custGeom>
                  <a:avLst/>
                  <a:gdLst>
                    <a:gd name="connsiteX0" fmla="*/ 1001284 w 1710632"/>
                    <a:gd name="connsiteY0" fmla="*/ 0 h 998508"/>
                    <a:gd name="connsiteX1" fmla="*/ 1709520 w 1710632"/>
                    <a:gd name="connsiteY1" fmla="*/ 293361 h 998508"/>
                    <a:gd name="connsiteX2" fmla="*/ 1710632 w 1710632"/>
                    <a:gd name="connsiteY2" fmla="*/ 294709 h 998508"/>
                    <a:gd name="connsiteX3" fmla="*/ 0 w 1710632"/>
                    <a:gd name="connsiteY3" fmla="*/ 998508 h 998508"/>
                    <a:gd name="connsiteX4" fmla="*/ 20037 w 1710632"/>
                    <a:gd name="connsiteY4" fmla="*/ 799740 h 998508"/>
                    <a:gd name="connsiteX5" fmla="*/ 1001284 w 1710632"/>
                    <a:gd name="connsiteY5" fmla="*/ 0 h 998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10632" h="998508">
                      <a:moveTo>
                        <a:pt x="1001284" y="0"/>
                      </a:moveTo>
                      <a:cubicBezTo>
                        <a:pt x="1277867" y="0"/>
                        <a:pt x="1528266" y="112108"/>
                        <a:pt x="1709520" y="293361"/>
                      </a:cubicBezTo>
                      <a:lnTo>
                        <a:pt x="1710632" y="294709"/>
                      </a:lnTo>
                      <a:lnTo>
                        <a:pt x="0" y="998508"/>
                      </a:lnTo>
                      <a:lnTo>
                        <a:pt x="20037" y="799740"/>
                      </a:lnTo>
                      <a:cubicBezTo>
                        <a:pt x="113432" y="343329"/>
                        <a:pt x="517264" y="0"/>
                        <a:pt x="1001284" y="0"/>
                      </a:cubicBezTo>
                      <a:close/>
                    </a:path>
                  </a:pathLst>
                </a:custGeom>
                <a:solidFill>
                  <a:srgbClr val="8BFB4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4" name="Shape 940">
                <a:extLst>
                  <a:ext uri="{FF2B5EF4-FFF2-40B4-BE49-F238E27FC236}">
                    <a16:creationId xmlns:a16="http://schemas.microsoft.com/office/drawing/2014/main" xmlns="" id="{5278B1BE-17D3-4309-BBA0-84B7B04A7277}"/>
                  </a:ext>
                </a:extLst>
              </p:cNvPr>
              <p:cNvSpPr/>
              <p:nvPr/>
            </p:nvSpPr>
            <p:spPr>
              <a:xfrm>
                <a:off x="4144963" y="2331121"/>
                <a:ext cx="626948" cy="4176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7" h="21600" extrusionOk="0">
                    <a:moveTo>
                      <a:pt x="18847" y="15749"/>
                    </a:moveTo>
                    <a:lnTo>
                      <a:pt x="2701" y="15749"/>
                    </a:lnTo>
                    <a:lnTo>
                      <a:pt x="2701" y="1346"/>
                    </a:lnTo>
                    <a:lnTo>
                      <a:pt x="18847" y="1346"/>
                    </a:lnTo>
                    <a:cubicBezTo>
                      <a:pt x="18847" y="1346"/>
                      <a:pt x="18847" y="15749"/>
                      <a:pt x="18847" y="15749"/>
                    </a:cubicBezTo>
                    <a:close/>
                    <a:moveTo>
                      <a:pt x="0" y="20510"/>
                    </a:moveTo>
                    <a:cubicBezTo>
                      <a:pt x="0" y="20510"/>
                      <a:pt x="-26" y="21600"/>
                      <a:pt x="1603" y="21600"/>
                    </a:cubicBezTo>
                    <a:cubicBezTo>
                      <a:pt x="2568" y="21600"/>
                      <a:pt x="6216" y="21600"/>
                      <a:pt x="9032" y="21600"/>
                    </a:cubicBezTo>
                    <a:cubicBezTo>
                      <a:pt x="9032" y="21600"/>
                      <a:pt x="10576" y="21600"/>
                      <a:pt x="12515" y="21600"/>
                    </a:cubicBezTo>
                    <a:cubicBezTo>
                      <a:pt x="15331" y="21600"/>
                      <a:pt x="18979" y="21600"/>
                      <a:pt x="19943" y="21600"/>
                    </a:cubicBezTo>
                    <a:cubicBezTo>
                      <a:pt x="21574" y="21600"/>
                      <a:pt x="21547" y="20510"/>
                      <a:pt x="21547" y="20510"/>
                    </a:cubicBezTo>
                    <a:lnTo>
                      <a:pt x="19418" y="16436"/>
                    </a:lnTo>
                    <a:cubicBezTo>
                      <a:pt x="19512" y="16224"/>
                      <a:pt x="19569" y="15977"/>
                      <a:pt x="19569" y="15711"/>
                    </a:cubicBezTo>
                    <a:lnTo>
                      <a:pt x="19569" y="1384"/>
                    </a:lnTo>
                    <a:cubicBezTo>
                      <a:pt x="19569" y="621"/>
                      <a:pt x="19123" y="0"/>
                      <a:pt x="18571" y="0"/>
                    </a:cubicBezTo>
                    <a:lnTo>
                      <a:pt x="2977" y="0"/>
                    </a:lnTo>
                    <a:cubicBezTo>
                      <a:pt x="2425" y="0"/>
                      <a:pt x="1979" y="621"/>
                      <a:pt x="1979" y="1384"/>
                    </a:cubicBezTo>
                    <a:lnTo>
                      <a:pt x="1979" y="15711"/>
                    </a:lnTo>
                    <a:cubicBezTo>
                      <a:pt x="1979" y="15978"/>
                      <a:pt x="2035" y="16224"/>
                      <a:pt x="2129" y="16436"/>
                    </a:cubicBezTo>
                    <a:cubicBezTo>
                      <a:pt x="2129" y="16436"/>
                      <a:pt x="0" y="20510"/>
                      <a:pt x="0" y="20510"/>
                    </a:cubicBezTo>
                    <a:close/>
                  </a:path>
                </a:pathLst>
              </a:custGeom>
              <a:solidFill>
                <a:srgbClr val="15151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3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86FB8452-6D1F-46EB-B8FF-DEB85D030201}"/>
                </a:ext>
              </a:extLst>
            </p:cNvPr>
            <p:cNvGrpSpPr/>
            <p:nvPr/>
          </p:nvGrpSpPr>
          <p:grpSpPr>
            <a:xfrm>
              <a:off x="3040538" y="3597754"/>
              <a:ext cx="2835797" cy="915436"/>
              <a:chOff x="-26396" y="2731662"/>
              <a:chExt cx="2835797" cy="915436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27BC387B-D1B1-49B7-ABD8-078A149DC249}"/>
                  </a:ext>
                </a:extLst>
              </p:cNvPr>
              <p:cNvSpPr txBox="1"/>
              <p:nvPr/>
            </p:nvSpPr>
            <p:spPr>
              <a:xfrm>
                <a:off x="292573" y="3000767"/>
                <a:ext cx="217806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2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2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2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2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lang="zh-CN" altLang="en-US" sz="12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xmlns="" id="{559DC8F2-2303-4396-B567-9EDF36AE4D5A}"/>
                  </a:ext>
                </a:extLst>
              </p:cNvPr>
              <p:cNvSpPr txBox="1"/>
              <p:nvPr/>
            </p:nvSpPr>
            <p:spPr>
              <a:xfrm>
                <a:off x="-26396" y="2731662"/>
                <a:ext cx="283579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4" name="PA_组合 13">
            <a:extLst>
              <a:ext uri="{FF2B5EF4-FFF2-40B4-BE49-F238E27FC236}">
                <a16:creationId xmlns:a16="http://schemas.microsoft.com/office/drawing/2014/main" xmlns="" id="{9B7DB8D8-BC5E-4F12-8E7B-58DFF5E1FF9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150082" y="1898256"/>
            <a:ext cx="2835797" cy="2614934"/>
            <a:chOff x="6150082" y="1898256"/>
            <a:chExt cx="2835797" cy="2614934"/>
          </a:xfrm>
        </p:grpSpPr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xmlns="" id="{C26B5A59-FFB3-424B-B1CC-EF2689658443}"/>
                </a:ext>
              </a:extLst>
            </p:cNvPr>
            <p:cNvGrpSpPr/>
            <p:nvPr/>
          </p:nvGrpSpPr>
          <p:grpSpPr>
            <a:xfrm>
              <a:off x="6442312" y="1898256"/>
              <a:ext cx="2220122" cy="1474870"/>
              <a:chOff x="6442312" y="1898256"/>
              <a:chExt cx="2220122" cy="1474870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xmlns="" id="{1A38A008-9EE7-4F37-8D54-06705F10FEF3}"/>
                  </a:ext>
                </a:extLst>
              </p:cNvPr>
              <p:cNvGrpSpPr/>
              <p:nvPr/>
            </p:nvGrpSpPr>
            <p:grpSpPr>
              <a:xfrm>
                <a:off x="6442312" y="1898256"/>
                <a:ext cx="2220122" cy="1474870"/>
                <a:chOff x="1607882" y="2740426"/>
                <a:chExt cx="3015404" cy="2003191"/>
              </a:xfrm>
            </p:grpSpPr>
            <p:sp>
              <p:nvSpPr>
                <p:cNvPr id="11" name="椭圆 10">
                  <a:extLst>
                    <a:ext uri="{FF2B5EF4-FFF2-40B4-BE49-F238E27FC236}">
                      <a16:creationId xmlns:a16="http://schemas.microsoft.com/office/drawing/2014/main" xmlns="" id="{F1C612FC-88DE-43F2-A8D6-F4BEFCA72D3B}"/>
                    </a:ext>
                  </a:extLst>
                </p:cNvPr>
                <p:cNvSpPr/>
                <p:nvPr/>
              </p:nvSpPr>
              <p:spPr>
                <a:xfrm>
                  <a:off x="2135188" y="2740426"/>
                  <a:ext cx="2003191" cy="2003191"/>
                </a:xfrm>
                <a:prstGeom prst="ellipse">
                  <a:avLst/>
                </a:prstGeom>
                <a:solidFill>
                  <a:srgbClr val="8BFB4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" name="椭圆 11">
                  <a:extLst>
                    <a:ext uri="{FF2B5EF4-FFF2-40B4-BE49-F238E27FC236}">
                      <a16:creationId xmlns:a16="http://schemas.microsoft.com/office/drawing/2014/main" xmlns="" id="{6AEB7684-4348-41FA-908A-1C6AB4DC52D5}"/>
                    </a:ext>
                  </a:extLst>
                </p:cNvPr>
                <p:cNvSpPr/>
                <p:nvPr/>
              </p:nvSpPr>
              <p:spPr>
                <a:xfrm rot="20304525">
                  <a:off x="1607882" y="3067513"/>
                  <a:ext cx="3015404" cy="1113048"/>
                </a:xfrm>
                <a:prstGeom prst="ellipse">
                  <a:avLst/>
                </a:prstGeom>
                <a:noFill/>
                <a:ln w="12700" cap="flat" cmpd="sng" algn="ctr">
                  <a:solidFill>
                    <a:srgbClr val="6D6D6D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" name="任意多边形 48">
                  <a:extLst>
                    <a:ext uri="{FF2B5EF4-FFF2-40B4-BE49-F238E27FC236}">
                      <a16:creationId xmlns:a16="http://schemas.microsoft.com/office/drawing/2014/main" xmlns="" id="{93B21186-FB76-4588-A1A8-068DA8842300}"/>
                    </a:ext>
                  </a:extLst>
                </p:cNvPr>
                <p:cNvSpPr/>
                <p:nvPr/>
              </p:nvSpPr>
              <p:spPr>
                <a:xfrm>
                  <a:off x="2135188" y="2743513"/>
                  <a:ext cx="1710632" cy="998508"/>
                </a:xfrm>
                <a:custGeom>
                  <a:avLst/>
                  <a:gdLst>
                    <a:gd name="connsiteX0" fmla="*/ 1001284 w 1710632"/>
                    <a:gd name="connsiteY0" fmla="*/ 0 h 998508"/>
                    <a:gd name="connsiteX1" fmla="*/ 1709520 w 1710632"/>
                    <a:gd name="connsiteY1" fmla="*/ 293361 h 998508"/>
                    <a:gd name="connsiteX2" fmla="*/ 1710632 w 1710632"/>
                    <a:gd name="connsiteY2" fmla="*/ 294709 h 998508"/>
                    <a:gd name="connsiteX3" fmla="*/ 0 w 1710632"/>
                    <a:gd name="connsiteY3" fmla="*/ 998508 h 998508"/>
                    <a:gd name="connsiteX4" fmla="*/ 20037 w 1710632"/>
                    <a:gd name="connsiteY4" fmla="*/ 799740 h 998508"/>
                    <a:gd name="connsiteX5" fmla="*/ 1001284 w 1710632"/>
                    <a:gd name="connsiteY5" fmla="*/ 0 h 998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10632" h="998508">
                      <a:moveTo>
                        <a:pt x="1001284" y="0"/>
                      </a:moveTo>
                      <a:cubicBezTo>
                        <a:pt x="1277867" y="0"/>
                        <a:pt x="1528266" y="112108"/>
                        <a:pt x="1709520" y="293361"/>
                      </a:cubicBezTo>
                      <a:lnTo>
                        <a:pt x="1710632" y="294709"/>
                      </a:lnTo>
                      <a:lnTo>
                        <a:pt x="0" y="998508"/>
                      </a:lnTo>
                      <a:lnTo>
                        <a:pt x="20037" y="799740"/>
                      </a:lnTo>
                      <a:cubicBezTo>
                        <a:pt x="113432" y="343329"/>
                        <a:pt x="517264" y="0"/>
                        <a:pt x="1001284" y="0"/>
                      </a:cubicBezTo>
                      <a:close/>
                    </a:path>
                  </a:pathLst>
                </a:custGeom>
                <a:solidFill>
                  <a:srgbClr val="8BFB4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0" name="Freeform 11">
                <a:extLst>
                  <a:ext uri="{FF2B5EF4-FFF2-40B4-BE49-F238E27FC236}">
                    <a16:creationId xmlns:a16="http://schemas.microsoft.com/office/drawing/2014/main" xmlns="" id="{EBA56726-36A3-49DB-8523-ED7F4C59CD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90118" y="2339880"/>
                <a:ext cx="524509" cy="434156"/>
              </a:xfrm>
              <a:custGeom>
                <a:avLst/>
                <a:gdLst>
                  <a:gd name="T0" fmla="*/ 260 w 287"/>
                  <a:gd name="T1" fmla="*/ 78 h 237"/>
                  <a:gd name="T2" fmla="*/ 244 w 287"/>
                  <a:gd name="T3" fmla="*/ 94 h 237"/>
                  <a:gd name="T4" fmla="*/ 260 w 287"/>
                  <a:gd name="T5" fmla="*/ 111 h 237"/>
                  <a:gd name="T6" fmla="*/ 277 w 287"/>
                  <a:gd name="T7" fmla="*/ 94 h 237"/>
                  <a:gd name="T8" fmla="*/ 260 w 287"/>
                  <a:gd name="T9" fmla="*/ 78 h 237"/>
                  <a:gd name="T10" fmla="*/ 27 w 287"/>
                  <a:gd name="T11" fmla="*/ 78 h 237"/>
                  <a:gd name="T12" fmla="*/ 11 w 287"/>
                  <a:gd name="T13" fmla="*/ 94 h 237"/>
                  <a:gd name="T14" fmla="*/ 27 w 287"/>
                  <a:gd name="T15" fmla="*/ 111 h 237"/>
                  <a:gd name="T16" fmla="*/ 43 w 287"/>
                  <a:gd name="T17" fmla="*/ 94 h 237"/>
                  <a:gd name="T18" fmla="*/ 27 w 287"/>
                  <a:gd name="T19" fmla="*/ 78 h 237"/>
                  <a:gd name="T20" fmla="*/ 212 w 287"/>
                  <a:gd name="T21" fmla="*/ 49 h 237"/>
                  <a:gd name="T22" fmla="*/ 188 w 287"/>
                  <a:gd name="T23" fmla="*/ 73 h 237"/>
                  <a:gd name="T24" fmla="*/ 212 w 287"/>
                  <a:gd name="T25" fmla="*/ 97 h 237"/>
                  <a:gd name="T26" fmla="*/ 236 w 287"/>
                  <a:gd name="T27" fmla="*/ 73 h 237"/>
                  <a:gd name="T28" fmla="*/ 212 w 287"/>
                  <a:gd name="T29" fmla="*/ 49 h 237"/>
                  <a:gd name="T30" fmla="*/ 287 w 287"/>
                  <a:gd name="T31" fmla="*/ 196 h 237"/>
                  <a:gd name="T32" fmla="*/ 259 w 287"/>
                  <a:gd name="T33" fmla="*/ 196 h 237"/>
                  <a:gd name="T34" fmla="*/ 259 w 287"/>
                  <a:gd name="T35" fmla="*/ 145 h 237"/>
                  <a:gd name="T36" fmla="*/ 253 w 287"/>
                  <a:gd name="T37" fmla="*/ 121 h 237"/>
                  <a:gd name="T38" fmla="*/ 260 w 287"/>
                  <a:gd name="T39" fmla="*/ 120 h 237"/>
                  <a:gd name="T40" fmla="*/ 287 w 287"/>
                  <a:gd name="T41" fmla="*/ 147 h 237"/>
                  <a:gd name="T42" fmla="*/ 287 w 287"/>
                  <a:gd name="T43" fmla="*/ 196 h 237"/>
                  <a:gd name="T44" fmla="*/ 75 w 287"/>
                  <a:gd name="T45" fmla="*/ 49 h 237"/>
                  <a:gd name="T46" fmla="*/ 51 w 287"/>
                  <a:gd name="T47" fmla="*/ 73 h 237"/>
                  <a:gd name="T48" fmla="*/ 75 w 287"/>
                  <a:gd name="T49" fmla="*/ 97 h 237"/>
                  <a:gd name="T50" fmla="*/ 99 w 287"/>
                  <a:gd name="T51" fmla="*/ 73 h 237"/>
                  <a:gd name="T52" fmla="*/ 75 w 287"/>
                  <a:gd name="T53" fmla="*/ 49 h 237"/>
                  <a:gd name="T54" fmla="*/ 27 w 287"/>
                  <a:gd name="T55" fmla="*/ 120 h 237"/>
                  <a:gd name="T56" fmla="*/ 34 w 287"/>
                  <a:gd name="T57" fmla="*/ 121 h 237"/>
                  <a:gd name="T58" fmla="*/ 28 w 287"/>
                  <a:gd name="T59" fmla="*/ 145 h 237"/>
                  <a:gd name="T60" fmla="*/ 28 w 287"/>
                  <a:gd name="T61" fmla="*/ 196 h 237"/>
                  <a:gd name="T62" fmla="*/ 0 w 287"/>
                  <a:gd name="T63" fmla="*/ 196 h 237"/>
                  <a:gd name="T64" fmla="*/ 0 w 287"/>
                  <a:gd name="T65" fmla="*/ 147 h 237"/>
                  <a:gd name="T66" fmla="*/ 27 w 287"/>
                  <a:gd name="T67" fmla="*/ 120 h 237"/>
                  <a:gd name="T68" fmla="*/ 144 w 287"/>
                  <a:gd name="T69" fmla="*/ 0 h 237"/>
                  <a:gd name="T70" fmla="*/ 108 w 287"/>
                  <a:gd name="T71" fmla="*/ 36 h 237"/>
                  <a:gd name="T72" fmla="*/ 144 w 287"/>
                  <a:gd name="T73" fmla="*/ 72 h 237"/>
                  <a:gd name="T74" fmla="*/ 179 w 287"/>
                  <a:gd name="T75" fmla="*/ 36 h 237"/>
                  <a:gd name="T76" fmla="*/ 144 w 287"/>
                  <a:gd name="T77" fmla="*/ 0 h 237"/>
                  <a:gd name="T78" fmla="*/ 251 w 287"/>
                  <a:gd name="T79" fmla="*/ 214 h 237"/>
                  <a:gd name="T80" fmla="*/ 208 w 287"/>
                  <a:gd name="T81" fmla="*/ 214 h 237"/>
                  <a:gd name="T82" fmla="*/ 208 w 287"/>
                  <a:gd name="T83" fmla="*/ 137 h 237"/>
                  <a:gd name="T84" fmla="*/ 201 w 287"/>
                  <a:gd name="T85" fmla="*/ 108 h 237"/>
                  <a:gd name="T86" fmla="*/ 212 w 287"/>
                  <a:gd name="T87" fmla="*/ 106 h 237"/>
                  <a:gd name="T88" fmla="*/ 251 w 287"/>
                  <a:gd name="T89" fmla="*/ 145 h 237"/>
                  <a:gd name="T90" fmla="*/ 251 w 287"/>
                  <a:gd name="T91" fmla="*/ 214 h 237"/>
                  <a:gd name="T92" fmla="*/ 79 w 287"/>
                  <a:gd name="T93" fmla="*/ 137 h 237"/>
                  <a:gd name="T94" fmla="*/ 79 w 287"/>
                  <a:gd name="T95" fmla="*/ 214 h 237"/>
                  <a:gd name="T96" fmla="*/ 37 w 287"/>
                  <a:gd name="T97" fmla="*/ 214 h 237"/>
                  <a:gd name="T98" fmla="*/ 37 w 287"/>
                  <a:gd name="T99" fmla="*/ 145 h 237"/>
                  <a:gd name="T100" fmla="*/ 75 w 287"/>
                  <a:gd name="T101" fmla="*/ 106 h 237"/>
                  <a:gd name="T102" fmla="*/ 86 w 287"/>
                  <a:gd name="T103" fmla="*/ 108 h 237"/>
                  <a:gd name="T104" fmla="*/ 79 w 287"/>
                  <a:gd name="T105" fmla="*/ 137 h 237"/>
                  <a:gd name="T106" fmla="*/ 88 w 287"/>
                  <a:gd name="T107" fmla="*/ 237 h 237"/>
                  <a:gd name="T108" fmla="*/ 200 w 287"/>
                  <a:gd name="T109" fmla="*/ 237 h 237"/>
                  <a:gd name="T110" fmla="*/ 200 w 287"/>
                  <a:gd name="T111" fmla="*/ 137 h 237"/>
                  <a:gd name="T112" fmla="*/ 144 w 287"/>
                  <a:gd name="T113" fmla="*/ 81 h 237"/>
                  <a:gd name="T114" fmla="*/ 88 w 287"/>
                  <a:gd name="T115" fmla="*/ 137 h 237"/>
                  <a:gd name="T116" fmla="*/ 88 w 287"/>
                  <a:gd name="T117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87" h="237">
                    <a:moveTo>
                      <a:pt x="260" y="78"/>
                    </a:moveTo>
                    <a:cubicBezTo>
                      <a:pt x="251" y="78"/>
                      <a:pt x="244" y="85"/>
                      <a:pt x="244" y="94"/>
                    </a:cubicBezTo>
                    <a:cubicBezTo>
                      <a:pt x="244" y="103"/>
                      <a:pt x="251" y="111"/>
                      <a:pt x="260" y="111"/>
                    </a:cubicBezTo>
                    <a:cubicBezTo>
                      <a:pt x="269" y="111"/>
                      <a:pt x="277" y="103"/>
                      <a:pt x="277" y="94"/>
                    </a:cubicBezTo>
                    <a:cubicBezTo>
                      <a:pt x="277" y="85"/>
                      <a:pt x="269" y="78"/>
                      <a:pt x="260" y="78"/>
                    </a:cubicBezTo>
                    <a:close/>
                    <a:moveTo>
                      <a:pt x="27" y="78"/>
                    </a:moveTo>
                    <a:cubicBezTo>
                      <a:pt x="18" y="78"/>
                      <a:pt x="11" y="85"/>
                      <a:pt x="11" y="94"/>
                    </a:cubicBezTo>
                    <a:cubicBezTo>
                      <a:pt x="11" y="103"/>
                      <a:pt x="18" y="111"/>
                      <a:pt x="27" y="111"/>
                    </a:cubicBezTo>
                    <a:cubicBezTo>
                      <a:pt x="36" y="111"/>
                      <a:pt x="43" y="103"/>
                      <a:pt x="43" y="94"/>
                    </a:cubicBezTo>
                    <a:cubicBezTo>
                      <a:pt x="43" y="85"/>
                      <a:pt x="36" y="78"/>
                      <a:pt x="27" y="78"/>
                    </a:cubicBezTo>
                    <a:close/>
                    <a:moveTo>
                      <a:pt x="212" y="49"/>
                    </a:moveTo>
                    <a:cubicBezTo>
                      <a:pt x="199" y="49"/>
                      <a:pt x="188" y="59"/>
                      <a:pt x="188" y="73"/>
                    </a:cubicBezTo>
                    <a:cubicBezTo>
                      <a:pt x="188" y="86"/>
                      <a:pt x="199" y="97"/>
                      <a:pt x="212" y="97"/>
                    </a:cubicBezTo>
                    <a:cubicBezTo>
                      <a:pt x="225" y="97"/>
                      <a:pt x="236" y="86"/>
                      <a:pt x="236" y="73"/>
                    </a:cubicBezTo>
                    <a:cubicBezTo>
                      <a:pt x="236" y="59"/>
                      <a:pt x="225" y="49"/>
                      <a:pt x="212" y="49"/>
                    </a:cubicBezTo>
                    <a:close/>
                    <a:moveTo>
                      <a:pt x="287" y="196"/>
                    </a:moveTo>
                    <a:cubicBezTo>
                      <a:pt x="259" y="196"/>
                      <a:pt x="259" y="196"/>
                      <a:pt x="259" y="196"/>
                    </a:cubicBezTo>
                    <a:cubicBezTo>
                      <a:pt x="259" y="145"/>
                      <a:pt x="259" y="145"/>
                      <a:pt x="259" y="145"/>
                    </a:cubicBezTo>
                    <a:cubicBezTo>
                      <a:pt x="259" y="136"/>
                      <a:pt x="257" y="128"/>
                      <a:pt x="253" y="121"/>
                    </a:cubicBezTo>
                    <a:cubicBezTo>
                      <a:pt x="255" y="120"/>
                      <a:pt x="258" y="120"/>
                      <a:pt x="260" y="120"/>
                    </a:cubicBezTo>
                    <a:cubicBezTo>
                      <a:pt x="275" y="120"/>
                      <a:pt x="287" y="132"/>
                      <a:pt x="287" y="147"/>
                    </a:cubicBezTo>
                    <a:lnTo>
                      <a:pt x="287" y="196"/>
                    </a:lnTo>
                    <a:close/>
                    <a:moveTo>
                      <a:pt x="75" y="49"/>
                    </a:moveTo>
                    <a:cubicBezTo>
                      <a:pt x="62" y="49"/>
                      <a:pt x="51" y="59"/>
                      <a:pt x="51" y="73"/>
                    </a:cubicBezTo>
                    <a:cubicBezTo>
                      <a:pt x="51" y="86"/>
                      <a:pt x="62" y="97"/>
                      <a:pt x="75" y="97"/>
                    </a:cubicBezTo>
                    <a:cubicBezTo>
                      <a:pt x="88" y="97"/>
                      <a:pt x="99" y="86"/>
                      <a:pt x="99" y="73"/>
                    </a:cubicBezTo>
                    <a:cubicBezTo>
                      <a:pt x="99" y="59"/>
                      <a:pt x="88" y="49"/>
                      <a:pt x="75" y="49"/>
                    </a:cubicBezTo>
                    <a:close/>
                    <a:moveTo>
                      <a:pt x="27" y="120"/>
                    </a:moveTo>
                    <a:cubicBezTo>
                      <a:pt x="29" y="120"/>
                      <a:pt x="32" y="120"/>
                      <a:pt x="34" y="121"/>
                    </a:cubicBezTo>
                    <a:cubicBezTo>
                      <a:pt x="30" y="128"/>
                      <a:pt x="28" y="136"/>
                      <a:pt x="28" y="145"/>
                    </a:cubicBezTo>
                    <a:cubicBezTo>
                      <a:pt x="28" y="196"/>
                      <a:pt x="28" y="196"/>
                      <a:pt x="28" y="19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32"/>
                      <a:pt x="12" y="120"/>
                      <a:pt x="27" y="120"/>
                    </a:cubicBezTo>
                    <a:close/>
                    <a:moveTo>
                      <a:pt x="144" y="0"/>
                    </a:moveTo>
                    <a:cubicBezTo>
                      <a:pt x="124" y="0"/>
                      <a:pt x="108" y="16"/>
                      <a:pt x="108" y="36"/>
                    </a:cubicBezTo>
                    <a:cubicBezTo>
                      <a:pt x="108" y="56"/>
                      <a:pt x="124" y="72"/>
                      <a:pt x="144" y="72"/>
                    </a:cubicBezTo>
                    <a:cubicBezTo>
                      <a:pt x="163" y="72"/>
                      <a:pt x="179" y="56"/>
                      <a:pt x="179" y="36"/>
                    </a:cubicBezTo>
                    <a:cubicBezTo>
                      <a:pt x="179" y="16"/>
                      <a:pt x="163" y="0"/>
                      <a:pt x="144" y="0"/>
                    </a:cubicBezTo>
                    <a:close/>
                    <a:moveTo>
                      <a:pt x="251" y="214"/>
                    </a:moveTo>
                    <a:cubicBezTo>
                      <a:pt x="208" y="214"/>
                      <a:pt x="208" y="214"/>
                      <a:pt x="208" y="214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08" y="127"/>
                      <a:pt x="206" y="117"/>
                      <a:pt x="201" y="108"/>
                    </a:cubicBezTo>
                    <a:cubicBezTo>
                      <a:pt x="205" y="107"/>
                      <a:pt x="208" y="106"/>
                      <a:pt x="212" y="106"/>
                    </a:cubicBezTo>
                    <a:cubicBezTo>
                      <a:pt x="233" y="106"/>
                      <a:pt x="251" y="124"/>
                      <a:pt x="251" y="145"/>
                    </a:cubicBezTo>
                    <a:lnTo>
                      <a:pt x="251" y="214"/>
                    </a:lnTo>
                    <a:close/>
                    <a:moveTo>
                      <a:pt x="79" y="137"/>
                    </a:moveTo>
                    <a:cubicBezTo>
                      <a:pt x="79" y="214"/>
                      <a:pt x="79" y="214"/>
                      <a:pt x="79" y="214"/>
                    </a:cubicBezTo>
                    <a:cubicBezTo>
                      <a:pt x="37" y="214"/>
                      <a:pt x="37" y="214"/>
                      <a:pt x="37" y="214"/>
                    </a:cubicBezTo>
                    <a:cubicBezTo>
                      <a:pt x="37" y="145"/>
                      <a:pt x="37" y="145"/>
                      <a:pt x="37" y="145"/>
                    </a:cubicBezTo>
                    <a:cubicBezTo>
                      <a:pt x="37" y="124"/>
                      <a:pt x="54" y="106"/>
                      <a:pt x="75" y="106"/>
                    </a:cubicBezTo>
                    <a:cubicBezTo>
                      <a:pt x="79" y="106"/>
                      <a:pt x="83" y="107"/>
                      <a:pt x="86" y="108"/>
                    </a:cubicBezTo>
                    <a:cubicBezTo>
                      <a:pt x="81" y="117"/>
                      <a:pt x="79" y="127"/>
                      <a:pt x="79" y="137"/>
                    </a:cubicBezTo>
                    <a:close/>
                    <a:moveTo>
                      <a:pt x="88" y="237"/>
                    </a:moveTo>
                    <a:cubicBezTo>
                      <a:pt x="200" y="237"/>
                      <a:pt x="200" y="237"/>
                      <a:pt x="200" y="237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0" y="106"/>
                      <a:pt x="174" y="81"/>
                      <a:pt x="144" y="81"/>
                    </a:cubicBezTo>
                    <a:cubicBezTo>
                      <a:pt x="113" y="81"/>
                      <a:pt x="88" y="106"/>
                      <a:pt x="88" y="137"/>
                    </a:cubicBezTo>
                    <a:lnTo>
                      <a:pt x="88" y="237"/>
                    </a:lnTo>
                    <a:close/>
                  </a:path>
                </a:pathLst>
              </a:custGeom>
              <a:solidFill>
                <a:srgbClr val="15151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0CACF27D-DE0D-4C1E-AD4A-2070EA421072}"/>
                </a:ext>
              </a:extLst>
            </p:cNvPr>
            <p:cNvGrpSpPr/>
            <p:nvPr/>
          </p:nvGrpSpPr>
          <p:grpSpPr>
            <a:xfrm>
              <a:off x="6150082" y="3597754"/>
              <a:ext cx="2835797" cy="915436"/>
              <a:chOff x="-26396" y="2731662"/>
              <a:chExt cx="2835797" cy="915436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xmlns="" id="{495D96F5-2E30-4BF4-8E69-8C19451A1418}"/>
                  </a:ext>
                </a:extLst>
              </p:cNvPr>
              <p:cNvSpPr txBox="1"/>
              <p:nvPr/>
            </p:nvSpPr>
            <p:spPr>
              <a:xfrm>
                <a:off x="292573" y="3000767"/>
                <a:ext cx="217806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2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2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2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2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lang="zh-CN" altLang="en-US" sz="12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xmlns="" id="{F3F09F9D-0A5B-45B8-93FA-7184A98A6AFA}"/>
                  </a:ext>
                </a:extLst>
              </p:cNvPr>
              <p:cNvSpPr txBox="1"/>
              <p:nvPr/>
            </p:nvSpPr>
            <p:spPr>
              <a:xfrm>
                <a:off x="-26396" y="2731662"/>
                <a:ext cx="283579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2" name="PA_组合 21">
            <a:extLst>
              <a:ext uri="{FF2B5EF4-FFF2-40B4-BE49-F238E27FC236}">
                <a16:creationId xmlns:a16="http://schemas.microsoft.com/office/drawing/2014/main" xmlns="" id="{7F44EAC5-75A1-4CDC-8448-969C5EED7945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9229144" y="1898256"/>
            <a:ext cx="2835797" cy="2614934"/>
            <a:chOff x="9229144" y="1898256"/>
            <a:chExt cx="2835797" cy="2614934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xmlns="" id="{993795FA-A4F1-41C8-BFE1-A451125E161A}"/>
                </a:ext>
              </a:extLst>
            </p:cNvPr>
            <p:cNvGrpSpPr/>
            <p:nvPr/>
          </p:nvGrpSpPr>
          <p:grpSpPr>
            <a:xfrm>
              <a:off x="9545773" y="1898256"/>
              <a:ext cx="2220122" cy="1474870"/>
              <a:chOff x="9545773" y="1898256"/>
              <a:chExt cx="2220122" cy="1474870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xmlns="" id="{0073B478-960E-4FDB-994F-897F8C42EDDD}"/>
                  </a:ext>
                </a:extLst>
              </p:cNvPr>
              <p:cNvGrpSpPr/>
              <p:nvPr/>
            </p:nvGrpSpPr>
            <p:grpSpPr>
              <a:xfrm>
                <a:off x="9545773" y="1898256"/>
                <a:ext cx="2220122" cy="1474870"/>
                <a:chOff x="1607882" y="2740426"/>
                <a:chExt cx="3015404" cy="2003191"/>
              </a:xfrm>
            </p:grpSpPr>
            <p:sp>
              <p:nvSpPr>
                <p:cNvPr id="19" name="椭圆 18">
                  <a:extLst>
                    <a:ext uri="{FF2B5EF4-FFF2-40B4-BE49-F238E27FC236}">
                      <a16:creationId xmlns:a16="http://schemas.microsoft.com/office/drawing/2014/main" xmlns="" id="{F2511E8B-A8B3-4252-8C5E-3DB2A70F733F}"/>
                    </a:ext>
                  </a:extLst>
                </p:cNvPr>
                <p:cNvSpPr/>
                <p:nvPr/>
              </p:nvSpPr>
              <p:spPr>
                <a:xfrm>
                  <a:off x="2135188" y="2740426"/>
                  <a:ext cx="2003191" cy="2003191"/>
                </a:xfrm>
                <a:prstGeom prst="ellipse">
                  <a:avLst/>
                </a:prstGeom>
                <a:solidFill>
                  <a:srgbClr val="8BFB4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" name="椭圆 19">
                  <a:extLst>
                    <a:ext uri="{FF2B5EF4-FFF2-40B4-BE49-F238E27FC236}">
                      <a16:creationId xmlns:a16="http://schemas.microsoft.com/office/drawing/2014/main" xmlns="" id="{A1298133-D72A-445F-BA18-AE3D38B4DE1B}"/>
                    </a:ext>
                  </a:extLst>
                </p:cNvPr>
                <p:cNvSpPr/>
                <p:nvPr/>
              </p:nvSpPr>
              <p:spPr>
                <a:xfrm rot="20304525">
                  <a:off x="1607882" y="3067513"/>
                  <a:ext cx="3015404" cy="1113048"/>
                </a:xfrm>
                <a:prstGeom prst="ellipse">
                  <a:avLst/>
                </a:prstGeom>
                <a:noFill/>
                <a:ln w="12700" cap="flat" cmpd="sng" algn="ctr">
                  <a:solidFill>
                    <a:srgbClr val="6D6D6D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" name="任意多边形 55">
                  <a:extLst>
                    <a:ext uri="{FF2B5EF4-FFF2-40B4-BE49-F238E27FC236}">
                      <a16:creationId xmlns:a16="http://schemas.microsoft.com/office/drawing/2014/main" xmlns="" id="{D5600B85-9841-4505-A9FC-E089E575FB9C}"/>
                    </a:ext>
                  </a:extLst>
                </p:cNvPr>
                <p:cNvSpPr/>
                <p:nvPr/>
              </p:nvSpPr>
              <p:spPr>
                <a:xfrm>
                  <a:off x="2135188" y="2743513"/>
                  <a:ext cx="1710632" cy="998508"/>
                </a:xfrm>
                <a:custGeom>
                  <a:avLst/>
                  <a:gdLst>
                    <a:gd name="connsiteX0" fmla="*/ 1001284 w 1710632"/>
                    <a:gd name="connsiteY0" fmla="*/ 0 h 998508"/>
                    <a:gd name="connsiteX1" fmla="*/ 1709520 w 1710632"/>
                    <a:gd name="connsiteY1" fmla="*/ 293361 h 998508"/>
                    <a:gd name="connsiteX2" fmla="*/ 1710632 w 1710632"/>
                    <a:gd name="connsiteY2" fmla="*/ 294709 h 998508"/>
                    <a:gd name="connsiteX3" fmla="*/ 0 w 1710632"/>
                    <a:gd name="connsiteY3" fmla="*/ 998508 h 998508"/>
                    <a:gd name="connsiteX4" fmla="*/ 20037 w 1710632"/>
                    <a:gd name="connsiteY4" fmla="*/ 799740 h 998508"/>
                    <a:gd name="connsiteX5" fmla="*/ 1001284 w 1710632"/>
                    <a:gd name="connsiteY5" fmla="*/ 0 h 998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10632" h="998508">
                      <a:moveTo>
                        <a:pt x="1001284" y="0"/>
                      </a:moveTo>
                      <a:cubicBezTo>
                        <a:pt x="1277867" y="0"/>
                        <a:pt x="1528266" y="112108"/>
                        <a:pt x="1709520" y="293361"/>
                      </a:cubicBezTo>
                      <a:lnTo>
                        <a:pt x="1710632" y="294709"/>
                      </a:lnTo>
                      <a:lnTo>
                        <a:pt x="0" y="998508"/>
                      </a:lnTo>
                      <a:lnTo>
                        <a:pt x="20037" y="799740"/>
                      </a:lnTo>
                      <a:cubicBezTo>
                        <a:pt x="113432" y="343329"/>
                        <a:pt x="517264" y="0"/>
                        <a:pt x="1001284" y="0"/>
                      </a:cubicBezTo>
                      <a:close/>
                    </a:path>
                  </a:pathLst>
                </a:custGeom>
                <a:solidFill>
                  <a:srgbClr val="8BFB4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6" name="Group 61">
                <a:extLst>
                  <a:ext uri="{FF2B5EF4-FFF2-40B4-BE49-F238E27FC236}">
                    <a16:creationId xmlns:a16="http://schemas.microsoft.com/office/drawing/2014/main" xmlns="" id="{836AD307-E3C3-4E5B-AA95-F09F875743BF}"/>
                  </a:ext>
                </a:extLst>
              </p:cNvPr>
              <p:cNvGrpSpPr/>
              <p:nvPr/>
            </p:nvGrpSpPr>
            <p:grpSpPr>
              <a:xfrm>
                <a:off x="10437729" y="2337769"/>
                <a:ext cx="467425" cy="453208"/>
                <a:chOff x="4411266" y="2303265"/>
                <a:chExt cx="325040" cy="315154"/>
              </a:xfrm>
              <a:solidFill>
                <a:srgbClr val="151515"/>
              </a:solidFill>
            </p:grpSpPr>
            <p:sp>
              <p:nvSpPr>
                <p:cNvPr id="17" name="Freeform 28">
                  <a:extLst>
                    <a:ext uri="{FF2B5EF4-FFF2-40B4-BE49-F238E27FC236}">
                      <a16:creationId xmlns:a16="http://schemas.microsoft.com/office/drawing/2014/main" xmlns="" id="{36D6E330-2327-42AE-8F20-6299271914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11266" y="2336007"/>
                  <a:ext cx="291108" cy="282412"/>
                </a:xfrm>
                <a:custGeom>
                  <a:avLst/>
                  <a:gdLst>
                    <a:gd name="T0" fmla="*/ 417 w 21600"/>
                    <a:gd name="T1" fmla="*/ 102 h 21600"/>
                    <a:gd name="T2" fmla="*/ 384 w 21600"/>
                    <a:gd name="T3" fmla="*/ 65 h 21600"/>
                    <a:gd name="T4" fmla="*/ 316 w 21600"/>
                    <a:gd name="T5" fmla="*/ 0 h 21600"/>
                    <a:gd name="T6" fmla="*/ 283 w 21600"/>
                    <a:gd name="T7" fmla="*/ 33 h 21600"/>
                    <a:gd name="T8" fmla="*/ 149 w 21600"/>
                    <a:gd name="T9" fmla="*/ 102 h 21600"/>
                    <a:gd name="T10" fmla="*/ 0 w 21600"/>
                    <a:gd name="T11" fmla="*/ 465 h 21600"/>
                    <a:gd name="T12" fmla="*/ 182 w 21600"/>
                    <a:gd name="T13" fmla="*/ 265 h 21600"/>
                    <a:gd name="T14" fmla="*/ 182 w 21600"/>
                    <a:gd name="T15" fmla="*/ 265 h 21600"/>
                    <a:gd name="T16" fmla="*/ 197 w 21600"/>
                    <a:gd name="T17" fmla="*/ 181 h 21600"/>
                    <a:gd name="T18" fmla="*/ 302 w 21600"/>
                    <a:gd name="T19" fmla="*/ 181 h 21600"/>
                    <a:gd name="T20" fmla="*/ 302 w 21600"/>
                    <a:gd name="T21" fmla="*/ 283 h 21600"/>
                    <a:gd name="T22" fmla="*/ 216 w 21600"/>
                    <a:gd name="T23" fmla="*/ 297 h 21600"/>
                    <a:gd name="T24" fmla="*/ 216 w 21600"/>
                    <a:gd name="T25" fmla="*/ 297 h 21600"/>
                    <a:gd name="T26" fmla="*/ 10 w 21600"/>
                    <a:gd name="T27" fmla="*/ 474 h 21600"/>
                    <a:gd name="T28" fmla="*/ 384 w 21600"/>
                    <a:gd name="T29" fmla="*/ 330 h 21600"/>
                    <a:gd name="T30" fmla="*/ 451 w 21600"/>
                    <a:gd name="T31" fmla="*/ 200 h 21600"/>
                    <a:gd name="T32" fmla="*/ 489 w 21600"/>
                    <a:gd name="T33" fmla="*/ 167 h 21600"/>
                    <a:gd name="T34" fmla="*/ 417 w 21600"/>
                    <a:gd name="T35" fmla="*/ 102 h 21600"/>
                    <a:gd name="T36" fmla="*/ 417 w 21600"/>
                    <a:gd name="T37" fmla="*/ 102 h 2160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1600" h="21600">
                      <a:moveTo>
                        <a:pt x="18424" y="4659"/>
                      </a:moveTo>
                      <a:cubicBezTo>
                        <a:pt x="16941" y="2965"/>
                        <a:pt x="16941" y="2965"/>
                        <a:pt x="16941" y="2965"/>
                      </a:cubicBezTo>
                      <a:cubicBezTo>
                        <a:pt x="13976" y="0"/>
                        <a:pt x="13976" y="0"/>
                        <a:pt x="13976" y="0"/>
                      </a:cubicBezTo>
                      <a:cubicBezTo>
                        <a:pt x="13976" y="0"/>
                        <a:pt x="13976" y="0"/>
                        <a:pt x="12494" y="1482"/>
                      </a:cubicBezTo>
                      <a:cubicBezTo>
                        <a:pt x="11012" y="2965"/>
                        <a:pt x="6565" y="4659"/>
                        <a:pt x="6565" y="4659"/>
                      </a:cubicBezTo>
                      <a:cubicBezTo>
                        <a:pt x="0" y="21176"/>
                        <a:pt x="0" y="21176"/>
                        <a:pt x="0" y="21176"/>
                      </a:cubicBezTo>
                      <a:cubicBezTo>
                        <a:pt x="8047" y="12071"/>
                        <a:pt x="8047" y="12071"/>
                        <a:pt x="8047" y="12071"/>
                      </a:cubicBezTo>
                      <a:cubicBezTo>
                        <a:pt x="7624" y="10800"/>
                        <a:pt x="7835" y="9318"/>
                        <a:pt x="8682" y="8259"/>
                      </a:cubicBezTo>
                      <a:cubicBezTo>
                        <a:pt x="9953" y="6988"/>
                        <a:pt x="12071" y="6988"/>
                        <a:pt x="13341" y="8259"/>
                      </a:cubicBezTo>
                      <a:cubicBezTo>
                        <a:pt x="14400" y="9529"/>
                        <a:pt x="14400" y="11647"/>
                        <a:pt x="13341" y="12918"/>
                      </a:cubicBezTo>
                      <a:cubicBezTo>
                        <a:pt x="12282" y="13765"/>
                        <a:pt x="10800" y="13976"/>
                        <a:pt x="9529" y="13553"/>
                      </a:cubicBezTo>
                      <a:cubicBezTo>
                        <a:pt x="424" y="21600"/>
                        <a:pt x="424" y="21600"/>
                        <a:pt x="424" y="21600"/>
                      </a:cubicBezTo>
                      <a:cubicBezTo>
                        <a:pt x="16941" y="15035"/>
                        <a:pt x="16941" y="15035"/>
                        <a:pt x="16941" y="15035"/>
                      </a:cubicBezTo>
                      <a:cubicBezTo>
                        <a:pt x="16941" y="15035"/>
                        <a:pt x="18424" y="10588"/>
                        <a:pt x="19906" y="9106"/>
                      </a:cubicBezTo>
                      <a:cubicBezTo>
                        <a:pt x="21600" y="7624"/>
                        <a:pt x="21600" y="7624"/>
                        <a:pt x="21600" y="7624"/>
                      </a:cubicBezTo>
                      <a:lnTo>
                        <a:pt x="18424" y="4659"/>
                      </a:lnTo>
                      <a:close/>
                      <a:moveTo>
                        <a:pt x="18424" y="4659"/>
                      </a:move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0" tIns="0" rIns="0" bIns="0"/>
                <a:lstStyle/>
                <a:p>
                  <a:pPr marL="0" marR="0" lvl="0" indent="0" defTabSz="91437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  <p:sp>
              <p:nvSpPr>
                <p:cNvPr id="18" name="Freeform 30">
                  <a:extLst>
                    <a:ext uri="{FF2B5EF4-FFF2-40B4-BE49-F238E27FC236}">
                      <a16:creationId xmlns:a16="http://schemas.microsoft.com/office/drawing/2014/main" xmlns="" id="{69AF663A-6289-4707-9600-A8359E2F91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19625" y="2303265"/>
                  <a:ext cx="116681" cy="113109"/>
                </a:xfrm>
                <a:custGeom>
                  <a:avLst/>
                  <a:gdLst>
                    <a:gd name="T0" fmla="*/ 24 w 21600"/>
                    <a:gd name="T1" fmla="*/ 0 h 21600"/>
                    <a:gd name="T2" fmla="*/ 196 w 21600"/>
                    <a:gd name="T3" fmla="*/ 167 h 21600"/>
                    <a:gd name="T4" fmla="*/ 172 w 21600"/>
                    <a:gd name="T5" fmla="*/ 190 h 21600"/>
                    <a:gd name="T6" fmla="*/ 0 w 21600"/>
                    <a:gd name="T7" fmla="*/ 23 h 21600"/>
                    <a:gd name="T8" fmla="*/ 24 w 21600"/>
                    <a:gd name="T9" fmla="*/ 0 h 21600"/>
                    <a:gd name="T10" fmla="*/ 24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2667" y="0"/>
                      </a:moveTo>
                      <a:lnTo>
                        <a:pt x="21600" y="18933"/>
                      </a:lnTo>
                      <a:lnTo>
                        <a:pt x="18933" y="21600"/>
                      </a:lnTo>
                      <a:lnTo>
                        <a:pt x="0" y="2667"/>
                      </a:lnTo>
                      <a:lnTo>
                        <a:pt x="2667" y="0"/>
                      </a:lnTo>
                      <a:close/>
                      <a:moveTo>
                        <a:pt x="2667" y="0"/>
                      </a:move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0" tIns="0" rIns="0" bIns="0"/>
                <a:lstStyle/>
                <a:p>
                  <a:pPr marL="0" marR="0" lvl="0" indent="0" defTabSz="91437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</p:grp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9F63050A-E331-43A8-87A4-7D041CB585D3}"/>
                </a:ext>
              </a:extLst>
            </p:cNvPr>
            <p:cNvGrpSpPr/>
            <p:nvPr/>
          </p:nvGrpSpPr>
          <p:grpSpPr>
            <a:xfrm>
              <a:off x="9229144" y="3597754"/>
              <a:ext cx="2835797" cy="915436"/>
              <a:chOff x="-26396" y="2731662"/>
              <a:chExt cx="2835797" cy="915436"/>
            </a:xfrm>
          </p:grpSpPr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xmlns="" id="{D0DF9765-D5FE-4971-A526-2A425221743B}"/>
                  </a:ext>
                </a:extLst>
              </p:cNvPr>
              <p:cNvSpPr txBox="1"/>
              <p:nvPr/>
            </p:nvSpPr>
            <p:spPr>
              <a:xfrm>
                <a:off x="292573" y="3000767"/>
                <a:ext cx="217806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2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2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2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2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lang="zh-CN" altLang="en-US" sz="12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xmlns="" id="{EA812A27-BD06-4C9E-8412-E1208472AB1C}"/>
                  </a:ext>
                </a:extLst>
              </p:cNvPr>
              <p:cNvSpPr txBox="1"/>
              <p:nvPr/>
            </p:nvSpPr>
            <p:spPr>
              <a:xfrm>
                <a:off x="-26396" y="2731662"/>
                <a:ext cx="283579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362A4F14-D340-4D3A-8218-E2855DCB3704}"/>
              </a:ext>
            </a:extLst>
          </p:cNvPr>
          <p:cNvGrpSpPr/>
          <p:nvPr/>
        </p:nvGrpSpPr>
        <p:grpSpPr>
          <a:xfrm>
            <a:off x="250761" y="5819401"/>
            <a:ext cx="2546828" cy="1115095"/>
            <a:chOff x="194670" y="5289084"/>
            <a:chExt cx="2546828" cy="1115095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B0466713-8A6E-491A-B611-E630D31C7E33}"/>
                </a:ext>
              </a:extLst>
            </p:cNvPr>
            <p:cNvSpPr/>
            <p:nvPr/>
          </p:nvSpPr>
          <p:spPr>
            <a:xfrm>
              <a:off x="2115836" y="5414160"/>
              <a:ext cx="142787" cy="142787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EA429022-CE4F-4DA7-A230-BA915E06E873}"/>
                </a:ext>
              </a:extLst>
            </p:cNvPr>
            <p:cNvSpPr/>
            <p:nvPr/>
          </p:nvSpPr>
          <p:spPr>
            <a:xfrm>
              <a:off x="2479359" y="5541950"/>
              <a:ext cx="262139" cy="262139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B24EC203-1918-4F20-AB18-9678BC7525C1}"/>
                </a:ext>
              </a:extLst>
            </p:cNvPr>
            <p:cNvSpPr/>
            <p:nvPr/>
          </p:nvSpPr>
          <p:spPr>
            <a:xfrm>
              <a:off x="1350301" y="5854300"/>
              <a:ext cx="232119" cy="232119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947FC792-3BBB-4FF1-BD9F-F2CA3DAB0BC6}"/>
                </a:ext>
              </a:extLst>
            </p:cNvPr>
            <p:cNvSpPr/>
            <p:nvPr/>
          </p:nvSpPr>
          <p:spPr>
            <a:xfrm>
              <a:off x="1180469" y="5289084"/>
              <a:ext cx="169832" cy="169832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BBC63DF1-CF37-4F85-9CF7-39DFB05F1E97}"/>
                </a:ext>
              </a:extLst>
            </p:cNvPr>
            <p:cNvSpPr/>
            <p:nvPr/>
          </p:nvSpPr>
          <p:spPr>
            <a:xfrm>
              <a:off x="386123" y="5761814"/>
              <a:ext cx="91440" cy="91440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E9068B1F-4FA4-421A-B419-5C72473237D1}"/>
                </a:ext>
              </a:extLst>
            </p:cNvPr>
            <p:cNvSpPr/>
            <p:nvPr/>
          </p:nvSpPr>
          <p:spPr>
            <a:xfrm>
              <a:off x="717516" y="6062061"/>
              <a:ext cx="102277" cy="102277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339F84D-6DBC-415E-BA92-E83B4F8FFF0D}"/>
                </a:ext>
              </a:extLst>
            </p:cNvPr>
            <p:cNvSpPr/>
            <p:nvPr/>
          </p:nvSpPr>
          <p:spPr>
            <a:xfrm>
              <a:off x="194670" y="6142040"/>
              <a:ext cx="262139" cy="262139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2386F1FE-ED16-4D84-BEC7-0A849E0003B1}"/>
              </a:ext>
            </a:extLst>
          </p:cNvPr>
          <p:cNvGrpSpPr/>
          <p:nvPr/>
        </p:nvGrpSpPr>
        <p:grpSpPr>
          <a:xfrm>
            <a:off x="2767589" y="5819401"/>
            <a:ext cx="2546828" cy="1115095"/>
            <a:chOff x="194670" y="5289084"/>
            <a:chExt cx="2546828" cy="1115095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95302551-B592-40D1-B7F3-A17CF1D485FD}"/>
                </a:ext>
              </a:extLst>
            </p:cNvPr>
            <p:cNvSpPr/>
            <p:nvPr/>
          </p:nvSpPr>
          <p:spPr>
            <a:xfrm>
              <a:off x="2115836" y="5414160"/>
              <a:ext cx="142787" cy="142787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92F90248-46BB-4DD6-8A0A-E119CA0DB6C8}"/>
                </a:ext>
              </a:extLst>
            </p:cNvPr>
            <p:cNvSpPr/>
            <p:nvPr/>
          </p:nvSpPr>
          <p:spPr>
            <a:xfrm>
              <a:off x="2479359" y="5541950"/>
              <a:ext cx="262139" cy="262139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10F5DD10-33D7-471A-81B4-986FB9BD12A0}"/>
                </a:ext>
              </a:extLst>
            </p:cNvPr>
            <p:cNvSpPr/>
            <p:nvPr/>
          </p:nvSpPr>
          <p:spPr>
            <a:xfrm>
              <a:off x="1350301" y="5854300"/>
              <a:ext cx="232119" cy="232119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4AB8008A-8C21-4A05-A8D9-6A5BDBE0AED8}"/>
                </a:ext>
              </a:extLst>
            </p:cNvPr>
            <p:cNvSpPr/>
            <p:nvPr/>
          </p:nvSpPr>
          <p:spPr>
            <a:xfrm>
              <a:off x="1180469" y="5289084"/>
              <a:ext cx="169832" cy="169832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6C7C5DE4-A492-42BC-AEB5-767908877635}"/>
                </a:ext>
              </a:extLst>
            </p:cNvPr>
            <p:cNvSpPr/>
            <p:nvPr/>
          </p:nvSpPr>
          <p:spPr>
            <a:xfrm>
              <a:off x="386123" y="5761814"/>
              <a:ext cx="91440" cy="91440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411E5EE4-7A38-452C-B252-16C8D6A85B48}"/>
                </a:ext>
              </a:extLst>
            </p:cNvPr>
            <p:cNvSpPr/>
            <p:nvPr/>
          </p:nvSpPr>
          <p:spPr>
            <a:xfrm>
              <a:off x="717516" y="6062061"/>
              <a:ext cx="102277" cy="102277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BA15C802-6D48-4FA9-91A8-CE64744ED5FD}"/>
                </a:ext>
              </a:extLst>
            </p:cNvPr>
            <p:cNvSpPr/>
            <p:nvPr/>
          </p:nvSpPr>
          <p:spPr>
            <a:xfrm>
              <a:off x="194670" y="6142040"/>
              <a:ext cx="262139" cy="262139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E39EEE2F-7F6E-4BBB-B560-74447B624E09}"/>
              </a:ext>
            </a:extLst>
          </p:cNvPr>
          <p:cNvGrpSpPr/>
          <p:nvPr/>
        </p:nvGrpSpPr>
        <p:grpSpPr>
          <a:xfrm>
            <a:off x="4602921" y="5819401"/>
            <a:ext cx="2546828" cy="1115095"/>
            <a:chOff x="194670" y="5289084"/>
            <a:chExt cx="2546828" cy="1115095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F32DD92F-6AFC-43CE-B766-480FD43F1C43}"/>
                </a:ext>
              </a:extLst>
            </p:cNvPr>
            <p:cNvSpPr/>
            <p:nvPr/>
          </p:nvSpPr>
          <p:spPr>
            <a:xfrm>
              <a:off x="2115836" y="5414160"/>
              <a:ext cx="142787" cy="142787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2640689D-0BD0-446F-8235-1C248ACEF638}"/>
                </a:ext>
              </a:extLst>
            </p:cNvPr>
            <p:cNvSpPr/>
            <p:nvPr/>
          </p:nvSpPr>
          <p:spPr>
            <a:xfrm>
              <a:off x="2479359" y="5541950"/>
              <a:ext cx="262139" cy="262139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9165830A-07E7-4EBE-90D0-CCC6E33A82B7}"/>
                </a:ext>
              </a:extLst>
            </p:cNvPr>
            <p:cNvSpPr/>
            <p:nvPr/>
          </p:nvSpPr>
          <p:spPr>
            <a:xfrm>
              <a:off x="1350301" y="5854300"/>
              <a:ext cx="232119" cy="232119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9E548F05-5B7F-4C27-AA09-D1F34995841F}"/>
                </a:ext>
              </a:extLst>
            </p:cNvPr>
            <p:cNvSpPr/>
            <p:nvPr/>
          </p:nvSpPr>
          <p:spPr>
            <a:xfrm>
              <a:off x="1180469" y="5289084"/>
              <a:ext cx="169832" cy="169832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DE91C946-F87C-4AD8-BE73-A8D2291A7AE0}"/>
                </a:ext>
              </a:extLst>
            </p:cNvPr>
            <p:cNvSpPr/>
            <p:nvPr/>
          </p:nvSpPr>
          <p:spPr>
            <a:xfrm>
              <a:off x="386123" y="5761814"/>
              <a:ext cx="91440" cy="91440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5CECDC80-E87A-4019-B82E-24069B96A720}"/>
                </a:ext>
              </a:extLst>
            </p:cNvPr>
            <p:cNvSpPr/>
            <p:nvPr/>
          </p:nvSpPr>
          <p:spPr>
            <a:xfrm>
              <a:off x="717516" y="6062061"/>
              <a:ext cx="102277" cy="102277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C89C6BA6-51FD-4026-ABF2-3F44A5038163}"/>
                </a:ext>
              </a:extLst>
            </p:cNvPr>
            <p:cNvSpPr/>
            <p:nvPr/>
          </p:nvSpPr>
          <p:spPr>
            <a:xfrm>
              <a:off x="194670" y="6142040"/>
              <a:ext cx="262139" cy="262139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AFBDEB0B-B7C6-4015-B2C9-9E24995AEC21}"/>
              </a:ext>
            </a:extLst>
          </p:cNvPr>
          <p:cNvGrpSpPr/>
          <p:nvPr/>
        </p:nvGrpSpPr>
        <p:grpSpPr>
          <a:xfrm>
            <a:off x="6207929" y="5819401"/>
            <a:ext cx="2546828" cy="1115095"/>
            <a:chOff x="194670" y="5289084"/>
            <a:chExt cx="2546828" cy="1115095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F5636ECC-3F3C-4F87-B92C-6BCC913B1FAB}"/>
                </a:ext>
              </a:extLst>
            </p:cNvPr>
            <p:cNvSpPr/>
            <p:nvPr/>
          </p:nvSpPr>
          <p:spPr>
            <a:xfrm>
              <a:off x="2115836" y="5414160"/>
              <a:ext cx="142787" cy="142787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10F4AA3E-D520-47B4-BE38-C8AF72818FA9}"/>
                </a:ext>
              </a:extLst>
            </p:cNvPr>
            <p:cNvSpPr/>
            <p:nvPr/>
          </p:nvSpPr>
          <p:spPr>
            <a:xfrm>
              <a:off x="2479359" y="5541950"/>
              <a:ext cx="262139" cy="262139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7F8E87AF-1468-4F7C-92D1-B70FEC4623D7}"/>
                </a:ext>
              </a:extLst>
            </p:cNvPr>
            <p:cNvSpPr/>
            <p:nvPr/>
          </p:nvSpPr>
          <p:spPr>
            <a:xfrm>
              <a:off x="1350301" y="5854300"/>
              <a:ext cx="232119" cy="232119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1A940C2D-34F4-4311-824E-6E257030B44D}"/>
                </a:ext>
              </a:extLst>
            </p:cNvPr>
            <p:cNvSpPr/>
            <p:nvPr/>
          </p:nvSpPr>
          <p:spPr>
            <a:xfrm>
              <a:off x="1180469" y="5289084"/>
              <a:ext cx="169832" cy="169832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E97097DA-049E-4A08-8B88-3BB7C5D27DB2}"/>
                </a:ext>
              </a:extLst>
            </p:cNvPr>
            <p:cNvSpPr/>
            <p:nvPr/>
          </p:nvSpPr>
          <p:spPr>
            <a:xfrm>
              <a:off x="386123" y="5761814"/>
              <a:ext cx="91440" cy="91440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39306242-548E-4A89-8A30-8239A5DA546B}"/>
                </a:ext>
              </a:extLst>
            </p:cNvPr>
            <p:cNvSpPr/>
            <p:nvPr/>
          </p:nvSpPr>
          <p:spPr>
            <a:xfrm>
              <a:off x="717516" y="6062061"/>
              <a:ext cx="102277" cy="102277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43101A42-7A2E-4D55-B303-F4F513854865}"/>
                </a:ext>
              </a:extLst>
            </p:cNvPr>
            <p:cNvSpPr/>
            <p:nvPr/>
          </p:nvSpPr>
          <p:spPr>
            <a:xfrm>
              <a:off x="194670" y="6142040"/>
              <a:ext cx="262139" cy="262139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8E6B0876-6F1A-4183-83F6-82E9374EA82C}"/>
              </a:ext>
            </a:extLst>
          </p:cNvPr>
          <p:cNvGrpSpPr/>
          <p:nvPr/>
        </p:nvGrpSpPr>
        <p:grpSpPr>
          <a:xfrm>
            <a:off x="7732441" y="5819401"/>
            <a:ext cx="2546828" cy="1115095"/>
            <a:chOff x="194670" y="5289084"/>
            <a:chExt cx="2546828" cy="1115095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12B789C3-6C77-4207-9451-E890A07253A7}"/>
                </a:ext>
              </a:extLst>
            </p:cNvPr>
            <p:cNvSpPr/>
            <p:nvPr/>
          </p:nvSpPr>
          <p:spPr>
            <a:xfrm>
              <a:off x="2115836" y="5414160"/>
              <a:ext cx="142787" cy="142787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7D775BA5-9A55-43D5-8D2E-D8737C68441E}"/>
                </a:ext>
              </a:extLst>
            </p:cNvPr>
            <p:cNvSpPr/>
            <p:nvPr/>
          </p:nvSpPr>
          <p:spPr>
            <a:xfrm>
              <a:off x="2479359" y="5541950"/>
              <a:ext cx="262139" cy="262139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982F382A-9B00-4E6B-8882-6B25F308C440}"/>
                </a:ext>
              </a:extLst>
            </p:cNvPr>
            <p:cNvSpPr/>
            <p:nvPr/>
          </p:nvSpPr>
          <p:spPr>
            <a:xfrm>
              <a:off x="1350301" y="5854300"/>
              <a:ext cx="232119" cy="232119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0C9E9795-3494-4388-B15E-148D8BC1701D}"/>
                </a:ext>
              </a:extLst>
            </p:cNvPr>
            <p:cNvSpPr/>
            <p:nvPr/>
          </p:nvSpPr>
          <p:spPr>
            <a:xfrm>
              <a:off x="1180469" y="5289084"/>
              <a:ext cx="169832" cy="169832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E9008463-AE5E-45E6-8FA1-638104666CC6}"/>
                </a:ext>
              </a:extLst>
            </p:cNvPr>
            <p:cNvSpPr/>
            <p:nvPr/>
          </p:nvSpPr>
          <p:spPr>
            <a:xfrm>
              <a:off x="386123" y="5761814"/>
              <a:ext cx="91440" cy="91440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1405578B-D7CE-4B08-BEBC-C7DC4FBFA9DE}"/>
                </a:ext>
              </a:extLst>
            </p:cNvPr>
            <p:cNvSpPr/>
            <p:nvPr/>
          </p:nvSpPr>
          <p:spPr>
            <a:xfrm>
              <a:off x="717516" y="6062061"/>
              <a:ext cx="102277" cy="102277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612CA414-6D96-4A1E-AE6E-1921F4C59130}"/>
                </a:ext>
              </a:extLst>
            </p:cNvPr>
            <p:cNvSpPr/>
            <p:nvPr/>
          </p:nvSpPr>
          <p:spPr>
            <a:xfrm>
              <a:off x="194670" y="6142040"/>
              <a:ext cx="262139" cy="262139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210CA504-EA78-48F5-AF99-07E49592C6A6}"/>
              </a:ext>
            </a:extLst>
          </p:cNvPr>
          <p:cNvGrpSpPr/>
          <p:nvPr/>
        </p:nvGrpSpPr>
        <p:grpSpPr>
          <a:xfrm>
            <a:off x="9398028" y="5819401"/>
            <a:ext cx="2546828" cy="1115095"/>
            <a:chOff x="194670" y="5289084"/>
            <a:chExt cx="2546828" cy="1115095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0F2A3EB6-BEA6-416C-91E2-1E5C071776FE}"/>
                </a:ext>
              </a:extLst>
            </p:cNvPr>
            <p:cNvSpPr/>
            <p:nvPr/>
          </p:nvSpPr>
          <p:spPr>
            <a:xfrm>
              <a:off x="2115836" y="5414160"/>
              <a:ext cx="142787" cy="142787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C46C4CFE-A27C-441B-90FE-268B4FE9C597}"/>
                </a:ext>
              </a:extLst>
            </p:cNvPr>
            <p:cNvSpPr/>
            <p:nvPr/>
          </p:nvSpPr>
          <p:spPr>
            <a:xfrm>
              <a:off x="2479359" y="5541950"/>
              <a:ext cx="262139" cy="262139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1F5F38A9-3F64-47FB-A829-DF8FA88FA3DA}"/>
                </a:ext>
              </a:extLst>
            </p:cNvPr>
            <p:cNvSpPr/>
            <p:nvPr/>
          </p:nvSpPr>
          <p:spPr>
            <a:xfrm>
              <a:off x="1350301" y="5854300"/>
              <a:ext cx="232119" cy="232119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2522410F-72A4-4CA6-95EC-7553959A632E}"/>
                </a:ext>
              </a:extLst>
            </p:cNvPr>
            <p:cNvSpPr/>
            <p:nvPr/>
          </p:nvSpPr>
          <p:spPr>
            <a:xfrm>
              <a:off x="1180469" y="5289084"/>
              <a:ext cx="169832" cy="169832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3766EB2F-55F6-43F6-B829-832975F5CFE8}"/>
                </a:ext>
              </a:extLst>
            </p:cNvPr>
            <p:cNvSpPr/>
            <p:nvPr/>
          </p:nvSpPr>
          <p:spPr>
            <a:xfrm>
              <a:off x="386123" y="5761814"/>
              <a:ext cx="91440" cy="91440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965A9CC9-31D6-4022-AF41-9E49CF15525D}"/>
                </a:ext>
              </a:extLst>
            </p:cNvPr>
            <p:cNvSpPr/>
            <p:nvPr/>
          </p:nvSpPr>
          <p:spPr>
            <a:xfrm>
              <a:off x="717516" y="6062061"/>
              <a:ext cx="102277" cy="102277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D1C83CBB-AF3C-4424-BB77-5EC0D8BE4902}"/>
                </a:ext>
              </a:extLst>
            </p:cNvPr>
            <p:cNvSpPr/>
            <p:nvPr/>
          </p:nvSpPr>
          <p:spPr>
            <a:xfrm>
              <a:off x="194670" y="6142040"/>
              <a:ext cx="262139" cy="262139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0EC3FF63-FB8E-43E9-8A6A-25FBA41581DA}"/>
              </a:ext>
            </a:extLst>
          </p:cNvPr>
          <p:cNvGrpSpPr/>
          <p:nvPr/>
        </p:nvGrpSpPr>
        <p:grpSpPr>
          <a:xfrm>
            <a:off x="11000726" y="5819401"/>
            <a:ext cx="2546828" cy="1115095"/>
            <a:chOff x="194670" y="5289084"/>
            <a:chExt cx="2546828" cy="1115095"/>
          </a:xfrm>
        </p:grpSpPr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6DB8D2AB-DF33-45CF-8F87-A16481FFB060}"/>
                </a:ext>
              </a:extLst>
            </p:cNvPr>
            <p:cNvSpPr/>
            <p:nvPr/>
          </p:nvSpPr>
          <p:spPr>
            <a:xfrm>
              <a:off x="2115836" y="5414160"/>
              <a:ext cx="142787" cy="142787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F37C1D73-CE03-4312-A7EF-3B3B6EDE7BF4}"/>
                </a:ext>
              </a:extLst>
            </p:cNvPr>
            <p:cNvSpPr/>
            <p:nvPr/>
          </p:nvSpPr>
          <p:spPr>
            <a:xfrm>
              <a:off x="2479359" y="5541950"/>
              <a:ext cx="262139" cy="262139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EFC9C993-2D2D-4540-AD7A-27ADC41A2539}"/>
                </a:ext>
              </a:extLst>
            </p:cNvPr>
            <p:cNvSpPr/>
            <p:nvPr/>
          </p:nvSpPr>
          <p:spPr>
            <a:xfrm>
              <a:off x="1350301" y="5854300"/>
              <a:ext cx="232119" cy="232119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62331827-4C00-4BBB-ABD1-321EF112E487}"/>
                </a:ext>
              </a:extLst>
            </p:cNvPr>
            <p:cNvSpPr/>
            <p:nvPr/>
          </p:nvSpPr>
          <p:spPr>
            <a:xfrm>
              <a:off x="1180469" y="5289084"/>
              <a:ext cx="169832" cy="169832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9B11EA2A-8A44-4213-82EA-6B17F1E25BDE}"/>
                </a:ext>
              </a:extLst>
            </p:cNvPr>
            <p:cNvSpPr/>
            <p:nvPr/>
          </p:nvSpPr>
          <p:spPr>
            <a:xfrm>
              <a:off x="386123" y="5761814"/>
              <a:ext cx="91440" cy="91440"/>
            </a:xfrm>
            <a:prstGeom prst="ellipse">
              <a:avLst/>
            </a:pr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06DA0376-2DC4-400F-8727-00BE513951D8}"/>
                </a:ext>
              </a:extLst>
            </p:cNvPr>
            <p:cNvSpPr/>
            <p:nvPr/>
          </p:nvSpPr>
          <p:spPr>
            <a:xfrm>
              <a:off x="717516" y="6062061"/>
              <a:ext cx="102277" cy="102277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CE2C42A1-67B1-4D9C-93DD-815A5E0784DB}"/>
                </a:ext>
              </a:extLst>
            </p:cNvPr>
            <p:cNvSpPr/>
            <p:nvPr/>
          </p:nvSpPr>
          <p:spPr>
            <a:xfrm>
              <a:off x="194670" y="6142040"/>
              <a:ext cx="262139" cy="262139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6056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_组合 2">
            <a:extLst>
              <a:ext uri="{FF2B5EF4-FFF2-40B4-BE49-F238E27FC236}">
                <a16:creationId xmlns:a16="http://schemas.microsoft.com/office/drawing/2014/main" xmlns="" id="{EB2A4F21-7362-448D-AFB8-9C853863737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697839" y="3075621"/>
            <a:ext cx="4432309" cy="2529660"/>
            <a:chOff x="5697839" y="3075621"/>
            <a:chExt cx="4432309" cy="252966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2FCE63C7-7990-4566-A9C2-45281C5B418F}"/>
                </a:ext>
              </a:extLst>
            </p:cNvPr>
            <p:cNvGrpSpPr/>
            <p:nvPr/>
          </p:nvGrpSpPr>
          <p:grpSpPr>
            <a:xfrm>
              <a:off x="5697839" y="3075621"/>
              <a:ext cx="4432309" cy="2529660"/>
              <a:chOff x="-47885" y="1495179"/>
              <a:chExt cx="4432309" cy="2529660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C11B0CEE-45A3-4296-A217-67DD5215C6B4}"/>
                  </a:ext>
                </a:extLst>
              </p:cNvPr>
              <p:cNvSpPr txBox="1"/>
              <p:nvPr/>
            </p:nvSpPr>
            <p:spPr>
              <a:xfrm>
                <a:off x="-47885" y="1495179"/>
                <a:ext cx="1653603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04</a:t>
                </a:r>
                <a:endParaRPr kumimoji="0" lang="zh-CN" altLang="en-US" sz="8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1C905C31-7D8B-455D-A1C0-4F93B3C5747E}"/>
                  </a:ext>
                </a:extLst>
              </p:cNvPr>
              <p:cNvSpPr txBox="1"/>
              <p:nvPr/>
            </p:nvSpPr>
            <p:spPr>
              <a:xfrm>
                <a:off x="-40404" y="3070732"/>
                <a:ext cx="442482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here. This is a blank 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2D12E087-B9D1-41BF-9FDB-0F4D718B8834}"/>
                </a:ext>
              </a:extLst>
            </p:cNvPr>
            <p:cNvSpPr txBox="1"/>
            <p:nvPr/>
          </p:nvSpPr>
          <p:spPr>
            <a:xfrm>
              <a:off x="5719328" y="4312104"/>
              <a:ext cx="28357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ADD YOUR TEXT HERE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" name="PA_组合 1">
            <a:extLst>
              <a:ext uri="{FF2B5EF4-FFF2-40B4-BE49-F238E27FC236}">
                <a16:creationId xmlns:a16="http://schemas.microsoft.com/office/drawing/2014/main" xmlns="" id="{75008CCE-D7D2-4490-B1AD-D554E88077B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-1922585" y="-2485292"/>
            <a:ext cx="7673977" cy="6951199"/>
            <a:chOff x="-1922585" y="-2485292"/>
            <a:chExt cx="7673977" cy="6951199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7976920-8445-406B-8925-C1B0B31D371D}"/>
                </a:ext>
              </a:extLst>
            </p:cNvPr>
            <p:cNvSpPr/>
            <p:nvPr/>
          </p:nvSpPr>
          <p:spPr>
            <a:xfrm>
              <a:off x="-1922585" y="-2485292"/>
              <a:ext cx="6471139" cy="64711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3585729A-A918-4F13-8D76-EF38AC9E5D0D}"/>
                </a:ext>
              </a:extLst>
            </p:cNvPr>
            <p:cNvSpPr/>
            <p:nvPr/>
          </p:nvSpPr>
          <p:spPr>
            <a:xfrm>
              <a:off x="-1740119" y="-2302338"/>
              <a:ext cx="6105717" cy="6105717"/>
            </a:xfrm>
            <a:prstGeom prst="ellipse">
              <a:avLst/>
            </a:prstGeom>
            <a:solidFill>
              <a:srgbClr val="8BFB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0B9AD1A6-0D47-4513-B391-02D41FCF3937}"/>
                </a:ext>
              </a:extLst>
            </p:cNvPr>
            <p:cNvSpPr/>
            <p:nvPr/>
          </p:nvSpPr>
          <p:spPr>
            <a:xfrm>
              <a:off x="3587944" y="3505787"/>
              <a:ext cx="960120" cy="960120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8738B64-D511-4FC1-83D4-6127B92AD1AB}"/>
                </a:ext>
              </a:extLst>
            </p:cNvPr>
            <p:cNvSpPr/>
            <p:nvPr/>
          </p:nvSpPr>
          <p:spPr>
            <a:xfrm rot="16200000" flipH="1">
              <a:off x="5151207" y="2251017"/>
              <a:ext cx="600185" cy="600185"/>
            </a:xfrm>
            <a:prstGeom prst="ellipse">
              <a:avLst/>
            </a:prstGeom>
            <a:noFill/>
            <a:ln>
              <a:solidFill>
                <a:srgbClr val="8BFB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8635D9E4-6378-434A-A277-0ACA1B4853B4}"/>
                </a:ext>
              </a:extLst>
            </p:cNvPr>
            <p:cNvSpPr/>
            <p:nvPr/>
          </p:nvSpPr>
          <p:spPr>
            <a:xfrm rot="16200000" flipH="1">
              <a:off x="4786036" y="1475237"/>
              <a:ext cx="57973" cy="5797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25202A2A-DC93-436D-8647-7CFDE2E72A6C}"/>
                </a:ext>
              </a:extLst>
            </p:cNvPr>
            <p:cNvSpPr/>
            <p:nvPr/>
          </p:nvSpPr>
          <p:spPr>
            <a:xfrm rot="16200000" flipH="1">
              <a:off x="4685566" y="2332007"/>
              <a:ext cx="200939" cy="2009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79F3BA1C-9ED1-46DB-8B16-B1B5AD5E5809}"/>
                </a:ext>
              </a:extLst>
            </p:cNvPr>
            <p:cNvSpPr/>
            <p:nvPr/>
          </p:nvSpPr>
          <p:spPr>
            <a:xfrm rot="16200000" flipH="1">
              <a:off x="5151207" y="1734688"/>
              <a:ext cx="97896" cy="97896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C1DF37D4-8C76-4A7B-9BAB-2F2F6462F57A}"/>
                </a:ext>
              </a:extLst>
            </p:cNvPr>
            <p:cNvSpPr/>
            <p:nvPr/>
          </p:nvSpPr>
          <p:spPr>
            <a:xfrm rot="16200000" flipH="1">
              <a:off x="2435816" y="3970725"/>
              <a:ext cx="160501" cy="16050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2DF765BB-6EA4-4C36-8603-BD81FDC999A8}"/>
                </a:ext>
              </a:extLst>
            </p:cNvPr>
            <p:cNvSpPr/>
            <p:nvPr/>
          </p:nvSpPr>
          <p:spPr>
            <a:xfrm rot="16200000" flipH="1">
              <a:off x="4548064" y="1783636"/>
              <a:ext cx="202737" cy="20273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0D63E641-CE32-4C53-AB6C-D5912966B11C}"/>
                </a:ext>
              </a:extLst>
            </p:cNvPr>
            <p:cNvSpPr/>
            <p:nvPr/>
          </p:nvSpPr>
          <p:spPr>
            <a:xfrm rot="16200000" flipH="1">
              <a:off x="4246231" y="2551110"/>
              <a:ext cx="119367" cy="119367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BBC193C1-BB62-40A7-8C9F-49F089848564}"/>
                </a:ext>
              </a:extLst>
            </p:cNvPr>
            <p:cNvSpPr/>
            <p:nvPr/>
          </p:nvSpPr>
          <p:spPr>
            <a:xfrm rot="16200000" flipH="1">
              <a:off x="1069742" y="4050975"/>
              <a:ext cx="181427" cy="18142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EB51F30B-0297-4863-98C6-AF17B52D1020}"/>
                </a:ext>
              </a:extLst>
            </p:cNvPr>
            <p:cNvSpPr/>
            <p:nvPr/>
          </p:nvSpPr>
          <p:spPr>
            <a:xfrm rot="16200000" flipH="1">
              <a:off x="4792517" y="829515"/>
              <a:ext cx="400661" cy="40066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PA_组合 3">
            <a:extLst>
              <a:ext uri="{FF2B5EF4-FFF2-40B4-BE49-F238E27FC236}">
                <a16:creationId xmlns:a16="http://schemas.microsoft.com/office/drawing/2014/main" xmlns="" id="{CBD20423-4BD9-4475-9B9C-BB635821969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9849016" y="4340451"/>
            <a:ext cx="4468473" cy="4475302"/>
            <a:chOff x="9849016" y="4340451"/>
            <a:chExt cx="4468473" cy="4475302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1F8B9116-6D7A-4C39-8EAE-76EA33BE742E}"/>
                </a:ext>
              </a:extLst>
            </p:cNvPr>
            <p:cNvSpPr/>
            <p:nvPr/>
          </p:nvSpPr>
          <p:spPr>
            <a:xfrm>
              <a:off x="10401982" y="4900246"/>
              <a:ext cx="3915507" cy="3915507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B43C1088-38C3-4E2D-987E-069993E6250A}"/>
                </a:ext>
              </a:extLst>
            </p:cNvPr>
            <p:cNvSpPr/>
            <p:nvPr/>
          </p:nvSpPr>
          <p:spPr>
            <a:xfrm rot="16200000" flipH="1">
              <a:off x="9849016" y="6398678"/>
              <a:ext cx="202737" cy="20273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74A4AA44-46B4-404C-B515-862F2BC58023}"/>
                </a:ext>
              </a:extLst>
            </p:cNvPr>
            <p:cNvSpPr/>
            <p:nvPr/>
          </p:nvSpPr>
          <p:spPr>
            <a:xfrm rot="16200000" flipH="1">
              <a:off x="11384782" y="4340451"/>
              <a:ext cx="344651" cy="34465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991CD7A-AD06-4E30-A7DD-8D97B976E827}"/>
                </a:ext>
              </a:extLst>
            </p:cNvPr>
            <p:cNvSpPr/>
            <p:nvPr/>
          </p:nvSpPr>
          <p:spPr>
            <a:xfrm rot="16200000" flipH="1">
              <a:off x="11175278" y="4956048"/>
              <a:ext cx="121406" cy="121406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095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1D8933E-888F-4DFD-A3BD-ABF15C800ADE}"/>
              </a:ext>
            </a:extLst>
          </p:cNvPr>
          <p:cNvGrpSpPr/>
          <p:nvPr/>
        </p:nvGrpSpPr>
        <p:grpSpPr>
          <a:xfrm>
            <a:off x="133289" y="742223"/>
            <a:ext cx="10924357" cy="5705444"/>
            <a:chOff x="133289" y="742223"/>
            <a:chExt cx="10924357" cy="5705444"/>
          </a:xfrm>
        </p:grpSpPr>
        <p:sp>
          <p:nvSpPr>
            <p:cNvPr id="2" name="任意多边形 2">
              <a:extLst>
                <a:ext uri="{FF2B5EF4-FFF2-40B4-BE49-F238E27FC236}">
                  <a16:creationId xmlns:a16="http://schemas.microsoft.com/office/drawing/2014/main" xmlns="" id="{B4997CA1-BA7F-4B5F-9722-00C40991A396}"/>
                </a:ext>
              </a:extLst>
            </p:cNvPr>
            <p:cNvSpPr/>
            <p:nvPr/>
          </p:nvSpPr>
          <p:spPr>
            <a:xfrm>
              <a:off x="1562100" y="1645378"/>
              <a:ext cx="9067800" cy="2820039"/>
            </a:xfrm>
            <a:custGeom>
              <a:avLst/>
              <a:gdLst>
                <a:gd name="connsiteX0" fmla="*/ 0 w 6800850"/>
                <a:gd name="connsiteY0" fmla="*/ 2115029 h 2115029"/>
                <a:gd name="connsiteX1" fmla="*/ 971550 w 6800850"/>
                <a:gd name="connsiteY1" fmla="*/ 914879 h 2115029"/>
                <a:gd name="connsiteX2" fmla="*/ 1943100 w 6800850"/>
                <a:gd name="connsiteY2" fmla="*/ 1600679 h 2115029"/>
                <a:gd name="connsiteX3" fmla="*/ 2857500 w 6800850"/>
                <a:gd name="connsiteY3" fmla="*/ 479 h 2115029"/>
                <a:gd name="connsiteX4" fmla="*/ 3857625 w 6800850"/>
                <a:gd name="connsiteY4" fmla="*/ 1786417 h 2115029"/>
                <a:gd name="connsiteX5" fmla="*/ 4800600 w 6800850"/>
                <a:gd name="connsiteY5" fmla="*/ 829154 h 2115029"/>
                <a:gd name="connsiteX6" fmla="*/ 5786437 w 6800850"/>
                <a:gd name="connsiteY6" fmla="*/ 1157767 h 2115029"/>
                <a:gd name="connsiteX7" fmla="*/ 6800850 w 6800850"/>
                <a:gd name="connsiteY7" fmla="*/ 479 h 211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00850" h="2115029">
                  <a:moveTo>
                    <a:pt x="0" y="2115029"/>
                  </a:moveTo>
                  <a:cubicBezTo>
                    <a:pt x="323850" y="1557816"/>
                    <a:pt x="647700" y="1000604"/>
                    <a:pt x="971550" y="914879"/>
                  </a:cubicBezTo>
                  <a:cubicBezTo>
                    <a:pt x="1295400" y="829154"/>
                    <a:pt x="1628775" y="1753079"/>
                    <a:pt x="1943100" y="1600679"/>
                  </a:cubicBezTo>
                  <a:cubicBezTo>
                    <a:pt x="2257425" y="1448279"/>
                    <a:pt x="2538413" y="-30477"/>
                    <a:pt x="2857500" y="479"/>
                  </a:cubicBezTo>
                  <a:cubicBezTo>
                    <a:pt x="3176587" y="31435"/>
                    <a:pt x="3533775" y="1648305"/>
                    <a:pt x="3857625" y="1786417"/>
                  </a:cubicBezTo>
                  <a:cubicBezTo>
                    <a:pt x="4181475" y="1924529"/>
                    <a:pt x="4479131" y="933929"/>
                    <a:pt x="4800600" y="829154"/>
                  </a:cubicBezTo>
                  <a:cubicBezTo>
                    <a:pt x="5122069" y="724379"/>
                    <a:pt x="5453062" y="1295879"/>
                    <a:pt x="5786437" y="1157767"/>
                  </a:cubicBezTo>
                  <a:cubicBezTo>
                    <a:pt x="6119812" y="1019655"/>
                    <a:pt x="6622256" y="205266"/>
                    <a:pt x="6800850" y="479"/>
                  </a:cubicBezTo>
                </a:path>
              </a:pathLst>
            </a:custGeom>
            <a:noFill/>
            <a:ln w="25400" cap="flat" cmpd="sng" algn="ctr">
              <a:solidFill>
                <a:srgbClr val="6D6D6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0E1D3F48-2CC9-494D-B702-7547DA09E9DF}"/>
                </a:ext>
              </a:extLst>
            </p:cNvPr>
            <p:cNvGrpSpPr/>
            <p:nvPr/>
          </p:nvGrpSpPr>
          <p:grpSpPr>
            <a:xfrm>
              <a:off x="1115254" y="3793859"/>
              <a:ext cx="723774" cy="1556611"/>
              <a:chOff x="1115254" y="3793859"/>
              <a:chExt cx="723774" cy="1556611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xmlns="" id="{987E8A25-5333-4549-A45C-7D027156E7C8}"/>
                  </a:ext>
                </a:extLst>
              </p:cNvPr>
              <p:cNvSpPr/>
              <p:nvPr/>
            </p:nvSpPr>
            <p:spPr>
              <a:xfrm>
                <a:off x="1285172" y="4295237"/>
                <a:ext cx="553856" cy="553856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2FCAEEF9-A16C-4BD1-BD84-781215082BFF}"/>
                  </a:ext>
                </a:extLst>
              </p:cNvPr>
              <p:cNvGrpSpPr/>
              <p:nvPr/>
            </p:nvGrpSpPr>
            <p:grpSpPr>
              <a:xfrm>
                <a:off x="1115254" y="3793859"/>
                <a:ext cx="616764" cy="1556611"/>
                <a:chOff x="7545057" y="2737505"/>
                <a:chExt cx="616764" cy="1556611"/>
              </a:xfrm>
            </p:grpSpPr>
            <p:sp>
              <p:nvSpPr>
                <p:cNvPr id="6" name="椭圆 5">
                  <a:extLst>
                    <a:ext uri="{FF2B5EF4-FFF2-40B4-BE49-F238E27FC236}">
                      <a16:creationId xmlns:a16="http://schemas.microsoft.com/office/drawing/2014/main" xmlns="" id="{816F9932-A161-47D4-82C4-715EA6FF2079}"/>
                    </a:ext>
                  </a:extLst>
                </p:cNvPr>
                <p:cNvSpPr/>
                <p:nvPr/>
              </p:nvSpPr>
              <p:spPr>
                <a:xfrm>
                  <a:off x="7814151" y="4120495"/>
                  <a:ext cx="173621" cy="173621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椭圆 6">
                  <a:extLst>
                    <a:ext uri="{FF2B5EF4-FFF2-40B4-BE49-F238E27FC236}">
                      <a16:creationId xmlns:a16="http://schemas.microsoft.com/office/drawing/2014/main" xmlns="" id="{27F2145D-F042-4014-88B2-E91C6B674ABB}"/>
                    </a:ext>
                  </a:extLst>
                </p:cNvPr>
                <p:cNvSpPr/>
                <p:nvPr/>
              </p:nvSpPr>
              <p:spPr>
                <a:xfrm>
                  <a:off x="7951935" y="2737505"/>
                  <a:ext cx="209886" cy="209886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椭圆 7">
                  <a:extLst>
                    <a:ext uri="{FF2B5EF4-FFF2-40B4-BE49-F238E27FC236}">
                      <a16:creationId xmlns:a16="http://schemas.microsoft.com/office/drawing/2014/main" xmlns="" id="{21A1374D-DDCD-47E5-AD7F-353157C314F9}"/>
                    </a:ext>
                  </a:extLst>
                </p:cNvPr>
                <p:cNvSpPr/>
                <p:nvPr/>
              </p:nvSpPr>
              <p:spPr>
                <a:xfrm>
                  <a:off x="8056878" y="3963090"/>
                  <a:ext cx="100068" cy="100068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椭圆 8">
                  <a:extLst>
                    <a:ext uri="{FF2B5EF4-FFF2-40B4-BE49-F238E27FC236}">
                      <a16:creationId xmlns:a16="http://schemas.microsoft.com/office/drawing/2014/main" xmlns="" id="{053011DE-AC86-4E1B-95A5-1AA57E62366C}"/>
                    </a:ext>
                  </a:extLst>
                </p:cNvPr>
                <p:cNvSpPr/>
                <p:nvPr/>
              </p:nvSpPr>
              <p:spPr>
                <a:xfrm>
                  <a:off x="7545057" y="3758134"/>
                  <a:ext cx="128648" cy="128648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4F743DC1-35BC-4FCA-9988-53360B803E36}"/>
                </a:ext>
              </a:extLst>
            </p:cNvPr>
            <p:cNvGrpSpPr/>
            <p:nvPr/>
          </p:nvGrpSpPr>
          <p:grpSpPr>
            <a:xfrm>
              <a:off x="133289" y="5447268"/>
              <a:ext cx="2849359" cy="1000399"/>
              <a:chOff x="979430" y="1949952"/>
              <a:chExt cx="2849359" cy="1000399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1BABEA98-7C4F-4FE4-ABDA-32CEB7A6CCE5}"/>
                  </a:ext>
                </a:extLst>
              </p:cNvPr>
              <p:cNvSpPr txBox="1"/>
              <p:nvPr/>
            </p:nvSpPr>
            <p:spPr>
              <a:xfrm>
                <a:off x="1328004" y="2180910"/>
                <a:ext cx="2152209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60CD656A-BABF-4FCC-AF2C-0127A03AB61B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F9619CF1-2782-46EC-BD62-ED623210F9EB}"/>
                </a:ext>
              </a:extLst>
            </p:cNvPr>
            <p:cNvGrpSpPr/>
            <p:nvPr/>
          </p:nvGrpSpPr>
          <p:grpSpPr>
            <a:xfrm>
              <a:off x="2504097" y="2129456"/>
              <a:ext cx="723774" cy="1556611"/>
              <a:chOff x="1115254" y="3793859"/>
              <a:chExt cx="723774" cy="1556611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7AA0B13C-81F2-48D4-968A-EF7A8C1E3E55}"/>
                  </a:ext>
                </a:extLst>
              </p:cNvPr>
              <p:cNvSpPr/>
              <p:nvPr/>
            </p:nvSpPr>
            <p:spPr>
              <a:xfrm>
                <a:off x="1285172" y="4295237"/>
                <a:ext cx="553856" cy="553856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xmlns="" id="{59710485-74A3-4C7C-842C-2F5BF0258590}"/>
                  </a:ext>
                </a:extLst>
              </p:cNvPr>
              <p:cNvGrpSpPr/>
              <p:nvPr/>
            </p:nvGrpSpPr>
            <p:grpSpPr>
              <a:xfrm>
                <a:off x="1115254" y="3793859"/>
                <a:ext cx="616764" cy="1556611"/>
                <a:chOff x="7545057" y="2737505"/>
                <a:chExt cx="616764" cy="1556611"/>
              </a:xfrm>
            </p:grpSpPr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xmlns="" id="{04D94F49-BB30-4A01-9550-277FCAD74C65}"/>
                    </a:ext>
                  </a:extLst>
                </p:cNvPr>
                <p:cNvSpPr/>
                <p:nvPr/>
              </p:nvSpPr>
              <p:spPr>
                <a:xfrm>
                  <a:off x="7814151" y="4120495"/>
                  <a:ext cx="173621" cy="173621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>
                  <a:extLst>
                    <a:ext uri="{FF2B5EF4-FFF2-40B4-BE49-F238E27FC236}">
                      <a16:creationId xmlns:a16="http://schemas.microsoft.com/office/drawing/2014/main" xmlns="" id="{7F0911E7-D7A8-4E15-B3F6-BDC1A44D9138}"/>
                    </a:ext>
                  </a:extLst>
                </p:cNvPr>
                <p:cNvSpPr/>
                <p:nvPr/>
              </p:nvSpPr>
              <p:spPr>
                <a:xfrm>
                  <a:off x="7951935" y="2737505"/>
                  <a:ext cx="209886" cy="209886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>
                  <a:extLst>
                    <a:ext uri="{FF2B5EF4-FFF2-40B4-BE49-F238E27FC236}">
                      <a16:creationId xmlns:a16="http://schemas.microsoft.com/office/drawing/2014/main" xmlns="" id="{26053002-20C0-42F9-BDEA-FCF872289B20}"/>
                    </a:ext>
                  </a:extLst>
                </p:cNvPr>
                <p:cNvSpPr/>
                <p:nvPr/>
              </p:nvSpPr>
              <p:spPr>
                <a:xfrm>
                  <a:off x="8056878" y="3963090"/>
                  <a:ext cx="100068" cy="100068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>
                  <a:extLst>
                    <a:ext uri="{FF2B5EF4-FFF2-40B4-BE49-F238E27FC236}">
                      <a16:creationId xmlns:a16="http://schemas.microsoft.com/office/drawing/2014/main" xmlns="" id="{DF249E69-8509-41BD-97D2-444A32E20CFF}"/>
                    </a:ext>
                  </a:extLst>
                </p:cNvPr>
                <p:cNvSpPr/>
                <p:nvPr/>
              </p:nvSpPr>
              <p:spPr>
                <a:xfrm>
                  <a:off x="7545057" y="3758134"/>
                  <a:ext cx="128648" cy="128648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3CFE174E-C196-4A4F-87F6-4AAAE1FB45F2}"/>
                </a:ext>
              </a:extLst>
            </p:cNvPr>
            <p:cNvGrpSpPr/>
            <p:nvPr/>
          </p:nvGrpSpPr>
          <p:grpSpPr>
            <a:xfrm>
              <a:off x="1641272" y="967908"/>
              <a:ext cx="2849359" cy="1000399"/>
              <a:chOff x="979430" y="1949952"/>
              <a:chExt cx="2849359" cy="1000399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31F62DAF-D43B-4E8E-8236-BEAF2A480D00}"/>
                  </a:ext>
                </a:extLst>
              </p:cNvPr>
              <p:cNvSpPr txBox="1"/>
              <p:nvPr/>
            </p:nvSpPr>
            <p:spPr>
              <a:xfrm>
                <a:off x="1328004" y="2180910"/>
                <a:ext cx="2152209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xmlns="" id="{1C1F441F-A0AF-49C6-91CD-717BFF2DA894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D50C3DA-D59A-4334-8980-85AF984A91CA}"/>
                </a:ext>
              </a:extLst>
            </p:cNvPr>
            <p:cNvGrpSpPr/>
            <p:nvPr/>
          </p:nvGrpSpPr>
          <p:grpSpPr>
            <a:xfrm>
              <a:off x="3616012" y="3015553"/>
              <a:ext cx="723774" cy="1556611"/>
              <a:chOff x="1115254" y="3793859"/>
              <a:chExt cx="723774" cy="1556611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2F582606-A943-4C6D-82E4-A6CDE59AC96E}"/>
                  </a:ext>
                </a:extLst>
              </p:cNvPr>
              <p:cNvSpPr/>
              <p:nvPr/>
            </p:nvSpPr>
            <p:spPr>
              <a:xfrm>
                <a:off x="1285172" y="4295237"/>
                <a:ext cx="553856" cy="553856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438573B0-06A3-4578-AE6D-7E570EE42CBD}"/>
                  </a:ext>
                </a:extLst>
              </p:cNvPr>
              <p:cNvGrpSpPr/>
              <p:nvPr/>
            </p:nvGrpSpPr>
            <p:grpSpPr>
              <a:xfrm>
                <a:off x="1115254" y="3793859"/>
                <a:ext cx="616764" cy="1556611"/>
                <a:chOff x="7545057" y="2737505"/>
                <a:chExt cx="616764" cy="1556611"/>
              </a:xfrm>
            </p:grpSpPr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xmlns="" id="{0F40FB7E-0CFA-4533-8F16-BE0ECA54849B}"/>
                    </a:ext>
                  </a:extLst>
                </p:cNvPr>
                <p:cNvSpPr/>
                <p:nvPr/>
              </p:nvSpPr>
              <p:spPr>
                <a:xfrm>
                  <a:off x="7814151" y="4120495"/>
                  <a:ext cx="173621" cy="173621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xmlns="" id="{3990593C-198A-43CC-95A8-757CF8E97DF6}"/>
                    </a:ext>
                  </a:extLst>
                </p:cNvPr>
                <p:cNvSpPr/>
                <p:nvPr/>
              </p:nvSpPr>
              <p:spPr>
                <a:xfrm>
                  <a:off x="7951935" y="2737505"/>
                  <a:ext cx="209886" cy="209886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xmlns="" id="{3D2F04F2-8A14-422F-8BC9-D4CF38C1F848}"/>
                    </a:ext>
                  </a:extLst>
                </p:cNvPr>
                <p:cNvSpPr/>
                <p:nvPr/>
              </p:nvSpPr>
              <p:spPr>
                <a:xfrm>
                  <a:off x="8056878" y="3963090"/>
                  <a:ext cx="100068" cy="100068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xmlns="" id="{757A0C7D-26C0-4A3C-99A5-2847B763A090}"/>
                    </a:ext>
                  </a:extLst>
                </p:cNvPr>
                <p:cNvSpPr/>
                <p:nvPr/>
              </p:nvSpPr>
              <p:spPr>
                <a:xfrm>
                  <a:off x="7545057" y="3758134"/>
                  <a:ext cx="128648" cy="128648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0E6FAB7C-993C-47D8-8CE8-103D25200736}"/>
                </a:ext>
              </a:extLst>
            </p:cNvPr>
            <p:cNvGrpSpPr/>
            <p:nvPr/>
          </p:nvGrpSpPr>
          <p:grpSpPr>
            <a:xfrm>
              <a:off x="4918377" y="867072"/>
              <a:ext cx="723774" cy="1556611"/>
              <a:chOff x="1115254" y="3793859"/>
              <a:chExt cx="723774" cy="1556611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4EAB7D89-A9CC-4F0D-9D4B-588C9D6884D2}"/>
                  </a:ext>
                </a:extLst>
              </p:cNvPr>
              <p:cNvSpPr/>
              <p:nvPr/>
            </p:nvSpPr>
            <p:spPr>
              <a:xfrm>
                <a:off x="1285172" y="4295237"/>
                <a:ext cx="553856" cy="553856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xmlns="" id="{802F5FA6-3E21-42FE-8162-C24E98B95A43}"/>
                  </a:ext>
                </a:extLst>
              </p:cNvPr>
              <p:cNvGrpSpPr/>
              <p:nvPr/>
            </p:nvGrpSpPr>
            <p:grpSpPr>
              <a:xfrm>
                <a:off x="1115254" y="3793859"/>
                <a:ext cx="616764" cy="1556611"/>
                <a:chOff x="7545057" y="2737505"/>
                <a:chExt cx="616764" cy="1556611"/>
              </a:xfrm>
            </p:grpSpPr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xmlns="" id="{40A82DA3-2170-4D60-8B22-A39707DFE012}"/>
                    </a:ext>
                  </a:extLst>
                </p:cNvPr>
                <p:cNvSpPr/>
                <p:nvPr/>
              </p:nvSpPr>
              <p:spPr>
                <a:xfrm>
                  <a:off x="7814151" y="4120495"/>
                  <a:ext cx="173621" cy="173621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xmlns="" id="{5EB6F618-88E1-47E8-8DAC-4C0D9F73A657}"/>
                    </a:ext>
                  </a:extLst>
                </p:cNvPr>
                <p:cNvSpPr/>
                <p:nvPr/>
              </p:nvSpPr>
              <p:spPr>
                <a:xfrm>
                  <a:off x="7951935" y="2737505"/>
                  <a:ext cx="209886" cy="209886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椭圆 35">
                  <a:extLst>
                    <a:ext uri="{FF2B5EF4-FFF2-40B4-BE49-F238E27FC236}">
                      <a16:creationId xmlns:a16="http://schemas.microsoft.com/office/drawing/2014/main" xmlns="" id="{0CAD9AE6-F72C-4F90-B5C0-896665BC8D33}"/>
                    </a:ext>
                  </a:extLst>
                </p:cNvPr>
                <p:cNvSpPr/>
                <p:nvPr/>
              </p:nvSpPr>
              <p:spPr>
                <a:xfrm>
                  <a:off x="8056878" y="3963090"/>
                  <a:ext cx="100068" cy="100068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xmlns="" id="{EF0304E5-25F4-4E2C-9960-287334BC2959}"/>
                    </a:ext>
                  </a:extLst>
                </p:cNvPr>
                <p:cNvSpPr/>
                <p:nvPr/>
              </p:nvSpPr>
              <p:spPr>
                <a:xfrm>
                  <a:off x="7545057" y="3758134"/>
                  <a:ext cx="128648" cy="128648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DA60D2B4-F079-4C68-8C27-D558CA00C2FB}"/>
                </a:ext>
              </a:extLst>
            </p:cNvPr>
            <p:cNvGrpSpPr/>
            <p:nvPr/>
          </p:nvGrpSpPr>
          <p:grpSpPr>
            <a:xfrm>
              <a:off x="6354074" y="3184690"/>
              <a:ext cx="723774" cy="1556611"/>
              <a:chOff x="1115254" y="3793859"/>
              <a:chExt cx="723774" cy="1556611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D5E588EA-E82A-488B-8B34-B40CAEDDB216}"/>
                  </a:ext>
                </a:extLst>
              </p:cNvPr>
              <p:cNvSpPr/>
              <p:nvPr/>
            </p:nvSpPr>
            <p:spPr>
              <a:xfrm>
                <a:off x="1285172" y="4295237"/>
                <a:ext cx="553856" cy="553856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xmlns="" id="{AFB82AEA-A05D-405D-833B-BCD352211270}"/>
                  </a:ext>
                </a:extLst>
              </p:cNvPr>
              <p:cNvGrpSpPr/>
              <p:nvPr/>
            </p:nvGrpSpPr>
            <p:grpSpPr>
              <a:xfrm>
                <a:off x="1115254" y="3793859"/>
                <a:ext cx="616764" cy="1556611"/>
                <a:chOff x="7545057" y="2737505"/>
                <a:chExt cx="616764" cy="1556611"/>
              </a:xfrm>
            </p:grpSpPr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xmlns="" id="{A4E0AF55-200F-4874-AC33-88E19B026319}"/>
                    </a:ext>
                  </a:extLst>
                </p:cNvPr>
                <p:cNvSpPr/>
                <p:nvPr/>
              </p:nvSpPr>
              <p:spPr>
                <a:xfrm>
                  <a:off x="7814151" y="4120495"/>
                  <a:ext cx="173621" cy="173621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xmlns="" id="{BD7CED7A-D180-45E3-9852-406F16EA8534}"/>
                    </a:ext>
                  </a:extLst>
                </p:cNvPr>
                <p:cNvSpPr/>
                <p:nvPr/>
              </p:nvSpPr>
              <p:spPr>
                <a:xfrm>
                  <a:off x="7951935" y="2737505"/>
                  <a:ext cx="209886" cy="209886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xmlns="" id="{413DBC27-9BFD-4E56-AF52-7BA02AE74AEB}"/>
                    </a:ext>
                  </a:extLst>
                </p:cNvPr>
                <p:cNvSpPr/>
                <p:nvPr/>
              </p:nvSpPr>
              <p:spPr>
                <a:xfrm>
                  <a:off x="8056878" y="3963090"/>
                  <a:ext cx="100068" cy="100068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xmlns="" id="{57CC6DD5-96EA-4475-8395-2F4D10F7442D}"/>
                    </a:ext>
                  </a:extLst>
                </p:cNvPr>
                <p:cNvSpPr/>
                <p:nvPr/>
              </p:nvSpPr>
              <p:spPr>
                <a:xfrm>
                  <a:off x="7545057" y="3758134"/>
                  <a:ext cx="128648" cy="128648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E4FE604C-B93B-4B86-8AA0-7262D822703A}"/>
                </a:ext>
              </a:extLst>
            </p:cNvPr>
            <p:cNvGrpSpPr/>
            <p:nvPr/>
          </p:nvGrpSpPr>
          <p:grpSpPr>
            <a:xfrm>
              <a:off x="8775240" y="2423683"/>
              <a:ext cx="723774" cy="1556611"/>
              <a:chOff x="1115254" y="3793859"/>
              <a:chExt cx="723774" cy="1556611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C29490CC-C178-49A8-AE22-245EA87022D3}"/>
                  </a:ext>
                </a:extLst>
              </p:cNvPr>
              <p:cNvSpPr/>
              <p:nvPr/>
            </p:nvSpPr>
            <p:spPr>
              <a:xfrm>
                <a:off x="1285172" y="4295237"/>
                <a:ext cx="553856" cy="553856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xmlns="" id="{FD6A41A0-2ED5-4C80-B1D5-F349B49D7C08}"/>
                  </a:ext>
                </a:extLst>
              </p:cNvPr>
              <p:cNvGrpSpPr/>
              <p:nvPr/>
            </p:nvGrpSpPr>
            <p:grpSpPr>
              <a:xfrm>
                <a:off x="1115254" y="3793859"/>
                <a:ext cx="616764" cy="1556611"/>
                <a:chOff x="7545057" y="2737505"/>
                <a:chExt cx="616764" cy="1556611"/>
              </a:xfrm>
            </p:grpSpPr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xmlns="" id="{845B49CD-AAE2-49E5-81F3-AB400189DE4C}"/>
                    </a:ext>
                  </a:extLst>
                </p:cNvPr>
                <p:cNvSpPr/>
                <p:nvPr/>
              </p:nvSpPr>
              <p:spPr>
                <a:xfrm>
                  <a:off x="7814151" y="4120495"/>
                  <a:ext cx="173621" cy="173621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xmlns="" id="{670BEC35-D6B6-42B2-A2C4-A69C2A21122B}"/>
                    </a:ext>
                  </a:extLst>
                </p:cNvPr>
                <p:cNvSpPr/>
                <p:nvPr/>
              </p:nvSpPr>
              <p:spPr>
                <a:xfrm>
                  <a:off x="7951935" y="2737505"/>
                  <a:ext cx="209886" cy="209886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xmlns="" id="{4092A591-61F5-4FCA-95CE-5A7C086C1BAF}"/>
                    </a:ext>
                  </a:extLst>
                </p:cNvPr>
                <p:cNvSpPr/>
                <p:nvPr/>
              </p:nvSpPr>
              <p:spPr>
                <a:xfrm>
                  <a:off x="8056878" y="3963090"/>
                  <a:ext cx="100068" cy="100068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xmlns="" id="{236D6C0F-53CF-4EC2-9070-06B8C075A61F}"/>
                    </a:ext>
                  </a:extLst>
                </p:cNvPr>
                <p:cNvSpPr/>
                <p:nvPr/>
              </p:nvSpPr>
              <p:spPr>
                <a:xfrm>
                  <a:off x="7545057" y="3758134"/>
                  <a:ext cx="128648" cy="128648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31A9FEC5-4B94-4623-B6AE-982E1EED2892}"/>
                </a:ext>
              </a:extLst>
            </p:cNvPr>
            <p:cNvGrpSpPr/>
            <p:nvPr/>
          </p:nvGrpSpPr>
          <p:grpSpPr>
            <a:xfrm>
              <a:off x="10333872" y="742223"/>
              <a:ext cx="723774" cy="1556611"/>
              <a:chOff x="1115254" y="3793859"/>
              <a:chExt cx="723774" cy="1556611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CFE349AE-1BD2-48A3-AFEB-BA42C8477CD8}"/>
                  </a:ext>
                </a:extLst>
              </p:cNvPr>
              <p:cNvSpPr/>
              <p:nvPr/>
            </p:nvSpPr>
            <p:spPr>
              <a:xfrm>
                <a:off x="1285172" y="4295237"/>
                <a:ext cx="553856" cy="553856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xmlns="" id="{0D57C824-A007-4ABE-B625-AEF5D72E1F64}"/>
                  </a:ext>
                </a:extLst>
              </p:cNvPr>
              <p:cNvGrpSpPr/>
              <p:nvPr/>
            </p:nvGrpSpPr>
            <p:grpSpPr>
              <a:xfrm>
                <a:off x="1115254" y="3793859"/>
                <a:ext cx="616764" cy="1556611"/>
                <a:chOff x="7545057" y="2737505"/>
                <a:chExt cx="616764" cy="1556611"/>
              </a:xfrm>
            </p:grpSpPr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xmlns="" id="{571FF2B6-D3A1-48EF-8526-E26F65414853}"/>
                    </a:ext>
                  </a:extLst>
                </p:cNvPr>
                <p:cNvSpPr/>
                <p:nvPr/>
              </p:nvSpPr>
              <p:spPr>
                <a:xfrm>
                  <a:off x="7814151" y="4120495"/>
                  <a:ext cx="173621" cy="173621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xmlns="" id="{C15171BD-54B7-40BD-8EE2-8F4A7B6B9532}"/>
                    </a:ext>
                  </a:extLst>
                </p:cNvPr>
                <p:cNvSpPr/>
                <p:nvPr/>
              </p:nvSpPr>
              <p:spPr>
                <a:xfrm>
                  <a:off x="7951935" y="2737505"/>
                  <a:ext cx="209886" cy="209886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xmlns="" id="{DCACAB98-CAE5-4E4C-A92D-C9991C2DACA8}"/>
                    </a:ext>
                  </a:extLst>
                </p:cNvPr>
                <p:cNvSpPr/>
                <p:nvPr/>
              </p:nvSpPr>
              <p:spPr>
                <a:xfrm>
                  <a:off x="8056878" y="3963090"/>
                  <a:ext cx="100068" cy="100068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xmlns="" id="{60E79B20-E26B-4A44-BD7B-AF4482EB0F2D}"/>
                    </a:ext>
                  </a:extLst>
                </p:cNvPr>
                <p:cNvSpPr/>
                <p:nvPr/>
              </p:nvSpPr>
              <p:spPr>
                <a:xfrm>
                  <a:off x="7545057" y="3758134"/>
                  <a:ext cx="128648" cy="128648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439DE7C7-85DD-4B68-9E91-AB7FAFCEB356}"/>
                </a:ext>
              </a:extLst>
            </p:cNvPr>
            <p:cNvGrpSpPr/>
            <p:nvPr/>
          </p:nvGrpSpPr>
          <p:grpSpPr>
            <a:xfrm>
              <a:off x="2602821" y="4707740"/>
              <a:ext cx="2849359" cy="1000399"/>
              <a:chOff x="979430" y="1949952"/>
              <a:chExt cx="2849359" cy="1000399"/>
            </a:xfrm>
          </p:grpSpPr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xmlns="" id="{5D53C5F3-5E4C-45D6-A8E8-707ECE116F2F}"/>
                  </a:ext>
                </a:extLst>
              </p:cNvPr>
              <p:cNvSpPr txBox="1"/>
              <p:nvPr/>
            </p:nvSpPr>
            <p:spPr>
              <a:xfrm>
                <a:off x="1328004" y="2180910"/>
                <a:ext cx="2152209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xmlns="" id="{8A04B9D9-9C61-47FC-8D7A-B8D7F885FE69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A2B87B5E-6C4A-4A20-B5D4-EF1276E6B0C1}"/>
                </a:ext>
              </a:extLst>
            </p:cNvPr>
            <p:cNvGrpSpPr/>
            <p:nvPr/>
          </p:nvGrpSpPr>
          <p:grpSpPr>
            <a:xfrm>
              <a:off x="5343080" y="4890100"/>
              <a:ext cx="2849359" cy="1000399"/>
              <a:chOff x="979430" y="1949952"/>
              <a:chExt cx="2849359" cy="1000399"/>
            </a:xfrm>
          </p:grpSpPr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xmlns="" id="{99BA6088-DB1A-4B24-968A-9A35EEF8331A}"/>
                  </a:ext>
                </a:extLst>
              </p:cNvPr>
              <p:cNvSpPr txBox="1"/>
              <p:nvPr/>
            </p:nvSpPr>
            <p:spPr>
              <a:xfrm>
                <a:off x="1328004" y="2180910"/>
                <a:ext cx="2152209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xmlns="" id="{1187E7EB-A434-4B77-A6FA-D2DF28E0CAE1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792CC059-D75C-48ED-90E8-8067B024DAEF}"/>
                </a:ext>
              </a:extLst>
            </p:cNvPr>
            <p:cNvGrpSpPr/>
            <p:nvPr/>
          </p:nvGrpSpPr>
          <p:grpSpPr>
            <a:xfrm>
              <a:off x="7793275" y="4239924"/>
              <a:ext cx="2849359" cy="1000399"/>
              <a:chOff x="979430" y="1949952"/>
              <a:chExt cx="2849359" cy="1000399"/>
            </a:xfrm>
          </p:grpSpPr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xmlns="" id="{9CD44BC5-41C9-4E3F-8675-9E6E6C10B999}"/>
                  </a:ext>
                </a:extLst>
              </p:cNvPr>
              <p:cNvSpPr txBox="1"/>
              <p:nvPr/>
            </p:nvSpPr>
            <p:spPr>
              <a:xfrm>
                <a:off x="1328004" y="2180910"/>
                <a:ext cx="2152209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xmlns="" id="{208C55D5-00C9-4C93-9788-56A3F68BB747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A8FDC0D0-38A7-46B3-9085-EC79E984312A}"/>
                </a:ext>
              </a:extLst>
            </p:cNvPr>
            <p:cNvGrpSpPr/>
            <p:nvPr/>
          </p:nvGrpSpPr>
          <p:grpSpPr>
            <a:xfrm>
              <a:off x="7922984" y="939967"/>
              <a:ext cx="2849359" cy="1000399"/>
              <a:chOff x="979430" y="1949952"/>
              <a:chExt cx="2849359" cy="1000399"/>
            </a:xfrm>
          </p:grpSpPr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xmlns="" id="{51813198-2AF7-4161-8876-2D062B2FA2A6}"/>
                  </a:ext>
                </a:extLst>
              </p:cNvPr>
              <p:cNvSpPr txBox="1"/>
              <p:nvPr/>
            </p:nvSpPr>
            <p:spPr>
              <a:xfrm>
                <a:off x="1328004" y="2180910"/>
                <a:ext cx="2152209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xmlns="" id="{0E2333F9-F5B1-4C3F-9E38-39783BE48B69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3842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PA_组合 8">
            <a:extLst>
              <a:ext uri="{FF2B5EF4-FFF2-40B4-BE49-F238E27FC236}">
                <a16:creationId xmlns:a16="http://schemas.microsoft.com/office/drawing/2014/main" xmlns="" id="{0CE9F557-9F20-4062-8A82-720DCBBFF5C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602182" y="623454"/>
            <a:ext cx="4987636" cy="5611091"/>
            <a:chOff x="3602182" y="623454"/>
            <a:chExt cx="4987636" cy="5611091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4B770931-2D87-4FDA-90E7-D91157259EE1}"/>
                </a:ext>
              </a:extLst>
            </p:cNvPr>
            <p:cNvGrpSpPr/>
            <p:nvPr/>
          </p:nvGrpSpPr>
          <p:grpSpPr>
            <a:xfrm flipH="1" flipV="1">
              <a:off x="4252439" y="1966661"/>
              <a:ext cx="1202810" cy="2158699"/>
              <a:chOff x="6697883" y="2644795"/>
              <a:chExt cx="1202810" cy="2158699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C495739F-DEB9-4931-8DC2-474A5C73C1FB}"/>
                  </a:ext>
                </a:extLst>
              </p:cNvPr>
              <p:cNvSpPr/>
              <p:nvPr/>
            </p:nvSpPr>
            <p:spPr>
              <a:xfrm>
                <a:off x="6697883" y="4178461"/>
                <a:ext cx="625033" cy="625033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5EDB98FD-CA70-4B2B-A700-0F433AA343A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22916" y="4490978"/>
                <a:ext cx="474884" cy="0"/>
              </a:xfrm>
              <a:prstGeom prst="line">
                <a:avLst/>
              </a:prstGeom>
              <a:ln w="12700">
                <a:solidFill>
                  <a:srgbClr val="6D6D6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1AC7E578-076B-49C8-8490-7FE34217E34B}"/>
                  </a:ext>
                </a:extLst>
              </p:cNvPr>
              <p:cNvCxnSpPr/>
              <p:nvPr/>
            </p:nvCxnSpPr>
            <p:spPr>
              <a:xfrm flipV="1">
                <a:off x="7802880" y="2834898"/>
                <a:ext cx="0" cy="1666240"/>
              </a:xfrm>
              <a:prstGeom prst="line">
                <a:avLst/>
              </a:prstGeom>
              <a:ln w="12700">
                <a:solidFill>
                  <a:srgbClr val="6D6D6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8F923DE0-BC73-4912-B188-DFEA0EDC7BB6}"/>
                  </a:ext>
                </a:extLst>
              </p:cNvPr>
              <p:cNvSpPr/>
              <p:nvPr/>
            </p:nvSpPr>
            <p:spPr>
              <a:xfrm>
                <a:off x="7699525" y="2644795"/>
                <a:ext cx="201168" cy="201168"/>
              </a:xfrm>
              <a:prstGeom prst="ellipse">
                <a:avLst/>
              </a:prstGeom>
              <a:noFill/>
              <a:ln>
                <a:solidFill>
                  <a:srgbClr val="8BFB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66A046BF-6817-42FB-BCE2-5D69E6F6D71E}"/>
                </a:ext>
              </a:extLst>
            </p:cNvPr>
            <p:cNvGrpSpPr/>
            <p:nvPr/>
          </p:nvGrpSpPr>
          <p:grpSpPr>
            <a:xfrm>
              <a:off x="3602182" y="623454"/>
              <a:ext cx="4987636" cy="5611091"/>
              <a:chOff x="3602182" y="623454"/>
              <a:chExt cx="4987636" cy="5611091"/>
            </a:xfrm>
          </p:grpSpPr>
          <p:pic>
            <p:nvPicPr>
              <p:cNvPr id="2" name="图片 1">
                <a:extLst>
                  <a:ext uri="{FF2B5EF4-FFF2-40B4-BE49-F238E27FC236}">
                    <a16:creationId xmlns:a16="http://schemas.microsoft.com/office/drawing/2014/main" xmlns="" id="{C634C26B-7160-415D-8C18-BF1D88CCD1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2182" y="623454"/>
                <a:ext cx="4987636" cy="56110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" name="图片占位符 7">
                <a:extLst>
                  <a:ext uri="{FF2B5EF4-FFF2-40B4-BE49-F238E27FC236}">
                    <a16:creationId xmlns:a16="http://schemas.microsoft.com/office/drawing/2014/main" xmlns="" id="{C82AEB4C-41F9-496F-8C8F-A74E96864ED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6613" t="12250" r="29328" b="17787"/>
              <a:stretch/>
            </p:blipFill>
            <p:spPr>
              <a:xfrm>
                <a:off x="5166360" y="1621041"/>
                <a:ext cx="1844040" cy="3576751"/>
              </a:xfrm>
              <a:prstGeom prst="rect">
                <a:avLst/>
              </a:prstGeom>
              <a:pattFill prst="pct10">
                <a:fgClr>
                  <a:srgbClr val="000000"/>
                </a:fgClr>
                <a:bgClr>
                  <a:srgbClr val="FFFFFF"/>
                </a:bgClr>
              </a:pattFill>
            </p:spPr>
          </p:pic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80D99E98-E71C-4E4B-83F6-44F3F0A4B740}"/>
                </a:ext>
              </a:extLst>
            </p:cNvPr>
            <p:cNvGrpSpPr/>
            <p:nvPr/>
          </p:nvGrpSpPr>
          <p:grpSpPr>
            <a:xfrm>
              <a:off x="6697883" y="2644795"/>
              <a:ext cx="1202810" cy="2158699"/>
              <a:chOff x="6697883" y="2644795"/>
              <a:chExt cx="1202810" cy="2158699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xmlns="" id="{EFA23E64-7107-4A57-9136-8D8DC2215023}"/>
                  </a:ext>
                </a:extLst>
              </p:cNvPr>
              <p:cNvSpPr/>
              <p:nvPr/>
            </p:nvSpPr>
            <p:spPr>
              <a:xfrm>
                <a:off x="6697883" y="4178461"/>
                <a:ext cx="625033" cy="625033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E893481C-AEE0-4AEC-922C-F7F21E6AC94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22916" y="4490978"/>
                <a:ext cx="474884" cy="0"/>
              </a:xfrm>
              <a:prstGeom prst="line">
                <a:avLst/>
              </a:prstGeom>
              <a:ln w="12700">
                <a:solidFill>
                  <a:srgbClr val="6D6D6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F7577D35-C4F6-435D-BEF6-7FD52877A372}"/>
                  </a:ext>
                </a:extLst>
              </p:cNvPr>
              <p:cNvCxnSpPr/>
              <p:nvPr/>
            </p:nvCxnSpPr>
            <p:spPr>
              <a:xfrm flipV="1">
                <a:off x="7802880" y="2834898"/>
                <a:ext cx="0" cy="1666240"/>
              </a:xfrm>
              <a:prstGeom prst="line">
                <a:avLst/>
              </a:prstGeom>
              <a:ln w="12700">
                <a:solidFill>
                  <a:srgbClr val="6D6D6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131DEB0F-C75A-4C13-82AA-226003ABF2E9}"/>
                  </a:ext>
                </a:extLst>
              </p:cNvPr>
              <p:cNvSpPr/>
              <p:nvPr/>
            </p:nvSpPr>
            <p:spPr>
              <a:xfrm>
                <a:off x="7699525" y="2644795"/>
                <a:ext cx="201168" cy="201168"/>
              </a:xfrm>
              <a:prstGeom prst="ellipse">
                <a:avLst/>
              </a:prstGeom>
              <a:noFill/>
              <a:ln>
                <a:solidFill>
                  <a:srgbClr val="8BFB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55391DCE-4842-479C-A303-8FC3E28313E2}"/>
                </a:ext>
              </a:extLst>
            </p:cNvPr>
            <p:cNvGrpSpPr/>
            <p:nvPr/>
          </p:nvGrpSpPr>
          <p:grpSpPr>
            <a:xfrm>
              <a:off x="4034996" y="2889712"/>
              <a:ext cx="616764" cy="1556611"/>
              <a:chOff x="7545057" y="2737505"/>
              <a:chExt cx="616764" cy="1556611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7DE37708-CBD3-40D7-9928-FA03CC019E68}"/>
                  </a:ext>
                </a:extLst>
              </p:cNvPr>
              <p:cNvSpPr/>
              <p:nvPr/>
            </p:nvSpPr>
            <p:spPr>
              <a:xfrm>
                <a:off x="7814151" y="4120495"/>
                <a:ext cx="173621" cy="173621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61598AA5-1BAB-4880-A90A-D082DB0C1BFF}"/>
                  </a:ext>
                </a:extLst>
              </p:cNvPr>
              <p:cNvSpPr/>
              <p:nvPr/>
            </p:nvSpPr>
            <p:spPr>
              <a:xfrm>
                <a:off x="7951935" y="2737505"/>
                <a:ext cx="209886" cy="209886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83740DFA-2F00-4C09-95AD-F3F96EF51B55}"/>
                  </a:ext>
                </a:extLst>
              </p:cNvPr>
              <p:cNvSpPr/>
              <p:nvPr/>
            </p:nvSpPr>
            <p:spPr>
              <a:xfrm>
                <a:off x="8056878" y="3963090"/>
                <a:ext cx="100068" cy="100068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CF0298B7-DB68-432D-9C4F-DE00B2356A53}"/>
                  </a:ext>
                </a:extLst>
              </p:cNvPr>
              <p:cNvSpPr/>
              <p:nvPr/>
            </p:nvSpPr>
            <p:spPr>
              <a:xfrm>
                <a:off x="7545057" y="3758134"/>
                <a:ext cx="128648" cy="128648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65C54747-446E-4434-966C-8F34BE8FC379}"/>
                </a:ext>
              </a:extLst>
            </p:cNvPr>
            <p:cNvGrpSpPr/>
            <p:nvPr/>
          </p:nvGrpSpPr>
          <p:grpSpPr>
            <a:xfrm>
              <a:off x="7445944" y="3213889"/>
              <a:ext cx="616764" cy="1556611"/>
              <a:chOff x="7545057" y="2737505"/>
              <a:chExt cx="616764" cy="1556611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03A46C2E-8A78-4853-AD84-7F62FED3B1DE}"/>
                  </a:ext>
                </a:extLst>
              </p:cNvPr>
              <p:cNvSpPr/>
              <p:nvPr/>
            </p:nvSpPr>
            <p:spPr>
              <a:xfrm>
                <a:off x="7814151" y="4120495"/>
                <a:ext cx="173621" cy="173621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ED536B06-07D4-49D4-BB22-D3E98FE021AF}"/>
                  </a:ext>
                </a:extLst>
              </p:cNvPr>
              <p:cNvSpPr/>
              <p:nvPr/>
            </p:nvSpPr>
            <p:spPr>
              <a:xfrm>
                <a:off x="7951935" y="2737505"/>
                <a:ext cx="209886" cy="209886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698027FE-38DC-4A00-A294-173FD9BF33D8}"/>
                  </a:ext>
                </a:extLst>
              </p:cNvPr>
              <p:cNvSpPr/>
              <p:nvPr/>
            </p:nvSpPr>
            <p:spPr>
              <a:xfrm>
                <a:off x="8056878" y="3963090"/>
                <a:ext cx="100068" cy="100068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4D9F77E1-CAF8-41AF-95DF-47D15A4A6B03}"/>
                  </a:ext>
                </a:extLst>
              </p:cNvPr>
              <p:cNvSpPr/>
              <p:nvPr/>
            </p:nvSpPr>
            <p:spPr>
              <a:xfrm>
                <a:off x="7545057" y="3758134"/>
                <a:ext cx="128648" cy="128648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PA_组合 12">
            <a:extLst>
              <a:ext uri="{FF2B5EF4-FFF2-40B4-BE49-F238E27FC236}">
                <a16:creationId xmlns:a16="http://schemas.microsoft.com/office/drawing/2014/main" xmlns="" id="{4758FE9E-5AF7-46FB-93C4-49C128845C4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380657" y="1377082"/>
            <a:ext cx="2941145" cy="2783870"/>
            <a:chOff x="8380657" y="1377082"/>
            <a:chExt cx="2941145" cy="2783870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70CCE84F-D24E-41A1-B76B-A17DB33B0306}"/>
                </a:ext>
              </a:extLst>
            </p:cNvPr>
            <p:cNvGrpSpPr/>
            <p:nvPr/>
          </p:nvGrpSpPr>
          <p:grpSpPr>
            <a:xfrm>
              <a:off x="8380657" y="2591694"/>
              <a:ext cx="2941145" cy="1569258"/>
              <a:chOff x="593047" y="3260126"/>
              <a:chExt cx="2941145" cy="1569258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="" id="{AACC5AFB-CA4F-4001-8900-E257D44C44AF}"/>
                  </a:ext>
                </a:extLst>
              </p:cNvPr>
              <p:cNvSpPr txBox="1"/>
              <p:nvPr/>
            </p:nvSpPr>
            <p:spPr>
              <a:xfrm>
                <a:off x="593047" y="3629055"/>
                <a:ext cx="2748007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This is a blank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628728CD-0370-42D7-B3B1-7D435CE5EC1E}"/>
                  </a:ext>
                </a:extLst>
              </p:cNvPr>
              <p:cNvSpPr txBox="1"/>
              <p:nvPr/>
            </p:nvSpPr>
            <p:spPr>
              <a:xfrm>
                <a:off x="593047" y="3260126"/>
                <a:ext cx="29411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0EA1E974-AC91-4A54-BB7F-073D3117D361}"/>
                </a:ext>
              </a:extLst>
            </p:cNvPr>
            <p:cNvGrpSpPr/>
            <p:nvPr/>
          </p:nvGrpSpPr>
          <p:grpSpPr>
            <a:xfrm>
              <a:off x="9004090" y="1377082"/>
              <a:ext cx="1030147" cy="1030147"/>
              <a:chOff x="9004090" y="1377082"/>
              <a:chExt cx="1030147" cy="1030147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xmlns="" id="{09ED73C5-360F-4531-BF64-B86556535E7B}"/>
                  </a:ext>
                </a:extLst>
              </p:cNvPr>
              <p:cNvSpPr/>
              <p:nvPr/>
            </p:nvSpPr>
            <p:spPr>
              <a:xfrm>
                <a:off x="9004090" y="1377082"/>
                <a:ext cx="1030147" cy="1030147"/>
              </a:xfrm>
              <a:prstGeom prst="ellipse">
                <a:avLst/>
              </a:prstGeom>
              <a:noFill/>
              <a:ln>
                <a:solidFill>
                  <a:srgbClr val="8BFB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Freeform 141">
                <a:extLst>
                  <a:ext uri="{FF2B5EF4-FFF2-40B4-BE49-F238E27FC236}">
                    <a16:creationId xmlns:a16="http://schemas.microsoft.com/office/drawing/2014/main" xmlns="" id="{55424D00-3432-429E-B9AB-B8B865F8D2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39067" y="1693777"/>
                <a:ext cx="577097" cy="396755"/>
              </a:xfrm>
              <a:custGeom>
                <a:avLst/>
                <a:gdLst/>
                <a:ahLst/>
                <a:cxnLst>
                  <a:cxn ang="0">
                    <a:pos x="232" y="8"/>
                  </a:cxn>
                  <a:cxn ang="0">
                    <a:pos x="226" y="10"/>
                  </a:cxn>
                  <a:cxn ang="0">
                    <a:pos x="200" y="34"/>
                  </a:cxn>
                  <a:cxn ang="0">
                    <a:pos x="200" y="24"/>
                  </a:cxn>
                  <a:cxn ang="0">
                    <a:pos x="192" y="8"/>
                  </a:cxn>
                  <a:cxn ang="0">
                    <a:pos x="176" y="0"/>
                  </a:cxn>
                  <a:cxn ang="0">
                    <a:pos x="24" y="0"/>
                  </a:cxn>
                  <a:cxn ang="0">
                    <a:pos x="8" y="8"/>
                  </a:cxn>
                  <a:cxn ang="0">
                    <a:pos x="0" y="24"/>
                  </a:cxn>
                  <a:cxn ang="0">
                    <a:pos x="0" y="152"/>
                  </a:cxn>
                  <a:cxn ang="0">
                    <a:pos x="2" y="162"/>
                  </a:cxn>
                  <a:cxn ang="0">
                    <a:pos x="14" y="174"/>
                  </a:cxn>
                  <a:cxn ang="0">
                    <a:pos x="176" y="176"/>
                  </a:cxn>
                  <a:cxn ang="0">
                    <a:pos x="186" y="174"/>
                  </a:cxn>
                  <a:cxn ang="0">
                    <a:pos x="198" y="162"/>
                  </a:cxn>
                  <a:cxn ang="0">
                    <a:pos x="200" y="142"/>
                  </a:cxn>
                  <a:cxn ang="0">
                    <a:pos x="222" y="164"/>
                  </a:cxn>
                  <a:cxn ang="0">
                    <a:pos x="232" y="168"/>
                  </a:cxn>
                  <a:cxn ang="0">
                    <a:pos x="240" y="168"/>
                  </a:cxn>
                  <a:cxn ang="0">
                    <a:pos x="252" y="164"/>
                  </a:cxn>
                  <a:cxn ang="0">
                    <a:pos x="256" y="152"/>
                  </a:cxn>
                  <a:cxn ang="0">
                    <a:pos x="256" y="24"/>
                  </a:cxn>
                  <a:cxn ang="0">
                    <a:pos x="252" y="12"/>
                  </a:cxn>
                  <a:cxn ang="0">
                    <a:pos x="240" y="8"/>
                  </a:cxn>
                  <a:cxn ang="0">
                    <a:pos x="24" y="160"/>
                  </a:cxn>
                  <a:cxn ang="0">
                    <a:pos x="18" y="158"/>
                  </a:cxn>
                  <a:cxn ang="0">
                    <a:pos x="16" y="152"/>
                  </a:cxn>
                  <a:cxn ang="0">
                    <a:pos x="16" y="24"/>
                  </a:cxn>
                  <a:cxn ang="0">
                    <a:pos x="18" y="18"/>
                  </a:cxn>
                  <a:cxn ang="0">
                    <a:pos x="24" y="16"/>
                  </a:cxn>
                  <a:cxn ang="0">
                    <a:pos x="176" y="16"/>
                  </a:cxn>
                  <a:cxn ang="0">
                    <a:pos x="182" y="18"/>
                  </a:cxn>
                  <a:cxn ang="0">
                    <a:pos x="184" y="24"/>
                  </a:cxn>
                  <a:cxn ang="0">
                    <a:pos x="184" y="152"/>
                  </a:cxn>
                  <a:cxn ang="0">
                    <a:pos x="182" y="158"/>
                  </a:cxn>
                  <a:cxn ang="0">
                    <a:pos x="176" y="160"/>
                  </a:cxn>
                  <a:cxn ang="0">
                    <a:pos x="240" y="152"/>
                  </a:cxn>
                  <a:cxn ang="0">
                    <a:pos x="232" y="152"/>
                  </a:cxn>
                  <a:cxn ang="0">
                    <a:pos x="200" y="120"/>
                  </a:cxn>
                  <a:cxn ang="0">
                    <a:pos x="192" y="64"/>
                  </a:cxn>
                  <a:cxn ang="0">
                    <a:pos x="232" y="24"/>
                  </a:cxn>
                  <a:cxn ang="0">
                    <a:pos x="240" y="152"/>
                  </a:cxn>
                </a:cxnLst>
                <a:rect l="0" t="0" r="r" b="b"/>
                <a:pathLst>
                  <a:path w="256" h="176">
                    <a:moveTo>
                      <a:pt x="240" y="8"/>
                    </a:moveTo>
                    <a:lnTo>
                      <a:pt x="232" y="8"/>
                    </a:lnTo>
                    <a:lnTo>
                      <a:pt x="232" y="8"/>
                    </a:lnTo>
                    <a:lnTo>
                      <a:pt x="226" y="10"/>
                    </a:lnTo>
                    <a:lnTo>
                      <a:pt x="222" y="12"/>
                    </a:lnTo>
                    <a:lnTo>
                      <a:pt x="200" y="34"/>
                    </a:lnTo>
                    <a:lnTo>
                      <a:pt x="200" y="24"/>
                    </a:lnTo>
                    <a:lnTo>
                      <a:pt x="200" y="24"/>
                    </a:lnTo>
                    <a:lnTo>
                      <a:pt x="198" y="14"/>
                    </a:lnTo>
                    <a:lnTo>
                      <a:pt x="192" y="8"/>
                    </a:lnTo>
                    <a:lnTo>
                      <a:pt x="186" y="2"/>
                    </a:lnTo>
                    <a:lnTo>
                      <a:pt x="176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4" y="2"/>
                    </a:lnTo>
                    <a:lnTo>
                      <a:pt x="8" y="8"/>
                    </a:lnTo>
                    <a:lnTo>
                      <a:pt x="2" y="14"/>
                    </a:lnTo>
                    <a:lnTo>
                      <a:pt x="0" y="24"/>
                    </a:lnTo>
                    <a:lnTo>
                      <a:pt x="0" y="80"/>
                    </a:lnTo>
                    <a:lnTo>
                      <a:pt x="0" y="152"/>
                    </a:lnTo>
                    <a:lnTo>
                      <a:pt x="0" y="152"/>
                    </a:lnTo>
                    <a:lnTo>
                      <a:pt x="2" y="162"/>
                    </a:lnTo>
                    <a:lnTo>
                      <a:pt x="8" y="168"/>
                    </a:lnTo>
                    <a:lnTo>
                      <a:pt x="14" y="174"/>
                    </a:lnTo>
                    <a:lnTo>
                      <a:pt x="24" y="176"/>
                    </a:lnTo>
                    <a:lnTo>
                      <a:pt x="176" y="176"/>
                    </a:lnTo>
                    <a:lnTo>
                      <a:pt x="176" y="176"/>
                    </a:lnTo>
                    <a:lnTo>
                      <a:pt x="186" y="174"/>
                    </a:lnTo>
                    <a:lnTo>
                      <a:pt x="192" y="168"/>
                    </a:lnTo>
                    <a:lnTo>
                      <a:pt x="198" y="162"/>
                    </a:lnTo>
                    <a:lnTo>
                      <a:pt x="200" y="152"/>
                    </a:lnTo>
                    <a:lnTo>
                      <a:pt x="200" y="142"/>
                    </a:lnTo>
                    <a:lnTo>
                      <a:pt x="222" y="164"/>
                    </a:lnTo>
                    <a:lnTo>
                      <a:pt x="222" y="164"/>
                    </a:lnTo>
                    <a:lnTo>
                      <a:pt x="226" y="168"/>
                    </a:lnTo>
                    <a:lnTo>
                      <a:pt x="232" y="168"/>
                    </a:lnTo>
                    <a:lnTo>
                      <a:pt x="240" y="168"/>
                    </a:lnTo>
                    <a:lnTo>
                      <a:pt x="240" y="168"/>
                    </a:lnTo>
                    <a:lnTo>
                      <a:pt x="246" y="166"/>
                    </a:lnTo>
                    <a:lnTo>
                      <a:pt x="252" y="164"/>
                    </a:lnTo>
                    <a:lnTo>
                      <a:pt x="254" y="158"/>
                    </a:lnTo>
                    <a:lnTo>
                      <a:pt x="256" y="152"/>
                    </a:lnTo>
                    <a:lnTo>
                      <a:pt x="256" y="24"/>
                    </a:lnTo>
                    <a:lnTo>
                      <a:pt x="256" y="24"/>
                    </a:lnTo>
                    <a:lnTo>
                      <a:pt x="254" y="18"/>
                    </a:lnTo>
                    <a:lnTo>
                      <a:pt x="252" y="12"/>
                    </a:lnTo>
                    <a:lnTo>
                      <a:pt x="246" y="10"/>
                    </a:lnTo>
                    <a:lnTo>
                      <a:pt x="240" y="8"/>
                    </a:lnTo>
                    <a:close/>
                    <a:moveTo>
                      <a:pt x="24" y="160"/>
                    </a:moveTo>
                    <a:lnTo>
                      <a:pt x="24" y="160"/>
                    </a:lnTo>
                    <a:lnTo>
                      <a:pt x="20" y="160"/>
                    </a:lnTo>
                    <a:lnTo>
                      <a:pt x="18" y="158"/>
                    </a:lnTo>
                    <a:lnTo>
                      <a:pt x="16" y="156"/>
                    </a:lnTo>
                    <a:lnTo>
                      <a:pt x="16" y="15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0"/>
                    </a:lnTo>
                    <a:lnTo>
                      <a:pt x="18" y="18"/>
                    </a:lnTo>
                    <a:lnTo>
                      <a:pt x="20" y="16"/>
                    </a:lnTo>
                    <a:lnTo>
                      <a:pt x="24" y="16"/>
                    </a:lnTo>
                    <a:lnTo>
                      <a:pt x="176" y="16"/>
                    </a:lnTo>
                    <a:lnTo>
                      <a:pt x="176" y="16"/>
                    </a:lnTo>
                    <a:lnTo>
                      <a:pt x="180" y="16"/>
                    </a:lnTo>
                    <a:lnTo>
                      <a:pt x="182" y="18"/>
                    </a:lnTo>
                    <a:lnTo>
                      <a:pt x="184" y="20"/>
                    </a:lnTo>
                    <a:lnTo>
                      <a:pt x="184" y="24"/>
                    </a:lnTo>
                    <a:lnTo>
                      <a:pt x="184" y="152"/>
                    </a:lnTo>
                    <a:lnTo>
                      <a:pt x="184" y="152"/>
                    </a:lnTo>
                    <a:lnTo>
                      <a:pt x="184" y="156"/>
                    </a:lnTo>
                    <a:lnTo>
                      <a:pt x="182" y="158"/>
                    </a:lnTo>
                    <a:lnTo>
                      <a:pt x="180" y="160"/>
                    </a:lnTo>
                    <a:lnTo>
                      <a:pt x="176" y="160"/>
                    </a:lnTo>
                    <a:lnTo>
                      <a:pt x="24" y="160"/>
                    </a:lnTo>
                    <a:close/>
                    <a:moveTo>
                      <a:pt x="240" y="152"/>
                    </a:moveTo>
                    <a:lnTo>
                      <a:pt x="232" y="152"/>
                    </a:lnTo>
                    <a:lnTo>
                      <a:pt x="232" y="152"/>
                    </a:lnTo>
                    <a:lnTo>
                      <a:pt x="200" y="120"/>
                    </a:lnTo>
                    <a:lnTo>
                      <a:pt x="200" y="120"/>
                    </a:lnTo>
                    <a:lnTo>
                      <a:pt x="192" y="112"/>
                    </a:lnTo>
                    <a:lnTo>
                      <a:pt x="192" y="64"/>
                    </a:lnTo>
                    <a:lnTo>
                      <a:pt x="232" y="24"/>
                    </a:lnTo>
                    <a:lnTo>
                      <a:pt x="232" y="24"/>
                    </a:lnTo>
                    <a:lnTo>
                      <a:pt x="240" y="24"/>
                    </a:lnTo>
                    <a:lnTo>
                      <a:pt x="240" y="152"/>
                    </a:lnTo>
                    <a:close/>
                  </a:path>
                </a:pathLst>
              </a:custGeom>
              <a:solidFill>
                <a:srgbClr val="8BFB4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11" name="PA_组合 10">
            <a:extLst>
              <a:ext uri="{FF2B5EF4-FFF2-40B4-BE49-F238E27FC236}">
                <a16:creationId xmlns:a16="http://schemas.microsoft.com/office/drawing/2014/main" xmlns="" id="{158C38BB-28DE-4E5E-A9DE-4F318CD30066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42223" y="2230305"/>
            <a:ext cx="2980257" cy="2853367"/>
            <a:chOff x="742223" y="2230305"/>
            <a:chExt cx="2980257" cy="2853367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51BCC01E-54A5-47DB-81C3-36946739B943}"/>
                </a:ext>
              </a:extLst>
            </p:cNvPr>
            <p:cNvGrpSpPr/>
            <p:nvPr/>
          </p:nvGrpSpPr>
          <p:grpSpPr>
            <a:xfrm>
              <a:off x="742223" y="3514011"/>
              <a:ext cx="2980257" cy="1569661"/>
              <a:chOff x="360797" y="3259723"/>
              <a:chExt cx="2980257" cy="1569661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D272232E-6424-42E8-AA78-B05BEF66FDC0}"/>
                  </a:ext>
                </a:extLst>
              </p:cNvPr>
              <p:cNvSpPr txBox="1"/>
              <p:nvPr/>
            </p:nvSpPr>
            <p:spPr>
              <a:xfrm>
                <a:off x="593047" y="3629055"/>
                <a:ext cx="2748007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r"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This is a blank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86FA2D8C-B16C-42F2-ACDE-A2D3D043340B}"/>
                  </a:ext>
                </a:extLst>
              </p:cNvPr>
              <p:cNvSpPr txBox="1"/>
              <p:nvPr/>
            </p:nvSpPr>
            <p:spPr>
              <a:xfrm>
                <a:off x="360797" y="3259723"/>
                <a:ext cx="29411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45B652BD-691C-42EF-9D46-3C62A92973EE}"/>
                </a:ext>
              </a:extLst>
            </p:cNvPr>
            <p:cNvGrpSpPr/>
            <p:nvPr/>
          </p:nvGrpSpPr>
          <p:grpSpPr>
            <a:xfrm>
              <a:off x="1942818" y="2230305"/>
              <a:ext cx="1030147" cy="1030147"/>
              <a:chOff x="1942818" y="2230305"/>
              <a:chExt cx="1030147" cy="1030147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xmlns="" id="{5EF3AAFB-585B-4493-8934-F316F8E0D0EC}"/>
                  </a:ext>
                </a:extLst>
              </p:cNvPr>
              <p:cNvSpPr/>
              <p:nvPr/>
            </p:nvSpPr>
            <p:spPr>
              <a:xfrm>
                <a:off x="1942818" y="2230305"/>
                <a:ext cx="1030147" cy="1030147"/>
              </a:xfrm>
              <a:prstGeom prst="ellipse">
                <a:avLst/>
              </a:prstGeom>
              <a:noFill/>
              <a:ln>
                <a:solidFill>
                  <a:srgbClr val="8BFB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2" name="Group 42">
                <a:extLst>
                  <a:ext uri="{FF2B5EF4-FFF2-40B4-BE49-F238E27FC236}">
                    <a16:creationId xmlns:a16="http://schemas.microsoft.com/office/drawing/2014/main" xmlns="" id="{3EC5F3C5-9F8C-4F01-85BE-7017ACA0F607}"/>
                  </a:ext>
                </a:extLst>
              </p:cNvPr>
              <p:cNvGrpSpPr/>
              <p:nvPr/>
            </p:nvGrpSpPr>
            <p:grpSpPr>
              <a:xfrm>
                <a:off x="2199842" y="2507730"/>
                <a:ext cx="577097" cy="486925"/>
                <a:chOff x="6400800" y="2000250"/>
                <a:chExt cx="406400" cy="342900"/>
              </a:xfrm>
              <a:solidFill>
                <a:srgbClr val="8BFB4F"/>
              </a:solidFill>
            </p:grpSpPr>
            <p:sp>
              <p:nvSpPr>
                <p:cNvPr id="43" name="Freeform 98">
                  <a:extLst>
                    <a:ext uri="{FF2B5EF4-FFF2-40B4-BE49-F238E27FC236}">
                      <a16:creationId xmlns:a16="http://schemas.microsoft.com/office/drawing/2014/main" xmlns="" id="{8CA8E0BE-35C3-42A1-9DE1-003BD912A04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502400" y="2089150"/>
                  <a:ext cx="203200" cy="203200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40" y="6"/>
                    </a:cxn>
                    <a:cxn ang="0">
                      <a:pos x="18" y="18"/>
                    </a:cxn>
                    <a:cxn ang="0">
                      <a:pos x="6" y="40"/>
                    </a:cxn>
                    <a:cxn ang="0">
                      <a:pos x="0" y="64"/>
                    </a:cxn>
                    <a:cxn ang="0">
                      <a:pos x="2" y="76"/>
                    </a:cxn>
                    <a:cxn ang="0">
                      <a:pos x="10" y="100"/>
                    </a:cxn>
                    <a:cxn ang="0">
                      <a:pos x="28" y="118"/>
                    </a:cxn>
                    <a:cxn ang="0">
                      <a:pos x="52" y="126"/>
                    </a:cxn>
                    <a:cxn ang="0">
                      <a:pos x="64" y="128"/>
                    </a:cxn>
                    <a:cxn ang="0">
                      <a:pos x="88" y="122"/>
                    </a:cxn>
                    <a:cxn ang="0">
                      <a:pos x="110" y="110"/>
                    </a:cxn>
                    <a:cxn ang="0">
                      <a:pos x="122" y="88"/>
                    </a:cxn>
                    <a:cxn ang="0">
                      <a:pos x="128" y="64"/>
                    </a:cxn>
                    <a:cxn ang="0">
                      <a:pos x="126" y="52"/>
                    </a:cxn>
                    <a:cxn ang="0">
                      <a:pos x="118" y="28"/>
                    </a:cxn>
                    <a:cxn ang="0">
                      <a:pos x="100" y="10"/>
                    </a:cxn>
                    <a:cxn ang="0">
                      <a:pos x="76" y="2"/>
                    </a:cxn>
                    <a:cxn ang="0">
                      <a:pos x="100" y="96"/>
                    </a:cxn>
                    <a:cxn ang="0">
                      <a:pos x="94" y="102"/>
                    </a:cxn>
                    <a:cxn ang="0">
                      <a:pos x="76" y="110"/>
                    </a:cxn>
                    <a:cxn ang="0">
                      <a:pos x="58" y="112"/>
                    </a:cxn>
                    <a:cxn ang="0">
                      <a:pos x="40" y="106"/>
                    </a:cxn>
                    <a:cxn ang="0">
                      <a:pos x="32" y="100"/>
                    </a:cxn>
                    <a:cxn ang="0">
                      <a:pos x="22" y="86"/>
                    </a:cxn>
                    <a:cxn ang="0">
                      <a:pos x="16" y="68"/>
                    </a:cxn>
                    <a:cxn ang="0">
                      <a:pos x="18" y="50"/>
                    </a:cxn>
                    <a:cxn ang="0">
                      <a:pos x="28" y="32"/>
                    </a:cxn>
                    <a:cxn ang="0">
                      <a:pos x="34" y="26"/>
                    </a:cxn>
                    <a:cxn ang="0">
                      <a:pos x="52" y="18"/>
                    </a:cxn>
                    <a:cxn ang="0">
                      <a:pos x="70" y="16"/>
                    </a:cxn>
                    <a:cxn ang="0">
                      <a:pos x="88" y="22"/>
                    </a:cxn>
                    <a:cxn ang="0">
                      <a:pos x="96" y="28"/>
                    </a:cxn>
                    <a:cxn ang="0">
                      <a:pos x="106" y="42"/>
                    </a:cxn>
                    <a:cxn ang="0">
                      <a:pos x="112" y="60"/>
                    </a:cxn>
                    <a:cxn ang="0">
                      <a:pos x="110" y="78"/>
                    </a:cxn>
                    <a:cxn ang="0">
                      <a:pos x="100" y="96"/>
                    </a:cxn>
                  </a:cxnLst>
                  <a:rect l="0" t="0" r="r" b="b"/>
                  <a:pathLst>
                    <a:path w="128" h="128">
                      <a:moveTo>
                        <a:pt x="64" y="0"/>
                      </a:moveTo>
                      <a:lnTo>
                        <a:pt x="64" y="0"/>
                      </a:lnTo>
                      <a:lnTo>
                        <a:pt x="52" y="2"/>
                      </a:lnTo>
                      <a:lnTo>
                        <a:pt x="40" y="6"/>
                      </a:lnTo>
                      <a:lnTo>
                        <a:pt x="28" y="10"/>
                      </a:lnTo>
                      <a:lnTo>
                        <a:pt x="18" y="18"/>
                      </a:lnTo>
                      <a:lnTo>
                        <a:pt x="10" y="28"/>
                      </a:lnTo>
                      <a:lnTo>
                        <a:pt x="6" y="40"/>
                      </a:lnTo>
                      <a:lnTo>
                        <a:pt x="2" y="52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2" y="76"/>
                      </a:lnTo>
                      <a:lnTo>
                        <a:pt x="6" y="88"/>
                      </a:lnTo>
                      <a:lnTo>
                        <a:pt x="10" y="100"/>
                      </a:lnTo>
                      <a:lnTo>
                        <a:pt x="18" y="110"/>
                      </a:lnTo>
                      <a:lnTo>
                        <a:pt x="28" y="118"/>
                      </a:lnTo>
                      <a:lnTo>
                        <a:pt x="40" y="122"/>
                      </a:lnTo>
                      <a:lnTo>
                        <a:pt x="52" y="126"/>
                      </a:lnTo>
                      <a:lnTo>
                        <a:pt x="64" y="128"/>
                      </a:lnTo>
                      <a:lnTo>
                        <a:pt x="64" y="128"/>
                      </a:lnTo>
                      <a:lnTo>
                        <a:pt x="76" y="126"/>
                      </a:lnTo>
                      <a:lnTo>
                        <a:pt x="88" y="122"/>
                      </a:lnTo>
                      <a:lnTo>
                        <a:pt x="100" y="118"/>
                      </a:lnTo>
                      <a:lnTo>
                        <a:pt x="110" y="110"/>
                      </a:lnTo>
                      <a:lnTo>
                        <a:pt x="118" y="100"/>
                      </a:lnTo>
                      <a:lnTo>
                        <a:pt x="122" y="88"/>
                      </a:lnTo>
                      <a:lnTo>
                        <a:pt x="126" y="76"/>
                      </a:lnTo>
                      <a:lnTo>
                        <a:pt x="128" y="64"/>
                      </a:lnTo>
                      <a:lnTo>
                        <a:pt x="128" y="64"/>
                      </a:lnTo>
                      <a:lnTo>
                        <a:pt x="126" y="52"/>
                      </a:lnTo>
                      <a:lnTo>
                        <a:pt x="122" y="40"/>
                      </a:lnTo>
                      <a:lnTo>
                        <a:pt x="118" y="28"/>
                      </a:lnTo>
                      <a:lnTo>
                        <a:pt x="110" y="18"/>
                      </a:lnTo>
                      <a:lnTo>
                        <a:pt x="100" y="10"/>
                      </a:lnTo>
                      <a:lnTo>
                        <a:pt x="88" y="6"/>
                      </a:lnTo>
                      <a:lnTo>
                        <a:pt x="76" y="2"/>
                      </a:lnTo>
                      <a:lnTo>
                        <a:pt x="64" y="0"/>
                      </a:lnTo>
                      <a:close/>
                      <a:moveTo>
                        <a:pt x="100" y="96"/>
                      </a:moveTo>
                      <a:lnTo>
                        <a:pt x="100" y="96"/>
                      </a:lnTo>
                      <a:lnTo>
                        <a:pt x="94" y="102"/>
                      </a:lnTo>
                      <a:lnTo>
                        <a:pt x="86" y="106"/>
                      </a:lnTo>
                      <a:lnTo>
                        <a:pt x="76" y="110"/>
                      </a:lnTo>
                      <a:lnTo>
                        <a:pt x="68" y="112"/>
                      </a:lnTo>
                      <a:lnTo>
                        <a:pt x="58" y="112"/>
                      </a:lnTo>
                      <a:lnTo>
                        <a:pt x="50" y="110"/>
                      </a:lnTo>
                      <a:lnTo>
                        <a:pt x="40" y="106"/>
                      </a:lnTo>
                      <a:lnTo>
                        <a:pt x="32" y="100"/>
                      </a:lnTo>
                      <a:lnTo>
                        <a:pt x="32" y="100"/>
                      </a:lnTo>
                      <a:lnTo>
                        <a:pt x="26" y="94"/>
                      </a:lnTo>
                      <a:lnTo>
                        <a:pt x="22" y="86"/>
                      </a:lnTo>
                      <a:lnTo>
                        <a:pt x="18" y="76"/>
                      </a:lnTo>
                      <a:lnTo>
                        <a:pt x="16" y="68"/>
                      </a:lnTo>
                      <a:lnTo>
                        <a:pt x="16" y="58"/>
                      </a:lnTo>
                      <a:lnTo>
                        <a:pt x="18" y="50"/>
                      </a:lnTo>
                      <a:lnTo>
                        <a:pt x="22" y="40"/>
                      </a:lnTo>
                      <a:lnTo>
                        <a:pt x="28" y="32"/>
                      </a:lnTo>
                      <a:lnTo>
                        <a:pt x="28" y="32"/>
                      </a:lnTo>
                      <a:lnTo>
                        <a:pt x="34" y="26"/>
                      </a:lnTo>
                      <a:lnTo>
                        <a:pt x="42" y="22"/>
                      </a:lnTo>
                      <a:lnTo>
                        <a:pt x="52" y="18"/>
                      </a:lnTo>
                      <a:lnTo>
                        <a:pt x="60" y="16"/>
                      </a:lnTo>
                      <a:lnTo>
                        <a:pt x="70" y="16"/>
                      </a:lnTo>
                      <a:lnTo>
                        <a:pt x="78" y="18"/>
                      </a:lnTo>
                      <a:lnTo>
                        <a:pt x="88" y="22"/>
                      </a:lnTo>
                      <a:lnTo>
                        <a:pt x="96" y="28"/>
                      </a:lnTo>
                      <a:lnTo>
                        <a:pt x="96" y="28"/>
                      </a:lnTo>
                      <a:lnTo>
                        <a:pt x="102" y="34"/>
                      </a:lnTo>
                      <a:lnTo>
                        <a:pt x="106" y="42"/>
                      </a:lnTo>
                      <a:lnTo>
                        <a:pt x="110" y="52"/>
                      </a:lnTo>
                      <a:lnTo>
                        <a:pt x="112" y="60"/>
                      </a:lnTo>
                      <a:lnTo>
                        <a:pt x="112" y="70"/>
                      </a:lnTo>
                      <a:lnTo>
                        <a:pt x="110" y="78"/>
                      </a:lnTo>
                      <a:lnTo>
                        <a:pt x="106" y="88"/>
                      </a:lnTo>
                      <a:lnTo>
                        <a:pt x="100" y="9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ar-SA" sz="1350" kern="0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4" name="Freeform 101">
                  <a:extLst>
                    <a:ext uri="{FF2B5EF4-FFF2-40B4-BE49-F238E27FC236}">
                      <a16:creationId xmlns:a16="http://schemas.microsoft.com/office/drawing/2014/main" xmlns="" id="{99606797-2F12-42D6-8B08-9ECE3F4B24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53200" y="2139950"/>
                  <a:ext cx="57150" cy="57150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26" y="0"/>
                    </a:cxn>
                    <a:cxn ang="0">
                      <a:pos x="20" y="2"/>
                    </a:cxn>
                    <a:cxn ang="0">
                      <a:pos x="10" y="10"/>
                    </a:cxn>
                    <a:cxn ang="0">
                      <a:pos x="2" y="20"/>
                    </a:cxn>
                    <a:cxn ang="0">
                      <a:pos x="0" y="26"/>
                    </a:cxn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2" y="34"/>
                    </a:cxn>
                    <a:cxn ang="0">
                      <a:pos x="4" y="36"/>
                    </a:cxn>
                    <a:cxn ang="0">
                      <a:pos x="4" y="36"/>
                    </a:cxn>
                    <a:cxn ang="0">
                      <a:pos x="6" y="34"/>
                    </a:cxn>
                    <a:cxn ang="0">
                      <a:pos x="8" y="32"/>
                    </a:cxn>
                    <a:cxn ang="0">
                      <a:pos x="8" y="32"/>
                    </a:cxn>
                    <a:cxn ang="0">
                      <a:pos x="8" y="32"/>
                    </a:cxn>
                    <a:cxn ang="0">
                      <a:pos x="10" y="22"/>
                    </a:cxn>
                    <a:cxn ang="0">
                      <a:pos x="16" y="16"/>
                    </a:cxn>
                    <a:cxn ang="0">
                      <a:pos x="22" y="10"/>
                    </a:cxn>
                    <a:cxn ang="0">
                      <a:pos x="32" y="8"/>
                    </a:cxn>
                    <a:cxn ang="0">
                      <a:pos x="32" y="8"/>
                    </a:cxn>
                    <a:cxn ang="0">
                      <a:pos x="34" y="6"/>
                    </a:cxn>
                    <a:cxn ang="0">
                      <a:pos x="36" y="4"/>
                    </a:cxn>
                    <a:cxn ang="0">
                      <a:pos x="36" y="4"/>
                    </a:cxn>
                    <a:cxn ang="0">
                      <a:pos x="34" y="2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6" h="36">
                      <a:moveTo>
                        <a:pt x="32" y="0"/>
                      </a:moveTo>
                      <a:lnTo>
                        <a:pt x="32" y="0"/>
                      </a:lnTo>
                      <a:lnTo>
                        <a:pt x="26" y="0"/>
                      </a:lnTo>
                      <a:lnTo>
                        <a:pt x="20" y="2"/>
                      </a:lnTo>
                      <a:lnTo>
                        <a:pt x="10" y="10"/>
                      </a:lnTo>
                      <a:lnTo>
                        <a:pt x="2" y="20"/>
                      </a:lnTo>
                      <a:lnTo>
                        <a:pt x="0" y="26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4" y="36"/>
                      </a:lnTo>
                      <a:lnTo>
                        <a:pt x="4" y="36"/>
                      </a:lnTo>
                      <a:lnTo>
                        <a:pt x="6" y="34"/>
                      </a:lnTo>
                      <a:lnTo>
                        <a:pt x="8" y="32"/>
                      </a:lnTo>
                      <a:lnTo>
                        <a:pt x="8" y="32"/>
                      </a:lnTo>
                      <a:lnTo>
                        <a:pt x="8" y="32"/>
                      </a:lnTo>
                      <a:lnTo>
                        <a:pt x="10" y="22"/>
                      </a:lnTo>
                      <a:lnTo>
                        <a:pt x="16" y="16"/>
                      </a:lnTo>
                      <a:lnTo>
                        <a:pt x="22" y="10"/>
                      </a:lnTo>
                      <a:lnTo>
                        <a:pt x="32" y="8"/>
                      </a:lnTo>
                      <a:lnTo>
                        <a:pt x="32" y="8"/>
                      </a:lnTo>
                      <a:lnTo>
                        <a:pt x="34" y="6"/>
                      </a:lnTo>
                      <a:lnTo>
                        <a:pt x="36" y="4"/>
                      </a:lnTo>
                      <a:lnTo>
                        <a:pt x="36" y="4"/>
                      </a:lnTo>
                      <a:lnTo>
                        <a:pt x="34" y="2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ar-SA" sz="1350" kern="0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5" name="Freeform 103">
                  <a:extLst>
                    <a:ext uri="{FF2B5EF4-FFF2-40B4-BE49-F238E27FC236}">
                      <a16:creationId xmlns:a16="http://schemas.microsoft.com/office/drawing/2014/main" xmlns="" id="{6691DBB1-F9F6-48DD-903B-F522231F5E8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400800" y="2000250"/>
                  <a:ext cx="406400" cy="342900"/>
                </a:xfrm>
                <a:custGeom>
                  <a:avLst/>
                  <a:gdLst/>
                  <a:ahLst/>
                  <a:cxnLst>
                    <a:cxn ang="0">
                      <a:pos x="202" y="42"/>
                    </a:cxn>
                    <a:cxn ang="0">
                      <a:pos x="190" y="16"/>
                    </a:cxn>
                    <a:cxn ang="0">
                      <a:pos x="182" y="4"/>
                    </a:cxn>
                    <a:cxn ang="0">
                      <a:pos x="168" y="0"/>
                    </a:cxn>
                    <a:cxn ang="0">
                      <a:pos x="88" y="0"/>
                    </a:cxn>
                    <a:cxn ang="0">
                      <a:pos x="74" y="4"/>
                    </a:cxn>
                    <a:cxn ang="0">
                      <a:pos x="66" y="16"/>
                    </a:cxn>
                    <a:cxn ang="0">
                      <a:pos x="20" y="48"/>
                    </a:cxn>
                    <a:cxn ang="0">
                      <a:pos x="12" y="52"/>
                    </a:cxn>
                    <a:cxn ang="0">
                      <a:pos x="2" y="64"/>
                    </a:cxn>
                    <a:cxn ang="0">
                      <a:pos x="0" y="192"/>
                    </a:cxn>
                    <a:cxn ang="0">
                      <a:pos x="2" y="202"/>
                    </a:cxn>
                    <a:cxn ang="0">
                      <a:pos x="14" y="214"/>
                    </a:cxn>
                    <a:cxn ang="0">
                      <a:pos x="232" y="216"/>
                    </a:cxn>
                    <a:cxn ang="0">
                      <a:pos x="242" y="214"/>
                    </a:cxn>
                    <a:cxn ang="0">
                      <a:pos x="254" y="202"/>
                    </a:cxn>
                    <a:cxn ang="0">
                      <a:pos x="256" y="72"/>
                    </a:cxn>
                    <a:cxn ang="0">
                      <a:pos x="254" y="64"/>
                    </a:cxn>
                    <a:cxn ang="0">
                      <a:pos x="244" y="52"/>
                    </a:cxn>
                    <a:cxn ang="0">
                      <a:pos x="240" y="192"/>
                    </a:cxn>
                    <a:cxn ang="0">
                      <a:pos x="240" y="196"/>
                    </a:cxn>
                    <a:cxn ang="0">
                      <a:pos x="236" y="200"/>
                    </a:cxn>
                    <a:cxn ang="0">
                      <a:pos x="24" y="200"/>
                    </a:cxn>
                    <a:cxn ang="0">
                      <a:pos x="20" y="200"/>
                    </a:cxn>
                    <a:cxn ang="0">
                      <a:pos x="16" y="196"/>
                    </a:cxn>
                    <a:cxn ang="0">
                      <a:pos x="16" y="72"/>
                    </a:cxn>
                    <a:cxn ang="0">
                      <a:pos x="18" y="66"/>
                    </a:cxn>
                    <a:cxn ang="0">
                      <a:pos x="66" y="56"/>
                    </a:cxn>
                    <a:cxn ang="0">
                      <a:pos x="80" y="22"/>
                    </a:cxn>
                    <a:cxn ang="0">
                      <a:pos x="88" y="16"/>
                    </a:cxn>
                    <a:cxn ang="0">
                      <a:pos x="168" y="16"/>
                    </a:cxn>
                    <a:cxn ang="0">
                      <a:pos x="176" y="22"/>
                    </a:cxn>
                    <a:cxn ang="0">
                      <a:pos x="234" y="64"/>
                    </a:cxn>
                    <a:cxn ang="0">
                      <a:pos x="238" y="66"/>
                    </a:cxn>
                    <a:cxn ang="0">
                      <a:pos x="240" y="192"/>
                    </a:cxn>
                  </a:cxnLst>
                  <a:rect l="0" t="0" r="r" b="b"/>
                  <a:pathLst>
                    <a:path w="256" h="216">
                      <a:moveTo>
                        <a:pt x="236" y="48"/>
                      </a:moveTo>
                      <a:lnTo>
                        <a:pt x="202" y="42"/>
                      </a:lnTo>
                      <a:lnTo>
                        <a:pt x="190" y="16"/>
                      </a:lnTo>
                      <a:lnTo>
                        <a:pt x="190" y="16"/>
                      </a:lnTo>
                      <a:lnTo>
                        <a:pt x="186" y="8"/>
                      </a:lnTo>
                      <a:lnTo>
                        <a:pt x="182" y="4"/>
                      </a:lnTo>
                      <a:lnTo>
                        <a:pt x="176" y="2"/>
                      </a:lnTo>
                      <a:lnTo>
                        <a:pt x="168" y="0"/>
                      </a:lnTo>
                      <a:lnTo>
                        <a:pt x="88" y="0"/>
                      </a:lnTo>
                      <a:lnTo>
                        <a:pt x="88" y="0"/>
                      </a:lnTo>
                      <a:lnTo>
                        <a:pt x="80" y="2"/>
                      </a:lnTo>
                      <a:lnTo>
                        <a:pt x="74" y="4"/>
                      </a:lnTo>
                      <a:lnTo>
                        <a:pt x="70" y="8"/>
                      </a:lnTo>
                      <a:lnTo>
                        <a:pt x="66" y="16"/>
                      </a:lnTo>
                      <a:lnTo>
                        <a:pt x="54" y="42"/>
                      </a:lnTo>
                      <a:lnTo>
                        <a:pt x="20" y="48"/>
                      </a:lnTo>
                      <a:lnTo>
                        <a:pt x="20" y="48"/>
                      </a:lnTo>
                      <a:lnTo>
                        <a:pt x="12" y="52"/>
                      </a:lnTo>
                      <a:lnTo>
                        <a:pt x="6" y="56"/>
                      </a:lnTo>
                      <a:lnTo>
                        <a:pt x="2" y="64"/>
                      </a:lnTo>
                      <a:lnTo>
                        <a:pt x="0" y="72"/>
                      </a:lnTo>
                      <a:lnTo>
                        <a:pt x="0" y="192"/>
                      </a:lnTo>
                      <a:lnTo>
                        <a:pt x="0" y="192"/>
                      </a:lnTo>
                      <a:lnTo>
                        <a:pt x="2" y="202"/>
                      </a:lnTo>
                      <a:lnTo>
                        <a:pt x="8" y="208"/>
                      </a:lnTo>
                      <a:lnTo>
                        <a:pt x="14" y="214"/>
                      </a:lnTo>
                      <a:lnTo>
                        <a:pt x="24" y="216"/>
                      </a:lnTo>
                      <a:lnTo>
                        <a:pt x="232" y="216"/>
                      </a:lnTo>
                      <a:lnTo>
                        <a:pt x="232" y="216"/>
                      </a:lnTo>
                      <a:lnTo>
                        <a:pt x="242" y="214"/>
                      </a:lnTo>
                      <a:lnTo>
                        <a:pt x="248" y="208"/>
                      </a:lnTo>
                      <a:lnTo>
                        <a:pt x="254" y="202"/>
                      </a:lnTo>
                      <a:lnTo>
                        <a:pt x="256" y="192"/>
                      </a:lnTo>
                      <a:lnTo>
                        <a:pt x="256" y="72"/>
                      </a:lnTo>
                      <a:lnTo>
                        <a:pt x="256" y="72"/>
                      </a:lnTo>
                      <a:lnTo>
                        <a:pt x="254" y="64"/>
                      </a:lnTo>
                      <a:lnTo>
                        <a:pt x="250" y="56"/>
                      </a:lnTo>
                      <a:lnTo>
                        <a:pt x="244" y="52"/>
                      </a:lnTo>
                      <a:lnTo>
                        <a:pt x="236" y="48"/>
                      </a:lnTo>
                      <a:close/>
                      <a:moveTo>
                        <a:pt x="240" y="192"/>
                      </a:moveTo>
                      <a:lnTo>
                        <a:pt x="240" y="192"/>
                      </a:lnTo>
                      <a:lnTo>
                        <a:pt x="240" y="196"/>
                      </a:lnTo>
                      <a:lnTo>
                        <a:pt x="238" y="198"/>
                      </a:lnTo>
                      <a:lnTo>
                        <a:pt x="236" y="200"/>
                      </a:lnTo>
                      <a:lnTo>
                        <a:pt x="232" y="200"/>
                      </a:lnTo>
                      <a:lnTo>
                        <a:pt x="24" y="200"/>
                      </a:lnTo>
                      <a:lnTo>
                        <a:pt x="24" y="200"/>
                      </a:lnTo>
                      <a:lnTo>
                        <a:pt x="20" y="200"/>
                      </a:lnTo>
                      <a:lnTo>
                        <a:pt x="18" y="198"/>
                      </a:lnTo>
                      <a:lnTo>
                        <a:pt x="16" y="196"/>
                      </a:lnTo>
                      <a:lnTo>
                        <a:pt x="16" y="192"/>
                      </a:lnTo>
                      <a:lnTo>
                        <a:pt x="16" y="72"/>
                      </a:lnTo>
                      <a:lnTo>
                        <a:pt x="16" y="72"/>
                      </a:lnTo>
                      <a:lnTo>
                        <a:pt x="18" y="66"/>
                      </a:lnTo>
                      <a:lnTo>
                        <a:pt x="22" y="64"/>
                      </a:lnTo>
                      <a:lnTo>
                        <a:pt x="66" y="56"/>
                      </a:lnTo>
                      <a:lnTo>
                        <a:pt x="80" y="22"/>
                      </a:lnTo>
                      <a:lnTo>
                        <a:pt x="80" y="22"/>
                      </a:lnTo>
                      <a:lnTo>
                        <a:pt x="84" y="18"/>
                      </a:lnTo>
                      <a:lnTo>
                        <a:pt x="88" y="16"/>
                      </a:lnTo>
                      <a:lnTo>
                        <a:pt x="168" y="16"/>
                      </a:lnTo>
                      <a:lnTo>
                        <a:pt x="168" y="16"/>
                      </a:lnTo>
                      <a:lnTo>
                        <a:pt x="172" y="18"/>
                      </a:lnTo>
                      <a:lnTo>
                        <a:pt x="176" y="22"/>
                      </a:lnTo>
                      <a:lnTo>
                        <a:pt x="190" y="56"/>
                      </a:lnTo>
                      <a:lnTo>
                        <a:pt x="234" y="64"/>
                      </a:lnTo>
                      <a:lnTo>
                        <a:pt x="234" y="64"/>
                      </a:lnTo>
                      <a:lnTo>
                        <a:pt x="238" y="66"/>
                      </a:lnTo>
                      <a:lnTo>
                        <a:pt x="240" y="72"/>
                      </a:lnTo>
                      <a:lnTo>
                        <a:pt x="240" y="1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ar-SA" sz="1350" kern="0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2348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33713B0-FBF9-47EA-BFDC-D250409F611C}"/>
              </a:ext>
            </a:extLst>
          </p:cNvPr>
          <p:cNvCxnSpPr/>
          <p:nvPr/>
        </p:nvCxnSpPr>
        <p:spPr>
          <a:xfrm>
            <a:off x="6054945" y="1327981"/>
            <a:ext cx="0" cy="4084320"/>
          </a:xfrm>
          <a:prstGeom prst="line">
            <a:avLst/>
          </a:prstGeom>
          <a:ln w="12700">
            <a:solidFill>
              <a:srgbClr val="6D6D6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4349D2E-5140-482F-825A-DB419C338233}"/>
              </a:ext>
            </a:extLst>
          </p:cNvPr>
          <p:cNvGrpSpPr/>
          <p:nvPr/>
        </p:nvGrpSpPr>
        <p:grpSpPr>
          <a:xfrm>
            <a:off x="883176" y="1651829"/>
            <a:ext cx="4254918" cy="4080704"/>
            <a:chOff x="883176" y="1651829"/>
            <a:chExt cx="4254918" cy="4080704"/>
          </a:xfrm>
        </p:grpSpPr>
        <p:graphicFrame>
          <p:nvGraphicFramePr>
            <p:cNvPr id="4" name="Chart 5">
              <a:extLst>
                <a:ext uri="{FF2B5EF4-FFF2-40B4-BE49-F238E27FC236}">
                  <a16:creationId xmlns:a16="http://schemas.microsoft.com/office/drawing/2014/main" xmlns="" id="{EA23C518-F507-4B56-8176-C6B80AD8440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75829249"/>
                </p:ext>
              </p:extLst>
            </p:nvPr>
          </p:nvGraphicFramePr>
          <p:xfrm>
            <a:off x="1473264" y="1940464"/>
            <a:ext cx="2922089" cy="309278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D20AA54B-B191-4262-ACD4-ECE6B67E4BC3}"/>
                </a:ext>
              </a:extLst>
            </p:cNvPr>
            <p:cNvSpPr/>
            <p:nvPr/>
          </p:nvSpPr>
          <p:spPr>
            <a:xfrm>
              <a:off x="1204222" y="1756772"/>
              <a:ext cx="3460172" cy="3460172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E63B88F3-4A56-4A44-AC7E-9B9DAAF6350E}"/>
                </a:ext>
              </a:extLst>
            </p:cNvPr>
            <p:cNvSpPr txBox="1"/>
            <p:nvPr/>
          </p:nvSpPr>
          <p:spPr>
            <a:xfrm>
              <a:off x="1941976" y="2979026"/>
              <a:ext cx="198466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</a:rPr>
                <a:t>40</a:t>
              </a:r>
              <a:r>
                <a:rPr lang="en-US" altLang="zh-CN" sz="4000" dirty="0">
                  <a:solidFill>
                    <a:schemeClr val="bg1"/>
                  </a:solidFill>
                </a:rPr>
                <a:t>%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FF6EA25E-984B-417F-BF57-A74C8CCF043B}"/>
                </a:ext>
              </a:extLst>
            </p:cNvPr>
            <p:cNvGrpSpPr/>
            <p:nvPr/>
          </p:nvGrpSpPr>
          <p:grpSpPr>
            <a:xfrm>
              <a:off x="4496001" y="1651829"/>
              <a:ext cx="642093" cy="1157424"/>
              <a:chOff x="1115254" y="4193046"/>
              <a:chExt cx="642093" cy="1157424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07D7D791-A6F2-4519-895F-BAD547D20A4E}"/>
                  </a:ext>
                </a:extLst>
              </p:cNvPr>
              <p:cNvSpPr/>
              <p:nvPr/>
            </p:nvSpPr>
            <p:spPr>
              <a:xfrm>
                <a:off x="1397607" y="4852017"/>
                <a:ext cx="115507" cy="115507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xmlns="" id="{2F264B7B-00D6-43B0-A507-56C3A1BB8304}"/>
                  </a:ext>
                </a:extLst>
              </p:cNvPr>
              <p:cNvGrpSpPr/>
              <p:nvPr/>
            </p:nvGrpSpPr>
            <p:grpSpPr>
              <a:xfrm>
                <a:off x="1115254" y="4193046"/>
                <a:ext cx="642093" cy="1157424"/>
                <a:chOff x="7545057" y="3136692"/>
                <a:chExt cx="642093" cy="1157424"/>
              </a:xfrm>
            </p:grpSpPr>
            <p:sp>
              <p:nvSpPr>
                <p:cNvPr id="36" name="椭圆 35">
                  <a:extLst>
                    <a:ext uri="{FF2B5EF4-FFF2-40B4-BE49-F238E27FC236}">
                      <a16:creationId xmlns:a16="http://schemas.microsoft.com/office/drawing/2014/main" xmlns="" id="{9639A2D0-89B0-48AC-8485-162E20D299E6}"/>
                    </a:ext>
                  </a:extLst>
                </p:cNvPr>
                <p:cNvSpPr/>
                <p:nvPr/>
              </p:nvSpPr>
              <p:spPr>
                <a:xfrm>
                  <a:off x="7814151" y="4120495"/>
                  <a:ext cx="173621" cy="173621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xmlns="" id="{A4CD5DDB-6BA7-45B8-BEDD-A0D491A0B4C9}"/>
                    </a:ext>
                  </a:extLst>
                </p:cNvPr>
                <p:cNvSpPr/>
                <p:nvPr/>
              </p:nvSpPr>
              <p:spPr>
                <a:xfrm>
                  <a:off x="7977264" y="3136692"/>
                  <a:ext cx="209886" cy="209886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xmlns="" id="{40C5AA99-E30F-41E7-9AEC-4A2FF321C2EC}"/>
                    </a:ext>
                  </a:extLst>
                </p:cNvPr>
                <p:cNvSpPr/>
                <p:nvPr/>
              </p:nvSpPr>
              <p:spPr>
                <a:xfrm>
                  <a:off x="8056878" y="3963090"/>
                  <a:ext cx="100068" cy="100068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xmlns="" id="{7744BD70-34CC-4C48-9055-31129BF384A3}"/>
                    </a:ext>
                  </a:extLst>
                </p:cNvPr>
                <p:cNvSpPr/>
                <p:nvPr/>
              </p:nvSpPr>
              <p:spPr>
                <a:xfrm>
                  <a:off x="7545057" y="3758134"/>
                  <a:ext cx="128648" cy="128648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9F1CCCF7-99CC-484C-A1DD-DF7C2E313A42}"/>
                </a:ext>
              </a:extLst>
            </p:cNvPr>
            <p:cNvGrpSpPr/>
            <p:nvPr/>
          </p:nvGrpSpPr>
          <p:grpSpPr>
            <a:xfrm rot="19155552">
              <a:off x="883176" y="4575109"/>
              <a:ext cx="642093" cy="1157424"/>
              <a:chOff x="1115254" y="4193046"/>
              <a:chExt cx="642093" cy="1157424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9167E4FC-B113-4DBB-AB9C-0F4EF14D099E}"/>
                  </a:ext>
                </a:extLst>
              </p:cNvPr>
              <p:cNvSpPr/>
              <p:nvPr/>
            </p:nvSpPr>
            <p:spPr>
              <a:xfrm>
                <a:off x="1397607" y="4852017"/>
                <a:ext cx="115507" cy="115507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xmlns="" id="{4EE86558-FCF5-4051-B43D-BF6295D96B57}"/>
                  </a:ext>
                </a:extLst>
              </p:cNvPr>
              <p:cNvGrpSpPr/>
              <p:nvPr/>
            </p:nvGrpSpPr>
            <p:grpSpPr>
              <a:xfrm>
                <a:off x="1115254" y="4193046"/>
                <a:ext cx="642093" cy="1157424"/>
                <a:chOff x="7545057" y="3136692"/>
                <a:chExt cx="642093" cy="1157424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xmlns="" id="{19A5E83E-8F40-4222-BC52-C8ECBDAA1FE5}"/>
                    </a:ext>
                  </a:extLst>
                </p:cNvPr>
                <p:cNvSpPr/>
                <p:nvPr/>
              </p:nvSpPr>
              <p:spPr>
                <a:xfrm>
                  <a:off x="7814151" y="4120495"/>
                  <a:ext cx="173621" cy="173621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xmlns="" id="{55A324DD-26D2-438C-AE7B-CC41C9FEDE59}"/>
                    </a:ext>
                  </a:extLst>
                </p:cNvPr>
                <p:cNvSpPr/>
                <p:nvPr/>
              </p:nvSpPr>
              <p:spPr>
                <a:xfrm>
                  <a:off x="7977264" y="3136692"/>
                  <a:ext cx="209886" cy="209886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xmlns="" id="{4E3B9A70-24B1-44C3-84C3-36ABA1E1980F}"/>
                    </a:ext>
                  </a:extLst>
                </p:cNvPr>
                <p:cNvSpPr/>
                <p:nvPr/>
              </p:nvSpPr>
              <p:spPr>
                <a:xfrm>
                  <a:off x="8056878" y="3963090"/>
                  <a:ext cx="100068" cy="100068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xmlns="" id="{913B0985-3B6A-42C6-9022-65D932333B72}"/>
                    </a:ext>
                  </a:extLst>
                </p:cNvPr>
                <p:cNvSpPr/>
                <p:nvPr/>
              </p:nvSpPr>
              <p:spPr>
                <a:xfrm>
                  <a:off x="7545057" y="3758134"/>
                  <a:ext cx="128648" cy="128648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E604CCC-66C1-479B-98B4-96A2D69ECF0F}"/>
              </a:ext>
            </a:extLst>
          </p:cNvPr>
          <p:cNvGrpSpPr/>
          <p:nvPr/>
        </p:nvGrpSpPr>
        <p:grpSpPr>
          <a:xfrm>
            <a:off x="7226321" y="1545657"/>
            <a:ext cx="4205670" cy="1556611"/>
            <a:chOff x="7226321" y="1545657"/>
            <a:chExt cx="4205670" cy="1556611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412C0072-2201-48F3-B8C0-4EC6BC60FDC5}"/>
                </a:ext>
              </a:extLst>
            </p:cNvPr>
            <p:cNvGrpSpPr/>
            <p:nvPr/>
          </p:nvGrpSpPr>
          <p:grpSpPr>
            <a:xfrm>
              <a:off x="7226321" y="1545657"/>
              <a:ext cx="812778" cy="1556611"/>
              <a:chOff x="7378721" y="1057046"/>
              <a:chExt cx="812778" cy="1556611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33249436-8A88-43BD-A7F3-2E56E97B2A55}"/>
                  </a:ext>
                </a:extLst>
              </p:cNvPr>
              <p:cNvSpPr/>
              <p:nvPr/>
            </p:nvSpPr>
            <p:spPr>
              <a:xfrm>
                <a:off x="7496214" y="1487709"/>
                <a:ext cx="695285" cy="695285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EA45030B-D869-422E-ADFE-F5D69D3A7D9B}"/>
                  </a:ext>
                </a:extLst>
              </p:cNvPr>
              <p:cNvGrpSpPr/>
              <p:nvPr/>
            </p:nvGrpSpPr>
            <p:grpSpPr>
              <a:xfrm rot="926065">
                <a:off x="7378721" y="1057046"/>
                <a:ext cx="616764" cy="1556611"/>
                <a:chOff x="7545057" y="2737505"/>
                <a:chExt cx="616764" cy="1556611"/>
              </a:xfrm>
            </p:grpSpPr>
            <p:sp>
              <p:nvSpPr>
                <p:cNvPr id="15" name="椭圆 14">
                  <a:extLst>
                    <a:ext uri="{FF2B5EF4-FFF2-40B4-BE49-F238E27FC236}">
                      <a16:creationId xmlns:a16="http://schemas.microsoft.com/office/drawing/2014/main" xmlns="" id="{CC7B89A6-8642-4207-BE6A-F8FA17E686BF}"/>
                    </a:ext>
                  </a:extLst>
                </p:cNvPr>
                <p:cNvSpPr/>
                <p:nvPr/>
              </p:nvSpPr>
              <p:spPr>
                <a:xfrm>
                  <a:off x="7814151" y="4120495"/>
                  <a:ext cx="173621" cy="173621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xmlns="" id="{52E34894-5DC1-4246-8F49-8D9CB8F1C830}"/>
                    </a:ext>
                  </a:extLst>
                </p:cNvPr>
                <p:cNvSpPr/>
                <p:nvPr/>
              </p:nvSpPr>
              <p:spPr>
                <a:xfrm>
                  <a:off x="7951935" y="2737505"/>
                  <a:ext cx="209886" cy="209886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xmlns="" id="{112BDBE5-2B32-4D33-BBDA-5701C380D8EC}"/>
                    </a:ext>
                  </a:extLst>
                </p:cNvPr>
                <p:cNvSpPr/>
                <p:nvPr/>
              </p:nvSpPr>
              <p:spPr>
                <a:xfrm>
                  <a:off x="8056878" y="3963090"/>
                  <a:ext cx="100068" cy="100068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>
                  <a:extLst>
                    <a:ext uri="{FF2B5EF4-FFF2-40B4-BE49-F238E27FC236}">
                      <a16:creationId xmlns:a16="http://schemas.microsoft.com/office/drawing/2014/main" xmlns="" id="{84580BB9-2896-46FF-B541-82F36AA065DB}"/>
                    </a:ext>
                  </a:extLst>
                </p:cNvPr>
                <p:cNvSpPr/>
                <p:nvPr/>
              </p:nvSpPr>
              <p:spPr>
                <a:xfrm>
                  <a:off x="7545057" y="3758134"/>
                  <a:ext cx="128648" cy="128648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EA28BA57-C915-4260-B35C-EC4F27D71C15}"/>
                </a:ext>
              </a:extLst>
            </p:cNvPr>
            <p:cNvGrpSpPr/>
            <p:nvPr/>
          </p:nvGrpSpPr>
          <p:grpSpPr>
            <a:xfrm>
              <a:off x="8139747" y="1935909"/>
              <a:ext cx="3292244" cy="776105"/>
              <a:chOff x="-40404" y="2731662"/>
              <a:chExt cx="3292244" cy="776105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C766300A-C54A-4EB1-B1BC-5BC931CFE0F2}"/>
                  </a:ext>
                </a:extLst>
              </p:cNvPr>
              <p:cNvSpPr txBox="1"/>
              <p:nvPr/>
            </p:nvSpPr>
            <p:spPr>
              <a:xfrm>
                <a:off x="-40404" y="2984547"/>
                <a:ext cx="32922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05D228C0-E387-454C-B0AE-23F3A120E83F}"/>
                  </a:ext>
                </a:extLst>
              </p:cNvPr>
              <p:cNvSpPr txBox="1"/>
              <p:nvPr/>
            </p:nvSpPr>
            <p:spPr>
              <a:xfrm>
                <a:off x="-26396" y="2731662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7" name="Group 15">
              <a:extLst>
                <a:ext uri="{FF2B5EF4-FFF2-40B4-BE49-F238E27FC236}">
                  <a16:creationId xmlns:a16="http://schemas.microsoft.com/office/drawing/2014/main" xmlns="" id="{ECB8558A-ACAC-4100-BB2F-C1C8EB9D89BB}"/>
                </a:ext>
              </a:extLst>
            </p:cNvPr>
            <p:cNvGrpSpPr/>
            <p:nvPr/>
          </p:nvGrpSpPr>
          <p:grpSpPr>
            <a:xfrm>
              <a:off x="7541928" y="2132784"/>
              <a:ext cx="332599" cy="332599"/>
              <a:chOff x="3962400" y="1149350"/>
              <a:chExt cx="406400" cy="406400"/>
            </a:xfrm>
            <a:solidFill>
              <a:srgbClr val="151515"/>
            </a:solidFill>
          </p:grpSpPr>
          <p:sp>
            <p:nvSpPr>
              <p:cNvPr id="48" name="Freeform 240">
                <a:extLst>
                  <a:ext uri="{FF2B5EF4-FFF2-40B4-BE49-F238E27FC236}">
                    <a16:creationId xmlns:a16="http://schemas.microsoft.com/office/drawing/2014/main" xmlns="" id="{6392A22C-10BE-426B-81E4-02FC68D4F2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2400" y="1149350"/>
                <a:ext cx="406400" cy="406400"/>
              </a:xfrm>
              <a:custGeom>
                <a:avLst/>
                <a:gdLst/>
                <a:ahLst/>
                <a:cxnLst>
                  <a:cxn ang="0">
                    <a:pos x="208" y="82"/>
                  </a:cxn>
                  <a:cxn ang="0">
                    <a:pos x="168" y="54"/>
                  </a:cxn>
                  <a:cxn ang="0">
                    <a:pos x="160" y="24"/>
                  </a:cxn>
                  <a:cxn ang="0">
                    <a:pos x="136" y="2"/>
                  </a:cxn>
                  <a:cxn ang="0">
                    <a:pos x="112" y="6"/>
                  </a:cxn>
                  <a:cxn ang="0">
                    <a:pos x="102" y="38"/>
                  </a:cxn>
                  <a:cxn ang="0">
                    <a:pos x="82" y="76"/>
                  </a:cxn>
                  <a:cxn ang="0">
                    <a:pos x="64" y="86"/>
                  </a:cxn>
                  <a:cxn ang="0">
                    <a:pos x="24" y="80"/>
                  </a:cxn>
                  <a:cxn ang="0">
                    <a:pos x="2" y="94"/>
                  </a:cxn>
                  <a:cxn ang="0">
                    <a:pos x="2" y="242"/>
                  </a:cxn>
                  <a:cxn ang="0">
                    <a:pos x="48" y="256"/>
                  </a:cxn>
                  <a:cxn ang="0">
                    <a:pos x="66" y="248"/>
                  </a:cxn>
                  <a:cxn ang="0">
                    <a:pos x="70" y="242"/>
                  </a:cxn>
                  <a:cxn ang="0">
                    <a:pos x="72" y="242"/>
                  </a:cxn>
                  <a:cxn ang="0">
                    <a:pos x="136" y="256"/>
                  </a:cxn>
                  <a:cxn ang="0">
                    <a:pos x="206" y="256"/>
                  </a:cxn>
                  <a:cxn ang="0">
                    <a:pos x="224" y="240"/>
                  </a:cxn>
                  <a:cxn ang="0">
                    <a:pos x="228" y="218"/>
                  </a:cxn>
                  <a:cxn ang="0">
                    <a:pos x="242" y="198"/>
                  </a:cxn>
                  <a:cxn ang="0">
                    <a:pos x="242" y="176"/>
                  </a:cxn>
                  <a:cxn ang="0">
                    <a:pos x="252" y="144"/>
                  </a:cxn>
                  <a:cxn ang="0">
                    <a:pos x="256" y="116"/>
                  </a:cxn>
                  <a:cxn ang="0">
                    <a:pos x="256" y="112"/>
                  </a:cxn>
                  <a:cxn ang="0">
                    <a:pos x="234" y="84"/>
                  </a:cxn>
                  <a:cxn ang="0">
                    <a:pos x="54" y="238"/>
                  </a:cxn>
                  <a:cxn ang="0">
                    <a:pos x="24" y="240"/>
                  </a:cxn>
                  <a:cxn ang="0">
                    <a:pos x="16" y="232"/>
                  </a:cxn>
                  <a:cxn ang="0">
                    <a:pos x="18" y="98"/>
                  </a:cxn>
                  <a:cxn ang="0">
                    <a:pos x="48" y="96"/>
                  </a:cxn>
                  <a:cxn ang="0">
                    <a:pos x="56" y="104"/>
                  </a:cxn>
                  <a:cxn ang="0">
                    <a:pos x="240" y="120"/>
                  </a:cxn>
                  <a:cxn ang="0">
                    <a:pos x="208" y="128"/>
                  </a:cxn>
                  <a:cxn ang="0">
                    <a:pos x="204" y="132"/>
                  </a:cxn>
                  <a:cxn ang="0">
                    <a:pos x="224" y="136"/>
                  </a:cxn>
                  <a:cxn ang="0">
                    <a:pos x="236" y="150"/>
                  </a:cxn>
                  <a:cxn ang="0">
                    <a:pos x="228" y="166"/>
                  </a:cxn>
                  <a:cxn ang="0">
                    <a:pos x="198" y="170"/>
                  </a:cxn>
                  <a:cxn ang="0">
                    <a:pos x="200" y="176"/>
                  </a:cxn>
                  <a:cxn ang="0">
                    <a:pos x="226" y="182"/>
                  </a:cxn>
                  <a:cxn ang="0">
                    <a:pos x="224" y="198"/>
                  </a:cxn>
                  <a:cxn ang="0">
                    <a:pos x="192" y="208"/>
                  </a:cxn>
                  <a:cxn ang="0">
                    <a:pos x="188" y="212"/>
                  </a:cxn>
                  <a:cxn ang="0">
                    <a:pos x="204" y="216"/>
                  </a:cxn>
                  <a:cxn ang="0">
                    <a:pos x="212" y="228"/>
                  </a:cxn>
                  <a:cxn ang="0">
                    <a:pos x="206" y="238"/>
                  </a:cxn>
                  <a:cxn ang="0">
                    <a:pos x="136" y="240"/>
                  </a:cxn>
                  <a:cxn ang="0">
                    <a:pos x="70" y="226"/>
                  </a:cxn>
                  <a:cxn ang="0">
                    <a:pos x="64" y="218"/>
                  </a:cxn>
                  <a:cxn ang="0">
                    <a:pos x="70" y="100"/>
                  </a:cxn>
                  <a:cxn ang="0">
                    <a:pos x="84" y="94"/>
                  </a:cxn>
                  <a:cxn ang="0">
                    <a:pos x="114" y="56"/>
                  </a:cxn>
                  <a:cxn ang="0">
                    <a:pos x="120" y="24"/>
                  </a:cxn>
                  <a:cxn ang="0">
                    <a:pos x="128" y="16"/>
                  </a:cxn>
                  <a:cxn ang="0">
                    <a:pos x="148" y="40"/>
                  </a:cxn>
                  <a:cxn ang="0">
                    <a:pos x="150" y="74"/>
                  </a:cxn>
                  <a:cxn ang="0">
                    <a:pos x="226" y="98"/>
                  </a:cxn>
                  <a:cxn ang="0">
                    <a:pos x="238" y="106"/>
                  </a:cxn>
                </a:cxnLst>
                <a:rect l="0" t="0" r="r" b="b"/>
                <a:pathLst>
                  <a:path w="256" h="256">
                    <a:moveTo>
                      <a:pt x="234" y="84"/>
                    </a:moveTo>
                    <a:lnTo>
                      <a:pt x="234" y="84"/>
                    </a:lnTo>
                    <a:lnTo>
                      <a:pt x="224" y="82"/>
                    </a:lnTo>
                    <a:lnTo>
                      <a:pt x="208" y="82"/>
                    </a:lnTo>
                    <a:lnTo>
                      <a:pt x="166" y="80"/>
                    </a:lnTo>
                    <a:lnTo>
                      <a:pt x="166" y="80"/>
                    </a:lnTo>
                    <a:lnTo>
                      <a:pt x="168" y="68"/>
                    </a:lnTo>
                    <a:lnTo>
                      <a:pt x="168" y="54"/>
                    </a:lnTo>
                    <a:lnTo>
                      <a:pt x="168" y="54"/>
                    </a:lnTo>
                    <a:lnTo>
                      <a:pt x="166" y="44"/>
                    </a:lnTo>
                    <a:lnTo>
                      <a:pt x="164" y="34"/>
                    </a:lnTo>
                    <a:lnTo>
                      <a:pt x="160" y="24"/>
                    </a:lnTo>
                    <a:lnTo>
                      <a:pt x="154" y="16"/>
                    </a:lnTo>
                    <a:lnTo>
                      <a:pt x="148" y="10"/>
                    </a:lnTo>
                    <a:lnTo>
                      <a:pt x="142" y="4"/>
                    </a:lnTo>
                    <a:lnTo>
                      <a:pt x="136" y="2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18" y="2"/>
                    </a:lnTo>
                    <a:lnTo>
                      <a:pt x="112" y="6"/>
                    </a:lnTo>
                    <a:lnTo>
                      <a:pt x="106" y="14"/>
                    </a:lnTo>
                    <a:lnTo>
                      <a:pt x="104" y="24"/>
                    </a:lnTo>
                    <a:lnTo>
                      <a:pt x="104" y="24"/>
                    </a:lnTo>
                    <a:lnTo>
                      <a:pt x="102" y="38"/>
                    </a:lnTo>
                    <a:lnTo>
                      <a:pt x="98" y="54"/>
                    </a:lnTo>
                    <a:lnTo>
                      <a:pt x="94" y="62"/>
                    </a:lnTo>
                    <a:lnTo>
                      <a:pt x="88" y="70"/>
                    </a:lnTo>
                    <a:lnTo>
                      <a:pt x="82" y="76"/>
                    </a:lnTo>
                    <a:lnTo>
                      <a:pt x="72" y="82"/>
                    </a:lnTo>
                    <a:lnTo>
                      <a:pt x="72" y="82"/>
                    </a:lnTo>
                    <a:lnTo>
                      <a:pt x="64" y="86"/>
                    </a:lnTo>
                    <a:lnTo>
                      <a:pt x="64" y="86"/>
                    </a:lnTo>
                    <a:lnTo>
                      <a:pt x="64" y="86"/>
                    </a:lnTo>
                    <a:lnTo>
                      <a:pt x="56" y="82"/>
                    </a:lnTo>
                    <a:lnTo>
                      <a:pt x="48" y="80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14" y="82"/>
                    </a:lnTo>
                    <a:lnTo>
                      <a:pt x="8" y="88"/>
                    </a:lnTo>
                    <a:lnTo>
                      <a:pt x="2" y="94"/>
                    </a:lnTo>
                    <a:lnTo>
                      <a:pt x="0" y="104"/>
                    </a:lnTo>
                    <a:lnTo>
                      <a:pt x="0" y="232"/>
                    </a:lnTo>
                    <a:lnTo>
                      <a:pt x="0" y="232"/>
                    </a:lnTo>
                    <a:lnTo>
                      <a:pt x="2" y="242"/>
                    </a:lnTo>
                    <a:lnTo>
                      <a:pt x="8" y="248"/>
                    </a:lnTo>
                    <a:lnTo>
                      <a:pt x="14" y="254"/>
                    </a:lnTo>
                    <a:lnTo>
                      <a:pt x="24" y="256"/>
                    </a:lnTo>
                    <a:lnTo>
                      <a:pt x="48" y="256"/>
                    </a:lnTo>
                    <a:lnTo>
                      <a:pt x="48" y="256"/>
                    </a:lnTo>
                    <a:lnTo>
                      <a:pt x="54" y="254"/>
                    </a:lnTo>
                    <a:lnTo>
                      <a:pt x="60" y="252"/>
                    </a:lnTo>
                    <a:lnTo>
                      <a:pt x="66" y="248"/>
                    </a:lnTo>
                    <a:lnTo>
                      <a:pt x="70" y="242"/>
                    </a:lnTo>
                    <a:lnTo>
                      <a:pt x="70" y="242"/>
                    </a:lnTo>
                    <a:lnTo>
                      <a:pt x="70" y="242"/>
                    </a:lnTo>
                    <a:lnTo>
                      <a:pt x="70" y="242"/>
                    </a:lnTo>
                    <a:lnTo>
                      <a:pt x="72" y="242"/>
                    </a:lnTo>
                    <a:lnTo>
                      <a:pt x="72" y="242"/>
                    </a:lnTo>
                    <a:lnTo>
                      <a:pt x="72" y="242"/>
                    </a:lnTo>
                    <a:lnTo>
                      <a:pt x="72" y="242"/>
                    </a:lnTo>
                    <a:lnTo>
                      <a:pt x="104" y="250"/>
                    </a:lnTo>
                    <a:lnTo>
                      <a:pt x="104" y="250"/>
                    </a:lnTo>
                    <a:lnTo>
                      <a:pt x="122" y="254"/>
                    </a:lnTo>
                    <a:lnTo>
                      <a:pt x="136" y="256"/>
                    </a:lnTo>
                    <a:lnTo>
                      <a:pt x="152" y="256"/>
                    </a:lnTo>
                    <a:lnTo>
                      <a:pt x="196" y="256"/>
                    </a:lnTo>
                    <a:lnTo>
                      <a:pt x="196" y="256"/>
                    </a:lnTo>
                    <a:lnTo>
                      <a:pt x="206" y="256"/>
                    </a:lnTo>
                    <a:lnTo>
                      <a:pt x="214" y="252"/>
                    </a:lnTo>
                    <a:lnTo>
                      <a:pt x="220" y="248"/>
                    </a:lnTo>
                    <a:lnTo>
                      <a:pt x="224" y="240"/>
                    </a:lnTo>
                    <a:lnTo>
                      <a:pt x="224" y="240"/>
                    </a:lnTo>
                    <a:lnTo>
                      <a:pt x="228" y="232"/>
                    </a:lnTo>
                    <a:lnTo>
                      <a:pt x="228" y="232"/>
                    </a:lnTo>
                    <a:lnTo>
                      <a:pt x="230" y="226"/>
                    </a:lnTo>
                    <a:lnTo>
                      <a:pt x="228" y="218"/>
                    </a:lnTo>
                    <a:lnTo>
                      <a:pt x="228" y="218"/>
                    </a:lnTo>
                    <a:lnTo>
                      <a:pt x="234" y="212"/>
                    </a:lnTo>
                    <a:lnTo>
                      <a:pt x="238" y="208"/>
                    </a:lnTo>
                    <a:lnTo>
                      <a:pt x="242" y="198"/>
                    </a:lnTo>
                    <a:lnTo>
                      <a:pt x="242" y="198"/>
                    </a:lnTo>
                    <a:lnTo>
                      <a:pt x="244" y="184"/>
                    </a:lnTo>
                    <a:lnTo>
                      <a:pt x="242" y="176"/>
                    </a:lnTo>
                    <a:lnTo>
                      <a:pt x="242" y="176"/>
                    </a:lnTo>
                    <a:lnTo>
                      <a:pt x="248" y="166"/>
                    </a:lnTo>
                    <a:lnTo>
                      <a:pt x="252" y="154"/>
                    </a:lnTo>
                    <a:lnTo>
                      <a:pt x="252" y="154"/>
                    </a:lnTo>
                    <a:lnTo>
                      <a:pt x="252" y="144"/>
                    </a:lnTo>
                    <a:lnTo>
                      <a:pt x="248" y="134"/>
                    </a:lnTo>
                    <a:lnTo>
                      <a:pt x="248" y="134"/>
                    </a:lnTo>
                    <a:lnTo>
                      <a:pt x="254" y="126"/>
                    </a:lnTo>
                    <a:lnTo>
                      <a:pt x="256" y="116"/>
                    </a:lnTo>
                    <a:lnTo>
                      <a:pt x="256" y="116"/>
                    </a:lnTo>
                    <a:lnTo>
                      <a:pt x="256" y="116"/>
                    </a:lnTo>
                    <a:lnTo>
                      <a:pt x="256" y="112"/>
                    </a:lnTo>
                    <a:lnTo>
                      <a:pt x="256" y="112"/>
                    </a:lnTo>
                    <a:lnTo>
                      <a:pt x="254" y="104"/>
                    </a:lnTo>
                    <a:lnTo>
                      <a:pt x="250" y="96"/>
                    </a:lnTo>
                    <a:lnTo>
                      <a:pt x="244" y="88"/>
                    </a:lnTo>
                    <a:lnTo>
                      <a:pt x="234" y="84"/>
                    </a:lnTo>
                    <a:close/>
                    <a:moveTo>
                      <a:pt x="56" y="232"/>
                    </a:moveTo>
                    <a:lnTo>
                      <a:pt x="56" y="232"/>
                    </a:lnTo>
                    <a:lnTo>
                      <a:pt x="56" y="236"/>
                    </a:lnTo>
                    <a:lnTo>
                      <a:pt x="54" y="238"/>
                    </a:lnTo>
                    <a:lnTo>
                      <a:pt x="52" y="240"/>
                    </a:lnTo>
                    <a:lnTo>
                      <a:pt x="48" y="240"/>
                    </a:lnTo>
                    <a:lnTo>
                      <a:pt x="24" y="240"/>
                    </a:lnTo>
                    <a:lnTo>
                      <a:pt x="24" y="240"/>
                    </a:lnTo>
                    <a:lnTo>
                      <a:pt x="20" y="240"/>
                    </a:lnTo>
                    <a:lnTo>
                      <a:pt x="18" y="238"/>
                    </a:lnTo>
                    <a:lnTo>
                      <a:pt x="16" y="236"/>
                    </a:lnTo>
                    <a:lnTo>
                      <a:pt x="16" y="232"/>
                    </a:lnTo>
                    <a:lnTo>
                      <a:pt x="16" y="104"/>
                    </a:lnTo>
                    <a:lnTo>
                      <a:pt x="16" y="104"/>
                    </a:lnTo>
                    <a:lnTo>
                      <a:pt x="16" y="100"/>
                    </a:lnTo>
                    <a:lnTo>
                      <a:pt x="18" y="98"/>
                    </a:lnTo>
                    <a:lnTo>
                      <a:pt x="20" y="96"/>
                    </a:lnTo>
                    <a:lnTo>
                      <a:pt x="24" y="96"/>
                    </a:lnTo>
                    <a:lnTo>
                      <a:pt x="48" y="96"/>
                    </a:lnTo>
                    <a:lnTo>
                      <a:pt x="48" y="96"/>
                    </a:lnTo>
                    <a:lnTo>
                      <a:pt x="52" y="96"/>
                    </a:lnTo>
                    <a:lnTo>
                      <a:pt x="54" y="98"/>
                    </a:lnTo>
                    <a:lnTo>
                      <a:pt x="56" y="100"/>
                    </a:lnTo>
                    <a:lnTo>
                      <a:pt x="56" y="104"/>
                    </a:lnTo>
                    <a:lnTo>
                      <a:pt x="56" y="232"/>
                    </a:lnTo>
                    <a:close/>
                    <a:moveTo>
                      <a:pt x="240" y="116"/>
                    </a:moveTo>
                    <a:lnTo>
                      <a:pt x="240" y="116"/>
                    </a:lnTo>
                    <a:lnTo>
                      <a:pt x="240" y="120"/>
                    </a:lnTo>
                    <a:lnTo>
                      <a:pt x="238" y="124"/>
                    </a:lnTo>
                    <a:lnTo>
                      <a:pt x="232" y="126"/>
                    </a:lnTo>
                    <a:lnTo>
                      <a:pt x="224" y="128"/>
                    </a:lnTo>
                    <a:lnTo>
                      <a:pt x="208" y="128"/>
                    </a:lnTo>
                    <a:lnTo>
                      <a:pt x="208" y="128"/>
                    </a:lnTo>
                    <a:lnTo>
                      <a:pt x="206" y="130"/>
                    </a:lnTo>
                    <a:lnTo>
                      <a:pt x="204" y="132"/>
                    </a:lnTo>
                    <a:lnTo>
                      <a:pt x="204" y="132"/>
                    </a:lnTo>
                    <a:lnTo>
                      <a:pt x="206" y="134"/>
                    </a:lnTo>
                    <a:lnTo>
                      <a:pt x="208" y="136"/>
                    </a:lnTo>
                    <a:lnTo>
                      <a:pt x="224" y="136"/>
                    </a:lnTo>
                    <a:lnTo>
                      <a:pt x="224" y="136"/>
                    </a:lnTo>
                    <a:lnTo>
                      <a:pt x="230" y="138"/>
                    </a:lnTo>
                    <a:lnTo>
                      <a:pt x="234" y="142"/>
                    </a:lnTo>
                    <a:lnTo>
                      <a:pt x="236" y="146"/>
                    </a:lnTo>
                    <a:lnTo>
                      <a:pt x="236" y="150"/>
                    </a:lnTo>
                    <a:lnTo>
                      <a:pt x="236" y="150"/>
                    </a:lnTo>
                    <a:lnTo>
                      <a:pt x="236" y="156"/>
                    </a:lnTo>
                    <a:lnTo>
                      <a:pt x="232" y="162"/>
                    </a:lnTo>
                    <a:lnTo>
                      <a:pt x="228" y="166"/>
                    </a:lnTo>
                    <a:lnTo>
                      <a:pt x="220" y="168"/>
                    </a:lnTo>
                    <a:lnTo>
                      <a:pt x="200" y="168"/>
                    </a:lnTo>
                    <a:lnTo>
                      <a:pt x="200" y="168"/>
                    </a:lnTo>
                    <a:lnTo>
                      <a:pt x="198" y="170"/>
                    </a:lnTo>
                    <a:lnTo>
                      <a:pt x="196" y="172"/>
                    </a:lnTo>
                    <a:lnTo>
                      <a:pt x="196" y="172"/>
                    </a:lnTo>
                    <a:lnTo>
                      <a:pt x="198" y="174"/>
                    </a:lnTo>
                    <a:lnTo>
                      <a:pt x="200" y="176"/>
                    </a:lnTo>
                    <a:lnTo>
                      <a:pt x="216" y="176"/>
                    </a:lnTo>
                    <a:lnTo>
                      <a:pt x="216" y="176"/>
                    </a:lnTo>
                    <a:lnTo>
                      <a:pt x="224" y="178"/>
                    </a:lnTo>
                    <a:lnTo>
                      <a:pt x="226" y="182"/>
                    </a:lnTo>
                    <a:lnTo>
                      <a:pt x="228" y="188"/>
                    </a:lnTo>
                    <a:lnTo>
                      <a:pt x="226" y="192"/>
                    </a:lnTo>
                    <a:lnTo>
                      <a:pt x="226" y="192"/>
                    </a:lnTo>
                    <a:lnTo>
                      <a:pt x="224" y="198"/>
                    </a:lnTo>
                    <a:lnTo>
                      <a:pt x="220" y="204"/>
                    </a:lnTo>
                    <a:lnTo>
                      <a:pt x="216" y="206"/>
                    </a:lnTo>
                    <a:lnTo>
                      <a:pt x="206" y="208"/>
                    </a:lnTo>
                    <a:lnTo>
                      <a:pt x="192" y="208"/>
                    </a:lnTo>
                    <a:lnTo>
                      <a:pt x="192" y="208"/>
                    </a:lnTo>
                    <a:lnTo>
                      <a:pt x="190" y="210"/>
                    </a:lnTo>
                    <a:lnTo>
                      <a:pt x="188" y="212"/>
                    </a:lnTo>
                    <a:lnTo>
                      <a:pt x="188" y="212"/>
                    </a:lnTo>
                    <a:lnTo>
                      <a:pt x="190" y="214"/>
                    </a:lnTo>
                    <a:lnTo>
                      <a:pt x="192" y="216"/>
                    </a:lnTo>
                    <a:lnTo>
                      <a:pt x="204" y="216"/>
                    </a:lnTo>
                    <a:lnTo>
                      <a:pt x="204" y="216"/>
                    </a:lnTo>
                    <a:lnTo>
                      <a:pt x="210" y="218"/>
                    </a:lnTo>
                    <a:lnTo>
                      <a:pt x="212" y="220"/>
                    </a:lnTo>
                    <a:lnTo>
                      <a:pt x="214" y="224"/>
                    </a:lnTo>
                    <a:lnTo>
                      <a:pt x="212" y="228"/>
                    </a:lnTo>
                    <a:lnTo>
                      <a:pt x="212" y="228"/>
                    </a:lnTo>
                    <a:lnTo>
                      <a:pt x="210" y="234"/>
                    </a:lnTo>
                    <a:lnTo>
                      <a:pt x="210" y="234"/>
                    </a:lnTo>
                    <a:lnTo>
                      <a:pt x="206" y="238"/>
                    </a:lnTo>
                    <a:lnTo>
                      <a:pt x="196" y="240"/>
                    </a:lnTo>
                    <a:lnTo>
                      <a:pt x="152" y="240"/>
                    </a:lnTo>
                    <a:lnTo>
                      <a:pt x="152" y="240"/>
                    </a:lnTo>
                    <a:lnTo>
                      <a:pt x="136" y="240"/>
                    </a:lnTo>
                    <a:lnTo>
                      <a:pt x="122" y="238"/>
                    </a:lnTo>
                    <a:lnTo>
                      <a:pt x="108" y="234"/>
                    </a:lnTo>
                    <a:lnTo>
                      <a:pt x="108" y="234"/>
                    </a:lnTo>
                    <a:lnTo>
                      <a:pt x="70" y="226"/>
                    </a:lnTo>
                    <a:lnTo>
                      <a:pt x="70" y="226"/>
                    </a:lnTo>
                    <a:lnTo>
                      <a:pt x="68" y="224"/>
                    </a:lnTo>
                    <a:lnTo>
                      <a:pt x="66" y="222"/>
                    </a:lnTo>
                    <a:lnTo>
                      <a:pt x="64" y="218"/>
                    </a:lnTo>
                    <a:lnTo>
                      <a:pt x="64" y="108"/>
                    </a:lnTo>
                    <a:lnTo>
                      <a:pt x="64" y="108"/>
                    </a:lnTo>
                    <a:lnTo>
                      <a:pt x="66" y="104"/>
                    </a:lnTo>
                    <a:lnTo>
                      <a:pt x="70" y="100"/>
                    </a:lnTo>
                    <a:lnTo>
                      <a:pt x="70" y="100"/>
                    </a:lnTo>
                    <a:lnTo>
                      <a:pt x="72" y="100"/>
                    </a:lnTo>
                    <a:lnTo>
                      <a:pt x="72" y="100"/>
                    </a:lnTo>
                    <a:lnTo>
                      <a:pt x="84" y="94"/>
                    </a:lnTo>
                    <a:lnTo>
                      <a:pt x="94" y="86"/>
                    </a:lnTo>
                    <a:lnTo>
                      <a:pt x="104" y="76"/>
                    </a:lnTo>
                    <a:lnTo>
                      <a:pt x="110" y="66"/>
                    </a:lnTo>
                    <a:lnTo>
                      <a:pt x="114" y="56"/>
                    </a:lnTo>
                    <a:lnTo>
                      <a:pt x="118" y="46"/>
                    </a:lnTo>
                    <a:lnTo>
                      <a:pt x="120" y="34"/>
                    </a:lnTo>
                    <a:lnTo>
                      <a:pt x="120" y="24"/>
                    </a:lnTo>
                    <a:lnTo>
                      <a:pt x="120" y="24"/>
                    </a:lnTo>
                    <a:lnTo>
                      <a:pt x="122" y="18"/>
                    </a:lnTo>
                    <a:lnTo>
                      <a:pt x="124" y="16"/>
                    </a:lnTo>
                    <a:lnTo>
                      <a:pt x="128" y="16"/>
                    </a:lnTo>
                    <a:lnTo>
                      <a:pt x="128" y="16"/>
                    </a:lnTo>
                    <a:lnTo>
                      <a:pt x="132" y="16"/>
                    </a:lnTo>
                    <a:lnTo>
                      <a:pt x="136" y="18"/>
                    </a:lnTo>
                    <a:lnTo>
                      <a:pt x="142" y="28"/>
                    </a:lnTo>
                    <a:lnTo>
                      <a:pt x="148" y="40"/>
                    </a:lnTo>
                    <a:lnTo>
                      <a:pt x="150" y="46"/>
                    </a:lnTo>
                    <a:lnTo>
                      <a:pt x="152" y="54"/>
                    </a:lnTo>
                    <a:lnTo>
                      <a:pt x="152" y="54"/>
                    </a:lnTo>
                    <a:lnTo>
                      <a:pt x="150" y="74"/>
                    </a:lnTo>
                    <a:lnTo>
                      <a:pt x="144" y="96"/>
                    </a:lnTo>
                    <a:lnTo>
                      <a:pt x="144" y="96"/>
                    </a:lnTo>
                    <a:lnTo>
                      <a:pt x="214" y="96"/>
                    </a:lnTo>
                    <a:lnTo>
                      <a:pt x="226" y="98"/>
                    </a:lnTo>
                    <a:lnTo>
                      <a:pt x="230" y="98"/>
                    </a:lnTo>
                    <a:lnTo>
                      <a:pt x="230" y="98"/>
                    </a:lnTo>
                    <a:lnTo>
                      <a:pt x="236" y="102"/>
                    </a:lnTo>
                    <a:lnTo>
                      <a:pt x="238" y="106"/>
                    </a:lnTo>
                    <a:lnTo>
                      <a:pt x="240" y="112"/>
                    </a:lnTo>
                    <a:lnTo>
                      <a:pt x="240" y="112"/>
                    </a:lnTo>
                    <a:lnTo>
                      <a:pt x="240" y="1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49" name="Freeform 244">
                <a:extLst>
                  <a:ext uri="{FF2B5EF4-FFF2-40B4-BE49-F238E27FC236}">
                    <a16:creationId xmlns:a16="http://schemas.microsoft.com/office/drawing/2014/main" xmlns="" id="{C30D6E62-6E1E-4FDC-AF23-98D9DCE425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00500" y="1479550"/>
                <a:ext cx="38100" cy="38100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4" y="20"/>
                  </a:cxn>
                  <a:cxn ang="0">
                    <a:pos x="8" y="24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6" y="24"/>
                  </a:cxn>
                  <a:cxn ang="0">
                    <a:pos x="20" y="20"/>
                  </a:cxn>
                  <a:cxn ang="0">
                    <a:pos x="24" y="16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4" y="8"/>
                  </a:cxn>
                  <a:cxn ang="0">
                    <a:pos x="20" y="4"/>
                  </a:cxn>
                  <a:cxn ang="0">
                    <a:pos x="16" y="0"/>
                  </a:cxn>
                  <a:cxn ang="0">
                    <a:pos x="12" y="0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0" y="14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0" y="10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4" y="10"/>
                  </a:cxn>
                  <a:cxn ang="0">
                    <a:pos x="16" y="12"/>
                  </a:cxn>
                  <a:cxn ang="0">
                    <a:pos x="16" y="12"/>
                  </a:cxn>
                  <a:cxn ang="0">
                    <a:pos x="14" y="14"/>
                  </a:cxn>
                  <a:cxn ang="0">
                    <a:pos x="12" y="16"/>
                  </a:cxn>
                </a:cxnLst>
                <a:rect l="0" t="0" r="r" b="b"/>
                <a:pathLst>
                  <a:path w="24" h="24">
                    <a:moveTo>
                      <a:pt x="12" y="0"/>
                    </a:moveTo>
                    <a:lnTo>
                      <a:pt x="12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6" y="24"/>
                    </a:lnTo>
                    <a:lnTo>
                      <a:pt x="20" y="20"/>
                    </a:lnTo>
                    <a:lnTo>
                      <a:pt x="24" y="16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4" y="8"/>
                    </a:lnTo>
                    <a:lnTo>
                      <a:pt x="20" y="4"/>
                    </a:lnTo>
                    <a:lnTo>
                      <a:pt x="16" y="0"/>
                    </a:lnTo>
                    <a:lnTo>
                      <a:pt x="12" y="0"/>
                    </a:lnTo>
                    <a:close/>
                    <a:moveTo>
                      <a:pt x="12" y="16"/>
                    </a:moveTo>
                    <a:lnTo>
                      <a:pt x="12" y="16"/>
                    </a:lnTo>
                    <a:lnTo>
                      <a:pt x="10" y="14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4" y="10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4" y="14"/>
                    </a:lnTo>
                    <a:lnTo>
                      <a:pt x="12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0" name="Freeform 245">
                <a:extLst>
                  <a:ext uri="{FF2B5EF4-FFF2-40B4-BE49-F238E27FC236}">
                    <a16:creationId xmlns:a16="http://schemas.microsoft.com/office/drawing/2014/main" xmlns="" id="{6ED00C85-7F2D-4C71-BC31-18F66C3F9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0500" y="1479550"/>
                <a:ext cx="38100" cy="38100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4" y="20"/>
                  </a:cxn>
                  <a:cxn ang="0">
                    <a:pos x="8" y="24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6" y="24"/>
                  </a:cxn>
                  <a:cxn ang="0">
                    <a:pos x="20" y="20"/>
                  </a:cxn>
                  <a:cxn ang="0">
                    <a:pos x="24" y="16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4" y="8"/>
                  </a:cxn>
                  <a:cxn ang="0">
                    <a:pos x="20" y="4"/>
                  </a:cxn>
                  <a:cxn ang="0">
                    <a:pos x="16" y="0"/>
                  </a:cxn>
                  <a:cxn ang="0">
                    <a:pos x="12" y="0"/>
                  </a:cxn>
                </a:cxnLst>
                <a:rect l="0" t="0" r="r" b="b"/>
                <a:pathLst>
                  <a:path w="24" h="24">
                    <a:moveTo>
                      <a:pt x="12" y="0"/>
                    </a:moveTo>
                    <a:lnTo>
                      <a:pt x="12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6" y="24"/>
                    </a:lnTo>
                    <a:lnTo>
                      <a:pt x="20" y="20"/>
                    </a:lnTo>
                    <a:lnTo>
                      <a:pt x="24" y="16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4" y="8"/>
                    </a:lnTo>
                    <a:lnTo>
                      <a:pt x="20" y="4"/>
                    </a:lnTo>
                    <a:lnTo>
                      <a:pt x="16" y="0"/>
                    </a:lnTo>
                    <a:lnTo>
                      <a:pt x="1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1" name="Freeform 246">
                <a:extLst>
                  <a:ext uri="{FF2B5EF4-FFF2-40B4-BE49-F238E27FC236}">
                    <a16:creationId xmlns:a16="http://schemas.microsoft.com/office/drawing/2014/main" xmlns="" id="{6E39A29A-96F7-44D2-AF7C-3974BBCE96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3200" y="1492250"/>
                <a:ext cx="12700" cy="12700"/>
              </a:xfrm>
              <a:custGeom>
                <a:avLst/>
                <a:gdLst/>
                <a:ahLst/>
                <a:cxnLst>
                  <a:cxn ang="0">
                    <a:pos x="4" y="8"/>
                  </a:cxn>
                  <a:cxn ang="0">
                    <a:pos x="4" y="8"/>
                  </a:cxn>
                  <a:cxn ang="0">
                    <a:pos x="2" y="6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6" y="2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6" y="6"/>
                  </a:cxn>
                  <a:cxn ang="0">
                    <a:pos x="4" y="8"/>
                  </a:cxn>
                </a:cxnLst>
                <a:rect l="0" t="0" r="r" b="b"/>
                <a:pathLst>
                  <a:path w="8" h="8">
                    <a:moveTo>
                      <a:pt x="4" y="8"/>
                    </a:moveTo>
                    <a:lnTo>
                      <a:pt x="4" y="8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4" y="8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ar-SA" sz="1350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48102A3-3236-41A2-83D5-7C09F7A6B1F0}"/>
              </a:ext>
            </a:extLst>
          </p:cNvPr>
          <p:cNvGrpSpPr/>
          <p:nvPr/>
        </p:nvGrpSpPr>
        <p:grpSpPr>
          <a:xfrm>
            <a:off x="7226321" y="3767133"/>
            <a:ext cx="4205670" cy="1556611"/>
            <a:chOff x="7226321" y="3767133"/>
            <a:chExt cx="4205670" cy="1556611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E0B3976F-355A-4619-A986-A3472F14738E}"/>
                </a:ext>
              </a:extLst>
            </p:cNvPr>
            <p:cNvGrpSpPr/>
            <p:nvPr/>
          </p:nvGrpSpPr>
          <p:grpSpPr>
            <a:xfrm>
              <a:off x="7226321" y="3767133"/>
              <a:ext cx="812778" cy="1556611"/>
              <a:chOff x="7378721" y="1057046"/>
              <a:chExt cx="812778" cy="1556611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44D5A15E-9898-490F-87E6-A5635807E46B}"/>
                  </a:ext>
                </a:extLst>
              </p:cNvPr>
              <p:cNvSpPr/>
              <p:nvPr/>
            </p:nvSpPr>
            <p:spPr>
              <a:xfrm>
                <a:off x="7496214" y="1487709"/>
                <a:ext cx="695285" cy="695285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8529AAE9-2519-4175-BE9E-F912B313E06C}"/>
                  </a:ext>
                </a:extLst>
              </p:cNvPr>
              <p:cNvGrpSpPr/>
              <p:nvPr/>
            </p:nvGrpSpPr>
            <p:grpSpPr>
              <a:xfrm rot="926065">
                <a:off x="7378721" y="1057046"/>
                <a:ext cx="616764" cy="1556611"/>
                <a:chOff x="7545057" y="2737505"/>
                <a:chExt cx="616764" cy="1556611"/>
              </a:xfrm>
            </p:grpSpPr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xmlns="" id="{6CC13B2A-B4C3-41EF-B8D4-EA6D0BC49F89}"/>
                    </a:ext>
                  </a:extLst>
                </p:cNvPr>
                <p:cNvSpPr/>
                <p:nvPr/>
              </p:nvSpPr>
              <p:spPr>
                <a:xfrm>
                  <a:off x="7814151" y="4120495"/>
                  <a:ext cx="173621" cy="173621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xmlns="" id="{44B53E97-2036-4794-9E6D-00A90DED7BC5}"/>
                    </a:ext>
                  </a:extLst>
                </p:cNvPr>
                <p:cNvSpPr/>
                <p:nvPr/>
              </p:nvSpPr>
              <p:spPr>
                <a:xfrm>
                  <a:off x="7951935" y="2737505"/>
                  <a:ext cx="209886" cy="209886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xmlns="" id="{78EDED27-8032-4942-B962-66E004B61CDE}"/>
                    </a:ext>
                  </a:extLst>
                </p:cNvPr>
                <p:cNvSpPr/>
                <p:nvPr/>
              </p:nvSpPr>
              <p:spPr>
                <a:xfrm>
                  <a:off x="8056878" y="3963090"/>
                  <a:ext cx="100068" cy="100068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xmlns="" id="{E16074DD-9F2F-4FD9-8A17-2053F34593AF}"/>
                    </a:ext>
                  </a:extLst>
                </p:cNvPr>
                <p:cNvSpPr/>
                <p:nvPr/>
              </p:nvSpPr>
              <p:spPr>
                <a:xfrm>
                  <a:off x="7545057" y="3758134"/>
                  <a:ext cx="128648" cy="128648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A9DD0E09-25FA-4F7B-B7AF-31C0D60ADFDB}"/>
                </a:ext>
              </a:extLst>
            </p:cNvPr>
            <p:cNvGrpSpPr/>
            <p:nvPr/>
          </p:nvGrpSpPr>
          <p:grpSpPr>
            <a:xfrm>
              <a:off x="8139747" y="4157385"/>
              <a:ext cx="3292244" cy="776105"/>
              <a:chOff x="-40404" y="2731662"/>
              <a:chExt cx="3292244" cy="776105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FC27785C-5A0F-456B-A78E-EB14AE10AA13}"/>
                  </a:ext>
                </a:extLst>
              </p:cNvPr>
              <p:cNvSpPr txBox="1"/>
              <p:nvPr/>
            </p:nvSpPr>
            <p:spPr>
              <a:xfrm>
                <a:off x="-40404" y="2984547"/>
                <a:ext cx="32922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C1D131FE-68A6-4211-9846-E015E87E7E77}"/>
                  </a:ext>
                </a:extLst>
              </p:cNvPr>
              <p:cNvSpPr txBox="1"/>
              <p:nvPr/>
            </p:nvSpPr>
            <p:spPr>
              <a:xfrm>
                <a:off x="-26396" y="2731662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2" name="Group 37">
              <a:extLst>
                <a:ext uri="{FF2B5EF4-FFF2-40B4-BE49-F238E27FC236}">
                  <a16:creationId xmlns:a16="http://schemas.microsoft.com/office/drawing/2014/main" xmlns="" id="{53EFF779-C35A-434B-8CAD-CFAE5147262B}"/>
                </a:ext>
              </a:extLst>
            </p:cNvPr>
            <p:cNvGrpSpPr/>
            <p:nvPr/>
          </p:nvGrpSpPr>
          <p:grpSpPr>
            <a:xfrm>
              <a:off x="7527192" y="4371943"/>
              <a:ext cx="332599" cy="332599"/>
              <a:chOff x="4775200" y="1962150"/>
              <a:chExt cx="406400" cy="406400"/>
            </a:xfrm>
            <a:solidFill>
              <a:srgbClr val="151515"/>
            </a:solidFill>
          </p:grpSpPr>
          <p:sp>
            <p:nvSpPr>
              <p:cNvPr id="53" name="Freeform 115">
                <a:extLst>
                  <a:ext uri="{FF2B5EF4-FFF2-40B4-BE49-F238E27FC236}">
                    <a16:creationId xmlns:a16="http://schemas.microsoft.com/office/drawing/2014/main" xmlns="" id="{7E4FCAD3-603E-448C-B2B1-8D7614B6F7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75200" y="1962150"/>
                <a:ext cx="406400" cy="406400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22" y="8"/>
                  </a:cxn>
                  <a:cxn ang="0">
                    <a:pos x="92" y="28"/>
                  </a:cxn>
                  <a:cxn ang="0">
                    <a:pos x="72" y="58"/>
                  </a:cxn>
                  <a:cxn ang="0">
                    <a:pos x="64" y="96"/>
                  </a:cxn>
                  <a:cxn ang="0">
                    <a:pos x="64" y="108"/>
                  </a:cxn>
                  <a:cxn ang="0">
                    <a:pos x="70" y="130"/>
                  </a:cxn>
                  <a:cxn ang="0">
                    <a:pos x="8" y="208"/>
                  </a:cxn>
                  <a:cxn ang="0">
                    <a:pos x="8" y="208"/>
                  </a:cxn>
                  <a:cxn ang="0">
                    <a:pos x="0" y="228"/>
                  </a:cxn>
                  <a:cxn ang="0">
                    <a:pos x="2" y="238"/>
                  </a:cxn>
                  <a:cxn ang="0">
                    <a:pos x="18" y="254"/>
                  </a:cxn>
                  <a:cxn ang="0">
                    <a:pos x="28" y="256"/>
                  </a:cxn>
                  <a:cxn ang="0">
                    <a:pos x="48" y="248"/>
                  </a:cxn>
                  <a:cxn ang="0">
                    <a:pos x="116" y="180"/>
                  </a:cxn>
                  <a:cxn ang="0">
                    <a:pos x="126" y="186"/>
                  </a:cxn>
                  <a:cxn ang="0">
                    <a:pos x="148" y="192"/>
                  </a:cxn>
                  <a:cxn ang="0">
                    <a:pos x="160" y="192"/>
                  </a:cxn>
                  <a:cxn ang="0">
                    <a:pos x="198" y="184"/>
                  </a:cxn>
                  <a:cxn ang="0">
                    <a:pos x="228" y="164"/>
                  </a:cxn>
                  <a:cxn ang="0">
                    <a:pos x="248" y="134"/>
                  </a:cxn>
                  <a:cxn ang="0">
                    <a:pos x="256" y="96"/>
                  </a:cxn>
                  <a:cxn ang="0">
                    <a:pos x="254" y="76"/>
                  </a:cxn>
                  <a:cxn ang="0">
                    <a:pos x="240" y="42"/>
                  </a:cxn>
                  <a:cxn ang="0">
                    <a:pos x="214" y="16"/>
                  </a:cxn>
                  <a:cxn ang="0">
                    <a:pos x="180" y="2"/>
                  </a:cxn>
                  <a:cxn ang="0">
                    <a:pos x="38" y="238"/>
                  </a:cxn>
                  <a:cxn ang="0">
                    <a:pos x="34" y="240"/>
                  </a:cxn>
                  <a:cxn ang="0">
                    <a:pos x="28" y="242"/>
                  </a:cxn>
                  <a:cxn ang="0">
                    <a:pos x="18" y="238"/>
                  </a:cxn>
                  <a:cxn ang="0">
                    <a:pos x="14" y="228"/>
                  </a:cxn>
                  <a:cxn ang="0">
                    <a:pos x="16" y="222"/>
                  </a:cxn>
                  <a:cxn ang="0">
                    <a:pos x="18" y="218"/>
                  </a:cxn>
                  <a:cxn ang="0">
                    <a:pos x="82" y="154"/>
                  </a:cxn>
                  <a:cxn ang="0">
                    <a:pos x="102" y="174"/>
                  </a:cxn>
                  <a:cxn ang="0">
                    <a:pos x="160" y="176"/>
                  </a:cxn>
                  <a:cxn ang="0">
                    <a:pos x="144" y="174"/>
                  </a:cxn>
                  <a:cxn ang="0">
                    <a:pos x="116" y="162"/>
                  </a:cxn>
                  <a:cxn ang="0">
                    <a:pos x="94" y="140"/>
                  </a:cxn>
                  <a:cxn ang="0">
                    <a:pos x="82" y="112"/>
                  </a:cxn>
                  <a:cxn ang="0">
                    <a:pos x="80" y="96"/>
                  </a:cxn>
                  <a:cxn ang="0">
                    <a:pos x="86" y="64"/>
                  </a:cxn>
                  <a:cxn ang="0">
                    <a:pos x="104" y="40"/>
                  </a:cxn>
                  <a:cxn ang="0">
                    <a:pos x="128" y="22"/>
                  </a:cxn>
                  <a:cxn ang="0">
                    <a:pos x="160" y="16"/>
                  </a:cxn>
                  <a:cxn ang="0">
                    <a:pos x="176" y="18"/>
                  </a:cxn>
                  <a:cxn ang="0">
                    <a:pos x="204" y="30"/>
                  </a:cxn>
                  <a:cxn ang="0">
                    <a:pos x="226" y="52"/>
                  </a:cxn>
                  <a:cxn ang="0">
                    <a:pos x="238" y="80"/>
                  </a:cxn>
                  <a:cxn ang="0">
                    <a:pos x="240" y="96"/>
                  </a:cxn>
                  <a:cxn ang="0">
                    <a:pos x="234" y="128"/>
                  </a:cxn>
                  <a:cxn ang="0">
                    <a:pos x="216" y="152"/>
                  </a:cxn>
                  <a:cxn ang="0">
                    <a:pos x="192" y="170"/>
                  </a:cxn>
                  <a:cxn ang="0">
                    <a:pos x="160" y="176"/>
                  </a:cxn>
                </a:cxnLst>
                <a:rect l="0" t="0" r="r" b="b"/>
                <a:pathLst>
                  <a:path w="256" h="256">
                    <a:moveTo>
                      <a:pt x="160" y="0"/>
                    </a:moveTo>
                    <a:lnTo>
                      <a:pt x="160" y="0"/>
                    </a:lnTo>
                    <a:lnTo>
                      <a:pt x="140" y="2"/>
                    </a:lnTo>
                    <a:lnTo>
                      <a:pt x="122" y="8"/>
                    </a:lnTo>
                    <a:lnTo>
                      <a:pt x="106" y="16"/>
                    </a:lnTo>
                    <a:lnTo>
                      <a:pt x="92" y="28"/>
                    </a:lnTo>
                    <a:lnTo>
                      <a:pt x="80" y="42"/>
                    </a:lnTo>
                    <a:lnTo>
                      <a:pt x="72" y="58"/>
                    </a:lnTo>
                    <a:lnTo>
                      <a:pt x="66" y="76"/>
                    </a:lnTo>
                    <a:lnTo>
                      <a:pt x="64" y="96"/>
                    </a:lnTo>
                    <a:lnTo>
                      <a:pt x="64" y="96"/>
                    </a:lnTo>
                    <a:lnTo>
                      <a:pt x="64" y="108"/>
                    </a:lnTo>
                    <a:lnTo>
                      <a:pt x="66" y="120"/>
                    </a:lnTo>
                    <a:lnTo>
                      <a:pt x="70" y="130"/>
                    </a:lnTo>
                    <a:lnTo>
                      <a:pt x="76" y="140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2" y="216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2" y="238"/>
                    </a:lnTo>
                    <a:lnTo>
                      <a:pt x="8" y="248"/>
                    </a:lnTo>
                    <a:lnTo>
                      <a:pt x="18" y="254"/>
                    </a:lnTo>
                    <a:lnTo>
                      <a:pt x="28" y="256"/>
                    </a:lnTo>
                    <a:lnTo>
                      <a:pt x="28" y="256"/>
                    </a:lnTo>
                    <a:lnTo>
                      <a:pt x="40" y="254"/>
                    </a:lnTo>
                    <a:lnTo>
                      <a:pt x="48" y="248"/>
                    </a:lnTo>
                    <a:lnTo>
                      <a:pt x="48" y="248"/>
                    </a:lnTo>
                    <a:lnTo>
                      <a:pt x="116" y="180"/>
                    </a:lnTo>
                    <a:lnTo>
                      <a:pt x="116" y="180"/>
                    </a:lnTo>
                    <a:lnTo>
                      <a:pt x="126" y="186"/>
                    </a:lnTo>
                    <a:lnTo>
                      <a:pt x="136" y="190"/>
                    </a:lnTo>
                    <a:lnTo>
                      <a:pt x="148" y="192"/>
                    </a:lnTo>
                    <a:lnTo>
                      <a:pt x="160" y="192"/>
                    </a:lnTo>
                    <a:lnTo>
                      <a:pt x="160" y="192"/>
                    </a:lnTo>
                    <a:lnTo>
                      <a:pt x="180" y="190"/>
                    </a:lnTo>
                    <a:lnTo>
                      <a:pt x="198" y="184"/>
                    </a:lnTo>
                    <a:lnTo>
                      <a:pt x="214" y="176"/>
                    </a:lnTo>
                    <a:lnTo>
                      <a:pt x="228" y="164"/>
                    </a:lnTo>
                    <a:lnTo>
                      <a:pt x="240" y="150"/>
                    </a:lnTo>
                    <a:lnTo>
                      <a:pt x="248" y="134"/>
                    </a:lnTo>
                    <a:lnTo>
                      <a:pt x="254" y="116"/>
                    </a:lnTo>
                    <a:lnTo>
                      <a:pt x="256" y="96"/>
                    </a:lnTo>
                    <a:lnTo>
                      <a:pt x="256" y="96"/>
                    </a:lnTo>
                    <a:lnTo>
                      <a:pt x="254" y="76"/>
                    </a:lnTo>
                    <a:lnTo>
                      <a:pt x="248" y="58"/>
                    </a:lnTo>
                    <a:lnTo>
                      <a:pt x="240" y="42"/>
                    </a:lnTo>
                    <a:lnTo>
                      <a:pt x="228" y="28"/>
                    </a:lnTo>
                    <a:lnTo>
                      <a:pt x="214" y="16"/>
                    </a:lnTo>
                    <a:lnTo>
                      <a:pt x="198" y="8"/>
                    </a:lnTo>
                    <a:lnTo>
                      <a:pt x="180" y="2"/>
                    </a:lnTo>
                    <a:lnTo>
                      <a:pt x="160" y="0"/>
                    </a:lnTo>
                    <a:close/>
                    <a:moveTo>
                      <a:pt x="38" y="238"/>
                    </a:moveTo>
                    <a:lnTo>
                      <a:pt x="38" y="238"/>
                    </a:lnTo>
                    <a:lnTo>
                      <a:pt x="34" y="240"/>
                    </a:lnTo>
                    <a:lnTo>
                      <a:pt x="28" y="242"/>
                    </a:lnTo>
                    <a:lnTo>
                      <a:pt x="28" y="242"/>
                    </a:lnTo>
                    <a:lnTo>
                      <a:pt x="22" y="240"/>
                    </a:lnTo>
                    <a:lnTo>
                      <a:pt x="18" y="238"/>
                    </a:lnTo>
                    <a:lnTo>
                      <a:pt x="16" y="234"/>
                    </a:lnTo>
                    <a:lnTo>
                      <a:pt x="14" y="228"/>
                    </a:lnTo>
                    <a:lnTo>
                      <a:pt x="14" y="228"/>
                    </a:lnTo>
                    <a:lnTo>
                      <a:pt x="16" y="222"/>
                    </a:lnTo>
                    <a:lnTo>
                      <a:pt x="18" y="218"/>
                    </a:lnTo>
                    <a:lnTo>
                      <a:pt x="18" y="218"/>
                    </a:lnTo>
                    <a:lnTo>
                      <a:pt x="82" y="154"/>
                    </a:lnTo>
                    <a:lnTo>
                      <a:pt x="82" y="154"/>
                    </a:lnTo>
                    <a:lnTo>
                      <a:pt x="92" y="164"/>
                    </a:lnTo>
                    <a:lnTo>
                      <a:pt x="102" y="174"/>
                    </a:lnTo>
                    <a:lnTo>
                      <a:pt x="38" y="238"/>
                    </a:lnTo>
                    <a:close/>
                    <a:moveTo>
                      <a:pt x="160" y="176"/>
                    </a:moveTo>
                    <a:lnTo>
                      <a:pt x="160" y="176"/>
                    </a:lnTo>
                    <a:lnTo>
                      <a:pt x="144" y="174"/>
                    </a:lnTo>
                    <a:lnTo>
                      <a:pt x="128" y="170"/>
                    </a:lnTo>
                    <a:lnTo>
                      <a:pt x="116" y="162"/>
                    </a:lnTo>
                    <a:lnTo>
                      <a:pt x="104" y="152"/>
                    </a:lnTo>
                    <a:lnTo>
                      <a:pt x="94" y="140"/>
                    </a:lnTo>
                    <a:lnTo>
                      <a:pt x="86" y="128"/>
                    </a:lnTo>
                    <a:lnTo>
                      <a:pt x="82" y="112"/>
                    </a:lnTo>
                    <a:lnTo>
                      <a:pt x="80" y="96"/>
                    </a:lnTo>
                    <a:lnTo>
                      <a:pt x="80" y="96"/>
                    </a:lnTo>
                    <a:lnTo>
                      <a:pt x="82" y="80"/>
                    </a:lnTo>
                    <a:lnTo>
                      <a:pt x="86" y="64"/>
                    </a:lnTo>
                    <a:lnTo>
                      <a:pt x="94" y="52"/>
                    </a:lnTo>
                    <a:lnTo>
                      <a:pt x="104" y="40"/>
                    </a:lnTo>
                    <a:lnTo>
                      <a:pt x="116" y="30"/>
                    </a:lnTo>
                    <a:lnTo>
                      <a:pt x="128" y="22"/>
                    </a:lnTo>
                    <a:lnTo>
                      <a:pt x="144" y="18"/>
                    </a:lnTo>
                    <a:lnTo>
                      <a:pt x="160" y="16"/>
                    </a:lnTo>
                    <a:lnTo>
                      <a:pt x="160" y="16"/>
                    </a:lnTo>
                    <a:lnTo>
                      <a:pt x="176" y="18"/>
                    </a:lnTo>
                    <a:lnTo>
                      <a:pt x="192" y="22"/>
                    </a:lnTo>
                    <a:lnTo>
                      <a:pt x="204" y="30"/>
                    </a:lnTo>
                    <a:lnTo>
                      <a:pt x="216" y="40"/>
                    </a:lnTo>
                    <a:lnTo>
                      <a:pt x="226" y="52"/>
                    </a:lnTo>
                    <a:lnTo>
                      <a:pt x="234" y="64"/>
                    </a:lnTo>
                    <a:lnTo>
                      <a:pt x="238" y="80"/>
                    </a:lnTo>
                    <a:lnTo>
                      <a:pt x="240" y="96"/>
                    </a:lnTo>
                    <a:lnTo>
                      <a:pt x="240" y="96"/>
                    </a:lnTo>
                    <a:lnTo>
                      <a:pt x="238" y="112"/>
                    </a:lnTo>
                    <a:lnTo>
                      <a:pt x="234" y="128"/>
                    </a:lnTo>
                    <a:lnTo>
                      <a:pt x="226" y="140"/>
                    </a:lnTo>
                    <a:lnTo>
                      <a:pt x="216" y="152"/>
                    </a:lnTo>
                    <a:lnTo>
                      <a:pt x="204" y="162"/>
                    </a:lnTo>
                    <a:lnTo>
                      <a:pt x="192" y="170"/>
                    </a:lnTo>
                    <a:lnTo>
                      <a:pt x="176" y="174"/>
                    </a:lnTo>
                    <a:lnTo>
                      <a:pt x="160" y="17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 119">
                <a:extLst>
                  <a:ext uri="{FF2B5EF4-FFF2-40B4-BE49-F238E27FC236}">
                    <a16:creationId xmlns:a16="http://schemas.microsoft.com/office/drawing/2014/main" xmlns="" id="{93816FA1-A8AE-4515-B2AF-CA3030140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 120">
                <a:extLst>
                  <a:ext uri="{FF2B5EF4-FFF2-40B4-BE49-F238E27FC236}">
                    <a16:creationId xmlns:a16="http://schemas.microsoft.com/office/drawing/2014/main" xmlns="" id="{A7167A4A-41A5-4DFE-9113-DE7F198EB8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2773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A_Diagram 2" descr="e7d195523061f1c093d753f9ae026c02ea2377d8e563bb0a6AD317B17F88BFF3CFA045DFD56CE85E8FE70343E6872691953A13787B687769404B6FACEB7BEB2E9466EABD072654A937E8A0C33F7F4B89FB77B279969C39C12CF84EE4F8156923F199BA0C498F36C8D39121D7780CB4260A7A5DA5C226B442C10AC442C4294E76DFAB55A8EF7B906B">
            <a:extLst>
              <a:ext uri="{FF2B5EF4-FFF2-40B4-BE49-F238E27FC236}">
                <a16:creationId xmlns:a16="http://schemas.microsoft.com/office/drawing/2014/main" xmlns="" id="{B3F50FF3-ADDB-45BB-AC57-EAD572099EFD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62837686"/>
              </p:ext>
            </p:extLst>
          </p:nvPr>
        </p:nvGraphicFramePr>
        <p:xfrm>
          <a:off x="823128" y="1658711"/>
          <a:ext cx="5774440" cy="3849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39" name="PA_组合 38">
            <a:extLst>
              <a:ext uri="{FF2B5EF4-FFF2-40B4-BE49-F238E27FC236}">
                <a16:creationId xmlns:a16="http://schemas.microsoft.com/office/drawing/2014/main" xmlns="" id="{E3796031-7DEA-40FF-B00E-581D67276424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737434" y="1163265"/>
            <a:ext cx="4456987" cy="1556611"/>
            <a:chOff x="6737434" y="1163265"/>
            <a:chExt cx="4456987" cy="1556611"/>
          </a:xfrm>
        </p:grpSpPr>
        <p:sp>
          <p:nvSpPr>
            <p:cNvPr id="3" name="椭圆 2" descr="e7d195523061f1c093d753f9ae026c02ea2377d8e563bb0a6AD317B17F88BFF3CFA045DFD56CE85E8FE70343E6872691953A13787B687769404B6FACEB7BEB2E9466EABD072654A937E8A0C33F7F4B89FB77B279969C39C12CF84EE4F8156923F199BA0C498F36C8D39121D7780CB4260A7A5DA5C226B442C10AC442C4294E76DFAB55A8EF7B906B">
              <a:extLst>
                <a:ext uri="{FF2B5EF4-FFF2-40B4-BE49-F238E27FC236}">
                  <a16:creationId xmlns:a16="http://schemas.microsoft.com/office/drawing/2014/main" xmlns="" id="{9BA25C8A-A3C4-4012-B0EC-96E0822B831E}"/>
                </a:ext>
              </a:extLst>
            </p:cNvPr>
            <p:cNvSpPr/>
            <p:nvPr/>
          </p:nvSpPr>
          <p:spPr>
            <a:xfrm>
              <a:off x="7184154" y="1397453"/>
              <a:ext cx="966662" cy="966662"/>
            </a:xfrm>
            <a:prstGeom prst="ellipse">
              <a:avLst/>
            </a:prstGeom>
            <a:noFill/>
            <a:ln>
              <a:solidFill>
                <a:srgbClr val="8BFB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 descr="e7d195523061f1c093d753f9ae026c02ea2377d8e563bb0a6AD317B17F88BFF3CFA045DFD56CE85E8FE70343E6872691953A13787B687769404B6FACEB7BEB2E9466EABD072654A937E8A0C33F7F4B89FB77B279969C39C12CF84EE4F8156923F199BA0C498F36C8D39121D7780CB4260A7A5DA5C226B442C10AC442C4294E76DFAB55A8EF7B906B">
              <a:extLst>
                <a:ext uri="{FF2B5EF4-FFF2-40B4-BE49-F238E27FC236}">
                  <a16:creationId xmlns:a16="http://schemas.microsoft.com/office/drawing/2014/main" xmlns="" id="{12BA7003-B52A-4AD2-9E7D-7964AFD771C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78400" y="1623526"/>
              <a:ext cx="616235" cy="468314"/>
              <a:chOff x="10004425" y="1971676"/>
              <a:chExt cx="1593850" cy="1211262"/>
            </a:xfrm>
            <a:solidFill>
              <a:srgbClr val="8BFB4F"/>
            </a:solidFill>
          </p:grpSpPr>
          <p:sp>
            <p:nvSpPr>
              <p:cNvPr id="9" name="Freeform 267">
                <a:extLst>
                  <a:ext uri="{FF2B5EF4-FFF2-40B4-BE49-F238E27FC236}">
                    <a16:creationId xmlns:a16="http://schemas.microsoft.com/office/drawing/2014/main" xmlns="" id="{883BBDAB-71A3-4FB4-BFE0-D44DB23FE8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04425" y="1971676"/>
                <a:ext cx="1535113" cy="688975"/>
              </a:xfrm>
              <a:custGeom>
                <a:avLst/>
                <a:gdLst>
                  <a:gd name="T0" fmla="*/ 480 w 967"/>
                  <a:gd name="T1" fmla="*/ 434 h 434"/>
                  <a:gd name="T2" fmla="*/ 0 w 967"/>
                  <a:gd name="T3" fmla="*/ 217 h 434"/>
                  <a:gd name="T4" fmla="*/ 492 w 967"/>
                  <a:gd name="T5" fmla="*/ 0 h 434"/>
                  <a:gd name="T6" fmla="*/ 967 w 967"/>
                  <a:gd name="T7" fmla="*/ 212 h 434"/>
                  <a:gd name="T8" fmla="*/ 480 w 967"/>
                  <a:gd name="T9" fmla="*/ 434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7" h="434">
                    <a:moveTo>
                      <a:pt x="480" y="434"/>
                    </a:moveTo>
                    <a:lnTo>
                      <a:pt x="0" y="217"/>
                    </a:lnTo>
                    <a:lnTo>
                      <a:pt x="492" y="0"/>
                    </a:lnTo>
                    <a:lnTo>
                      <a:pt x="967" y="212"/>
                    </a:lnTo>
                    <a:lnTo>
                      <a:pt x="480" y="4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Rectangle 268">
                <a:extLst>
                  <a:ext uri="{FF2B5EF4-FFF2-40B4-BE49-F238E27FC236}">
                    <a16:creationId xmlns:a16="http://schemas.microsoft.com/office/drawing/2014/main" xmlns="" id="{BC73B84F-1ED2-48A2-9E55-2F4F395D57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4450" y="2297113"/>
                <a:ext cx="46038" cy="5032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Oval 269">
                <a:extLst>
                  <a:ext uri="{FF2B5EF4-FFF2-40B4-BE49-F238E27FC236}">
                    <a16:creationId xmlns:a16="http://schemas.microsoft.com/office/drawing/2014/main" xmlns="" id="{BE7979D0-611D-4325-AD7D-7C07EB6607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2063" y="2743201"/>
                <a:ext cx="150813" cy="1508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Freeform 270">
                <a:extLst>
                  <a:ext uri="{FF2B5EF4-FFF2-40B4-BE49-F238E27FC236}">
                    <a16:creationId xmlns:a16="http://schemas.microsoft.com/office/drawing/2014/main" xmlns="" id="{D3BDC0BF-2CC9-4C57-B53A-2A03C5F5A0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04600" y="2822576"/>
                <a:ext cx="107950" cy="336550"/>
              </a:xfrm>
              <a:custGeom>
                <a:avLst/>
                <a:gdLst>
                  <a:gd name="T0" fmla="*/ 16 w 29"/>
                  <a:gd name="T1" fmla="*/ 5 h 90"/>
                  <a:gd name="T2" fmla="*/ 6 w 29"/>
                  <a:gd name="T3" fmla="*/ 90 h 90"/>
                  <a:gd name="T4" fmla="*/ 29 w 29"/>
                  <a:gd name="T5" fmla="*/ 90 h 90"/>
                  <a:gd name="T6" fmla="*/ 29 w 29"/>
                  <a:gd name="T7" fmla="*/ 0 h 90"/>
                  <a:gd name="T8" fmla="*/ 16 w 29"/>
                  <a:gd name="T9" fmla="*/ 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90">
                    <a:moveTo>
                      <a:pt x="16" y="5"/>
                    </a:moveTo>
                    <a:cubicBezTo>
                      <a:pt x="16" y="5"/>
                      <a:pt x="0" y="39"/>
                      <a:pt x="6" y="90"/>
                    </a:cubicBezTo>
                    <a:cubicBezTo>
                      <a:pt x="29" y="90"/>
                      <a:pt x="29" y="90"/>
                      <a:pt x="29" y="9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16" y="8"/>
                      <a:pt x="1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Freeform 271">
                <a:extLst>
                  <a:ext uri="{FF2B5EF4-FFF2-40B4-BE49-F238E27FC236}">
                    <a16:creationId xmlns:a16="http://schemas.microsoft.com/office/drawing/2014/main" xmlns="" id="{CE5E9136-F87F-44AB-AEE8-509C171C9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90325" y="2822576"/>
                <a:ext cx="107950" cy="336550"/>
              </a:xfrm>
              <a:custGeom>
                <a:avLst/>
                <a:gdLst>
                  <a:gd name="T0" fmla="*/ 13 w 29"/>
                  <a:gd name="T1" fmla="*/ 5 h 90"/>
                  <a:gd name="T2" fmla="*/ 23 w 29"/>
                  <a:gd name="T3" fmla="*/ 90 h 90"/>
                  <a:gd name="T4" fmla="*/ 0 w 29"/>
                  <a:gd name="T5" fmla="*/ 90 h 90"/>
                  <a:gd name="T6" fmla="*/ 0 w 29"/>
                  <a:gd name="T7" fmla="*/ 0 h 90"/>
                  <a:gd name="T8" fmla="*/ 13 w 29"/>
                  <a:gd name="T9" fmla="*/ 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90">
                    <a:moveTo>
                      <a:pt x="13" y="5"/>
                    </a:moveTo>
                    <a:cubicBezTo>
                      <a:pt x="13" y="5"/>
                      <a:pt x="29" y="39"/>
                      <a:pt x="23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3" y="8"/>
                      <a:pt x="1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Freeform 272">
                <a:extLst>
                  <a:ext uri="{FF2B5EF4-FFF2-40B4-BE49-F238E27FC236}">
                    <a16:creationId xmlns:a16="http://schemas.microsoft.com/office/drawing/2014/main" xmlns="" id="{4A0E05F8-FEA3-49C8-BE2C-888506C0D4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09225" y="2522538"/>
                <a:ext cx="889000" cy="660400"/>
              </a:xfrm>
              <a:custGeom>
                <a:avLst/>
                <a:gdLst>
                  <a:gd name="T0" fmla="*/ 237 w 237"/>
                  <a:gd name="T1" fmla="*/ 0 h 176"/>
                  <a:gd name="T2" fmla="*/ 118 w 237"/>
                  <a:gd name="T3" fmla="*/ 55 h 176"/>
                  <a:gd name="T4" fmla="*/ 0 w 237"/>
                  <a:gd name="T5" fmla="*/ 0 h 176"/>
                  <a:gd name="T6" fmla="*/ 0 w 237"/>
                  <a:gd name="T7" fmla="*/ 136 h 176"/>
                  <a:gd name="T8" fmla="*/ 115 w 237"/>
                  <a:gd name="T9" fmla="*/ 176 h 176"/>
                  <a:gd name="T10" fmla="*/ 115 w 237"/>
                  <a:gd name="T11" fmla="*/ 176 h 176"/>
                  <a:gd name="T12" fmla="*/ 118 w 237"/>
                  <a:gd name="T13" fmla="*/ 176 h 176"/>
                  <a:gd name="T14" fmla="*/ 122 w 237"/>
                  <a:gd name="T15" fmla="*/ 176 h 176"/>
                  <a:gd name="T16" fmla="*/ 122 w 237"/>
                  <a:gd name="T17" fmla="*/ 176 h 176"/>
                  <a:gd name="T18" fmla="*/ 237 w 237"/>
                  <a:gd name="T19" fmla="*/ 136 h 176"/>
                  <a:gd name="T20" fmla="*/ 237 w 237"/>
                  <a:gd name="T2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7" h="176">
                    <a:moveTo>
                      <a:pt x="237" y="0"/>
                    </a:moveTo>
                    <a:cubicBezTo>
                      <a:pt x="237" y="1"/>
                      <a:pt x="138" y="47"/>
                      <a:pt x="118" y="55"/>
                    </a:cubicBezTo>
                    <a:cubicBezTo>
                      <a:pt x="99" y="47"/>
                      <a:pt x="0" y="1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32" y="170"/>
                      <a:pt x="95" y="175"/>
                      <a:pt x="115" y="176"/>
                    </a:cubicBezTo>
                    <a:cubicBezTo>
                      <a:pt x="115" y="176"/>
                      <a:pt x="115" y="176"/>
                      <a:pt x="115" y="176"/>
                    </a:cubicBezTo>
                    <a:cubicBezTo>
                      <a:pt x="115" y="176"/>
                      <a:pt x="116" y="176"/>
                      <a:pt x="118" y="176"/>
                    </a:cubicBezTo>
                    <a:cubicBezTo>
                      <a:pt x="121" y="176"/>
                      <a:pt x="122" y="176"/>
                      <a:pt x="122" y="176"/>
                    </a:cubicBezTo>
                    <a:cubicBezTo>
                      <a:pt x="122" y="176"/>
                      <a:pt x="122" y="176"/>
                      <a:pt x="122" y="176"/>
                    </a:cubicBezTo>
                    <a:cubicBezTo>
                      <a:pt x="142" y="175"/>
                      <a:pt x="205" y="170"/>
                      <a:pt x="237" y="136"/>
                    </a:cubicBezTo>
                    <a:lnTo>
                      <a:pt x="2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EB46D2B5-5E71-4522-B9E1-0C6E18341F83}"/>
                </a:ext>
              </a:extLst>
            </p:cNvPr>
            <p:cNvGrpSpPr/>
            <p:nvPr/>
          </p:nvGrpSpPr>
          <p:grpSpPr>
            <a:xfrm>
              <a:off x="8345062" y="1203518"/>
              <a:ext cx="2849359" cy="1286233"/>
              <a:chOff x="979430" y="1949952"/>
              <a:chExt cx="2849359" cy="1286233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309863E8-E160-41CC-8CFA-0E8A3DCA6229}"/>
                  </a:ext>
                </a:extLst>
              </p:cNvPr>
              <p:cNvSpPr txBox="1"/>
              <p:nvPr/>
            </p:nvSpPr>
            <p:spPr>
              <a:xfrm>
                <a:off x="1041774" y="2282078"/>
                <a:ext cx="272467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943E3BEF-BB38-49E4-83F7-B395121C9A0E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9BABD627-F730-44A1-878C-6ACBF510D751}"/>
                </a:ext>
              </a:extLst>
            </p:cNvPr>
            <p:cNvGrpSpPr/>
            <p:nvPr/>
          </p:nvGrpSpPr>
          <p:grpSpPr>
            <a:xfrm>
              <a:off x="6737434" y="1163265"/>
              <a:ext cx="616764" cy="1556611"/>
              <a:chOff x="7545057" y="2737505"/>
              <a:chExt cx="616764" cy="1556611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7A51A861-E75A-448C-B8F5-E253773D8737}"/>
                  </a:ext>
                </a:extLst>
              </p:cNvPr>
              <p:cNvSpPr/>
              <p:nvPr/>
            </p:nvSpPr>
            <p:spPr>
              <a:xfrm>
                <a:off x="7814151" y="4120495"/>
                <a:ext cx="173621" cy="173621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9A78B259-5B35-432F-B985-0951EAEE5FA4}"/>
                  </a:ext>
                </a:extLst>
              </p:cNvPr>
              <p:cNvSpPr/>
              <p:nvPr/>
            </p:nvSpPr>
            <p:spPr>
              <a:xfrm>
                <a:off x="7951935" y="2737505"/>
                <a:ext cx="209886" cy="209886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FC0C83B1-94B3-4CAF-A46F-675D84ADED6A}"/>
                  </a:ext>
                </a:extLst>
              </p:cNvPr>
              <p:cNvSpPr/>
              <p:nvPr/>
            </p:nvSpPr>
            <p:spPr>
              <a:xfrm>
                <a:off x="8056878" y="3963090"/>
                <a:ext cx="100068" cy="100068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F3B2EB4C-E0D8-4BAA-B70D-0FE87EA7E21E}"/>
                  </a:ext>
                </a:extLst>
              </p:cNvPr>
              <p:cNvSpPr/>
              <p:nvPr/>
            </p:nvSpPr>
            <p:spPr>
              <a:xfrm>
                <a:off x="7545057" y="3758134"/>
                <a:ext cx="128648" cy="128648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0" name="PA_组合 39">
            <a:extLst>
              <a:ext uri="{FF2B5EF4-FFF2-40B4-BE49-F238E27FC236}">
                <a16:creationId xmlns:a16="http://schemas.microsoft.com/office/drawing/2014/main" xmlns="" id="{CD3C8CC9-93EE-4629-94E2-C17A310433F7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184154" y="2915851"/>
            <a:ext cx="4010267" cy="1739398"/>
            <a:chOff x="7184154" y="2915851"/>
            <a:chExt cx="4010267" cy="1739398"/>
          </a:xfrm>
        </p:grpSpPr>
        <p:sp>
          <p:nvSpPr>
            <p:cNvPr id="4" name="椭圆 3" descr="e7d195523061f1c093d753f9ae026c02ea2377d8e563bb0a6AD317B17F88BFF3CFA045DFD56CE85E8FE70343E6872691953A13787B687769404B6FACEB7BEB2E9466EABD072654A937E8A0C33F7F4B89FB77B279969C39C12CF84EE4F8156923F199BA0C498F36C8D39121D7780CB4260A7A5DA5C226B442C10AC442C4294E76DFAB55A8EF7B906B">
              <a:extLst>
                <a:ext uri="{FF2B5EF4-FFF2-40B4-BE49-F238E27FC236}">
                  <a16:creationId xmlns:a16="http://schemas.microsoft.com/office/drawing/2014/main" xmlns="" id="{EB54C6BA-84A6-4780-97B8-3CCBE49B8FBF}"/>
                </a:ext>
              </a:extLst>
            </p:cNvPr>
            <p:cNvSpPr/>
            <p:nvPr/>
          </p:nvSpPr>
          <p:spPr>
            <a:xfrm>
              <a:off x="7184154" y="3075637"/>
              <a:ext cx="966662" cy="966662"/>
            </a:xfrm>
            <a:prstGeom prst="ellipse">
              <a:avLst/>
            </a:prstGeom>
            <a:solidFill>
              <a:srgbClr val="8BFB4F"/>
            </a:solidFill>
            <a:ln>
              <a:solidFill>
                <a:srgbClr val="8BFB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63" descr="e7d195523061f1c093d753f9ae026c02ea2377d8e563bb0a6AD317B17F88BFF3CFA045DFD56CE85E8FE70343E6872691953A13787B687769404B6FACEB7BEB2E9466EABD072654A937E8A0C33F7F4B89FB77B279969C39C12CF84EE4F8156923F199BA0C498F36C8D39121D7780CB4260A7A5DA5C226B442C10AC442C4294E76DFAB55A8EF7B906B">
              <a:extLst>
                <a:ext uri="{FF2B5EF4-FFF2-40B4-BE49-F238E27FC236}">
                  <a16:creationId xmlns:a16="http://schemas.microsoft.com/office/drawing/2014/main" xmlns="" id="{C7A788A1-C911-4139-8ED1-BE398ABE4DD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463983" y="3330128"/>
              <a:ext cx="422357" cy="479722"/>
            </a:xfrm>
            <a:custGeom>
              <a:avLst/>
              <a:gdLst>
                <a:gd name="T0" fmla="*/ 319 w 352"/>
                <a:gd name="T1" fmla="*/ 209 h 400"/>
                <a:gd name="T2" fmla="*/ 238 w 352"/>
                <a:gd name="T3" fmla="*/ 134 h 400"/>
                <a:gd name="T4" fmla="*/ 251 w 352"/>
                <a:gd name="T5" fmla="*/ 134 h 400"/>
                <a:gd name="T6" fmla="*/ 313 w 352"/>
                <a:gd name="T7" fmla="*/ 114 h 400"/>
                <a:gd name="T8" fmla="*/ 283 w 352"/>
                <a:gd name="T9" fmla="*/ 96 h 400"/>
                <a:gd name="T10" fmla="*/ 292 w 352"/>
                <a:gd name="T11" fmla="*/ 82 h 400"/>
                <a:gd name="T12" fmla="*/ 289 w 352"/>
                <a:gd name="T13" fmla="*/ 75 h 400"/>
                <a:gd name="T14" fmla="*/ 237 w 352"/>
                <a:gd name="T15" fmla="*/ 97 h 400"/>
                <a:gd name="T16" fmla="*/ 231 w 352"/>
                <a:gd name="T17" fmla="*/ 16 h 400"/>
                <a:gd name="T18" fmla="*/ 142 w 352"/>
                <a:gd name="T19" fmla="*/ 17 h 400"/>
                <a:gd name="T20" fmla="*/ 136 w 352"/>
                <a:gd name="T21" fmla="*/ 108 h 400"/>
                <a:gd name="T22" fmla="*/ 121 w 352"/>
                <a:gd name="T23" fmla="*/ 112 h 400"/>
                <a:gd name="T24" fmla="*/ 111 w 352"/>
                <a:gd name="T25" fmla="*/ 119 h 400"/>
                <a:gd name="T26" fmla="*/ 127 w 352"/>
                <a:gd name="T27" fmla="*/ 130 h 400"/>
                <a:gd name="T28" fmla="*/ 34 w 352"/>
                <a:gd name="T29" fmla="*/ 214 h 400"/>
                <a:gd name="T30" fmla="*/ 149 w 352"/>
                <a:gd name="T31" fmla="*/ 391 h 400"/>
                <a:gd name="T32" fmla="*/ 343 w 352"/>
                <a:gd name="T33" fmla="*/ 268 h 400"/>
                <a:gd name="T34" fmla="*/ 303 w 352"/>
                <a:gd name="T35" fmla="*/ 109 h 400"/>
                <a:gd name="T36" fmla="*/ 251 w 352"/>
                <a:gd name="T37" fmla="*/ 123 h 400"/>
                <a:gd name="T38" fmla="*/ 243 w 352"/>
                <a:gd name="T39" fmla="*/ 122 h 400"/>
                <a:gd name="T40" fmla="*/ 280 w 352"/>
                <a:gd name="T41" fmla="*/ 85 h 400"/>
                <a:gd name="T42" fmla="*/ 239 w 352"/>
                <a:gd name="T43" fmla="*/ 111 h 400"/>
                <a:gd name="T44" fmla="*/ 280 w 352"/>
                <a:gd name="T45" fmla="*/ 85 h 400"/>
                <a:gd name="T46" fmla="*/ 218 w 352"/>
                <a:gd name="T47" fmla="*/ 315 h 400"/>
                <a:gd name="T48" fmla="*/ 183 w 352"/>
                <a:gd name="T49" fmla="*/ 326 h 400"/>
                <a:gd name="T50" fmla="*/ 169 w 352"/>
                <a:gd name="T51" fmla="*/ 344 h 400"/>
                <a:gd name="T52" fmla="*/ 147 w 352"/>
                <a:gd name="T53" fmla="*/ 322 h 400"/>
                <a:gd name="T54" fmla="*/ 122 w 352"/>
                <a:gd name="T55" fmla="*/ 300 h 400"/>
                <a:gd name="T56" fmla="*/ 155 w 352"/>
                <a:gd name="T57" fmla="*/ 280 h 400"/>
                <a:gd name="T58" fmla="*/ 169 w 352"/>
                <a:gd name="T59" fmla="*/ 301 h 400"/>
                <a:gd name="T60" fmla="*/ 142 w 352"/>
                <a:gd name="T61" fmla="*/ 258 h 400"/>
                <a:gd name="T62" fmla="*/ 122 w 352"/>
                <a:gd name="T63" fmla="*/ 225 h 400"/>
                <a:gd name="T64" fmla="*/ 169 w 352"/>
                <a:gd name="T65" fmla="*/ 184 h 400"/>
                <a:gd name="T66" fmla="*/ 183 w 352"/>
                <a:gd name="T67" fmla="*/ 175 h 400"/>
                <a:gd name="T68" fmla="*/ 215 w 352"/>
                <a:gd name="T69" fmla="*/ 194 h 400"/>
                <a:gd name="T70" fmla="*/ 195 w 352"/>
                <a:gd name="T71" fmla="*/ 223 h 400"/>
                <a:gd name="T72" fmla="*/ 183 w 352"/>
                <a:gd name="T73" fmla="*/ 209 h 400"/>
                <a:gd name="T74" fmla="*/ 221 w 352"/>
                <a:gd name="T75" fmla="*/ 252 h 400"/>
                <a:gd name="T76" fmla="*/ 230 w 352"/>
                <a:gd name="T77" fmla="*/ 30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2" h="400">
                  <a:moveTo>
                    <a:pt x="343" y="268"/>
                  </a:moveTo>
                  <a:cubicBezTo>
                    <a:pt x="339" y="245"/>
                    <a:pt x="331" y="231"/>
                    <a:pt x="319" y="209"/>
                  </a:cubicBezTo>
                  <a:cubicBezTo>
                    <a:pt x="308" y="192"/>
                    <a:pt x="288" y="172"/>
                    <a:pt x="273" y="160"/>
                  </a:cubicBezTo>
                  <a:cubicBezTo>
                    <a:pt x="262" y="151"/>
                    <a:pt x="249" y="143"/>
                    <a:pt x="238" y="134"/>
                  </a:cubicBezTo>
                  <a:cubicBezTo>
                    <a:pt x="241" y="134"/>
                    <a:pt x="241" y="134"/>
                    <a:pt x="241" y="134"/>
                  </a:cubicBezTo>
                  <a:cubicBezTo>
                    <a:pt x="251" y="134"/>
                    <a:pt x="251" y="134"/>
                    <a:pt x="251" y="134"/>
                  </a:cubicBezTo>
                  <a:cubicBezTo>
                    <a:pt x="258" y="134"/>
                    <a:pt x="266" y="134"/>
                    <a:pt x="274" y="133"/>
                  </a:cubicBezTo>
                  <a:cubicBezTo>
                    <a:pt x="283" y="132"/>
                    <a:pt x="306" y="128"/>
                    <a:pt x="313" y="114"/>
                  </a:cubicBezTo>
                  <a:cubicBezTo>
                    <a:pt x="318" y="104"/>
                    <a:pt x="314" y="99"/>
                    <a:pt x="311" y="97"/>
                  </a:cubicBezTo>
                  <a:cubicBezTo>
                    <a:pt x="306" y="93"/>
                    <a:pt x="295" y="94"/>
                    <a:pt x="283" y="96"/>
                  </a:cubicBezTo>
                  <a:cubicBezTo>
                    <a:pt x="288" y="92"/>
                    <a:pt x="291" y="88"/>
                    <a:pt x="292" y="84"/>
                  </a:cubicBezTo>
                  <a:cubicBezTo>
                    <a:pt x="292" y="84"/>
                    <a:pt x="292" y="83"/>
                    <a:pt x="292" y="82"/>
                  </a:cubicBezTo>
                  <a:cubicBezTo>
                    <a:pt x="292" y="80"/>
                    <a:pt x="292" y="78"/>
                    <a:pt x="290" y="76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72" y="72"/>
                    <a:pt x="251" y="83"/>
                    <a:pt x="237" y="97"/>
                  </a:cubicBezTo>
                  <a:cubicBezTo>
                    <a:pt x="252" y="77"/>
                    <a:pt x="280" y="51"/>
                    <a:pt x="285" y="30"/>
                  </a:cubicBezTo>
                  <a:cubicBezTo>
                    <a:pt x="266" y="29"/>
                    <a:pt x="247" y="25"/>
                    <a:pt x="231" y="16"/>
                  </a:cubicBezTo>
                  <a:cubicBezTo>
                    <a:pt x="216" y="8"/>
                    <a:pt x="209" y="0"/>
                    <a:pt x="191" y="3"/>
                  </a:cubicBezTo>
                  <a:cubicBezTo>
                    <a:pt x="174" y="5"/>
                    <a:pt x="158" y="13"/>
                    <a:pt x="142" y="17"/>
                  </a:cubicBezTo>
                  <a:cubicBezTo>
                    <a:pt x="124" y="22"/>
                    <a:pt x="108" y="15"/>
                    <a:pt x="90" y="18"/>
                  </a:cubicBezTo>
                  <a:cubicBezTo>
                    <a:pt x="87" y="49"/>
                    <a:pt x="125" y="79"/>
                    <a:pt x="136" y="108"/>
                  </a:cubicBezTo>
                  <a:cubicBezTo>
                    <a:pt x="131" y="109"/>
                    <a:pt x="126" y="110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18" y="113"/>
                    <a:pt x="115" y="114"/>
                    <a:pt x="114" y="116"/>
                  </a:cubicBezTo>
                  <a:cubicBezTo>
                    <a:pt x="111" y="119"/>
                    <a:pt x="111" y="119"/>
                    <a:pt x="111" y="119"/>
                  </a:cubicBezTo>
                  <a:cubicBezTo>
                    <a:pt x="113" y="123"/>
                    <a:pt x="113" y="123"/>
                    <a:pt x="113" y="123"/>
                  </a:cubicBezTo>
                  <a:cubicBezTo>
                    <a:pt x="116" y="127"/>
                    <a:pt x="120" y="129"/>
                    <a:pt x="127" y="130"/>
                  </a:cubicBezTo>
                  <a:cubicBezTo>
                    <a:pt x="113" y="139"/>
                    <a:pt x="96" y="149"/>
                    <a:pt x="84" y="159"/>
                  </a:cubicBezTo>
                  <a:cubicBezTo>
                    <a:pt x="69" y="172"/>
                    <a:pt x="46" y="198"/>
                    <a:pt x="34" y="214"/>
                  </a:cubicBezTo>
                  <a:cubicBezTo>
                    <a:pt x="13" y="240"/>
                    <a:pt x="0" y="275"/>
                    <a:pt x="6" y="307"/>
                  </a:cubicBezTo>
                  <a:cubicBezTo>
                    <a:pt x="18" y="370"/>
                    <a:pt x="92" y="391"/>
                    <a:pt x="149" y="391"/>
                  </a:cubicBezTo>
                  <a:cubicBezTo>
                    <a:pt x="212" y="391"/>
                    <a:pt x="293" y="400"/>
                    <a:pt x="335" y="348"/>
                  </a:cubicBezTo>
                  <a:cubicBezTo>
                    <a:pt x="352" y="327"/>
                    <a:pt x="347" y="295"/>
                    <a:pt x="343" y="268"/>
                  </a:cubicBezTo>
                  <a:close/>
                  <a:moveTo>
                    <a:pt x="305" y="105"/>
                  </a:moveTo>
                  <a:cubicBezTo>
                    <a:pt x="305" y="105"/>
                    <a:pt x="305" y="106"/>
                    <a:pt x="303" y="109"/>
                  </a:cubicBezTo>
                  <a:cubicBezTo>
                    <a:pt x="299" y="117"/>
                    <a:pt x="284" y="121"/>
                    <a:pt x="273" y="123"/>
                  </a:cubicBezTo>
                  <a:cubicBezTo>
                    <a:pt x="266" y="124"/>
                    <a:pt x="258" y="124"/>
                    <a:pt x="251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43" y="122"/>
                    <a:pt x="243" y="122"/>
                    <a:pt x="243" y="122"/>
                  </a:cubicBezTo>
                  <a:cubicBezTo>
                    <a:pt x="263" y="112"/>
                    <a:pt x="300" y="101"/>
                    <a:pt x="305" y="105"/>
                  </a:cubicBezTo>
                  <a:close/>
                  <a:moveTo>
                    <a:pt x="280" y="85"/>
                  </a:moveTo>
                  <a:cubicBezTo>
                    <a:pt x="275" y="90"/>
                    <a:pt x="260" y="99"/>
                    <a:pt x="251" y="104"/>
                  </a:cubicBezTo>
                  <a:cubicBezTo>
                    <a:pt x="247" y="106"/>
                    <a:pt x="243" y="108"/>
                    <a:pt x="239" y="111"/>
                  </a:cubicBezTo>
                  <a:cubicBezTo>
                    <a:pt x="239" y="111"/>
                    <a:pt x="239" y="111"/>
                    <a:pt x="239" y="111"/>
                  </a:cubicBezTo>
                  <a:cubicBezTo>
                    <a:pt x="249" y="98"/>
                    <a:pt x="267" y="86"/>
                    <a:pt x="280" y="85"/>
                  </a:cubicBezTo>
                  <a:close/>
                  <a:moveTo>
                    <a:pt x="230" y="301"/>
                  </a:moveTo>
                  <a:cubicBezTo>
                    <a:pt x="227" y="306"/>
                    <a:pt x="223" y="311"/>
                    <a:pt x="218" y="315"/>
                  </a:cubicBezTo>
                  <a:cubicBezTo>
                    <a:pt x="213" y="319"/>
                    <a:pt x="208" y="322"/>
                    <a:pt x="203" y="323"/>
                  </a:cubicBezTo>
                  <a:cubicBezTo>
                    <a:pt x="197" y="325"/>
                    <a:pt x="191" y="326"/>
                    <a:pt x="183" y="326"/>
                  </a:cubicBezTo>
                  <a:cubicBezTo>
                    <a:pt x="183" y="344"/>
                    <a:pt x="183" y="344"/>
                    <a:pt x="183" y="344"/>
                  </a:cubicBezTo>
                  <a:cubicBezTo>
                    <a:pt x="169" y="344"/>
                    <a:pt x="169" y="344"/>
                    <a:pt x="169" y="344"/>
                  </a:cubicBezTo>
                  <a:cubicBezTo>
                    <a:pt x="169" y="326"/>
                    <a:pt x="169" y="326"/>
                    <a:pt x="169" y="326"/>
                  </a:cubicBezTo>
                  <a:cubicBezTo>
                    <a:pt x="160" y="326"/>
                    <a:pt x="152" y="324"/>
                    <a:pt x="147" y="322"/>
                  </a:cubicBezTo>
                  <a:cubicBezTo>
                    <a:pt x="141" y="320"/>
                    <a:pt x="136" y="317"/>
                    <a:pt x="132" y="313"/>
                  </a:cubicBezTo>
                  <a:cubicBezTo>
                    <a:pt x="127" y="309"/>
                    <a:pt x="124" y="305"/>
                    <a:pt x="122" y="300"/>
                  </a:cubicBezTo>
                  <a:cubicBezTo>
                    <a:pt x="120" y="296"/>
                    <a:pt x="118" y="291"/>
                    <a:pt x="117" y="284"/>
                  </a:cubicBezTo>
                  <a:cubicBezTo>
                    <a:pt x="155" y="280"/>
                    <a:pt x="155" y="280"/>
                    <a:pt x="155" y="280"/>
                  </a:cubicBezTo>
                  <a:cubicBezTo>
                    <a:pt x="156" y="286"/>
                    <a:pt x="158" y="291"/>
                    <a:pt x="160" y="293"/>
                  </a:cubicBezTo>
                  <a:cubicBezTo>
                    <a:pt x="162" y="296"/>
                    <a:pt x="165" y="299"/>
                    <a:pt x="169" y="301"/>
                  </a:cubicBezTo>
                  <a:cubicBezTo>
                    <a:pt x="169" y="267"/>
                    <a:pt x="169" y="267"/>
                    <a:pt x="169" y="267"/>
                  </a:cubicBezTo>
                  <a:cubicBezTo>
                    <a:pt x="156" y="264"/>
                    <a:pt x="147" y="261"/>
                    <a:pt x="142" y="258"/>
                  </a:cubicBezTo>
                  <a:cubicBezTo>
                    <a:pt x="137" y="255"/>
                    <a:pt x="132" y="251"/>
                    <a:pt x="128" y="246"/>
                  </a:cubicBezTo>
                  <a:cubicBezTo>
                    <a:pt x="124" y="240"/>
                    <a:pt x="122" y="233"/>
                    <a:pt x="122" y="225"/>
                  </a:cubicBezTo>
                  <a:cubicBezTo>
                    <a:pt x="122" y="213"/>
                    <a:pt x="126" y="204"/>
                    <a:pt x="134" y="196"/>
                  </a:cubicBezTo>
                  <a:cubicBezTo>
                    <a:pt x="142" y="189"/>
                    <a:pt x="154" y="185"/>
                    <a:pt x="169" y="184"/>
                  </a:cubicBezTo>
                  <a:cubicBezTo>
                    <a:pt x="169" y="175"/>
                    <a:pt x="169" y="175"/>
                    <a:pt x="169" y="175"/>
                  </a:cubicBezTo>
                  <a:cubicBezTo>
                    <a:pt x="183" y="175"/>
                    <a:pt x="183" y="175"/>
                    <a:pt x="183" y="175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97" y="185"/>
                    <a:pt x="208" y="188"/>
                    <a:pt x="215" y="194"/>
                  </a:cubicBezTo>
                  <a:cubicBezTo>
                    <a:pt x="223" y="200"/>
                    <a:pt x="228" y="208"/>
                    <a:pt x="230" y="218"/>
                  </a:cubicBezTo>
                  <a:cubicBezTo>
                    <a:pt x="195" y="223"/>
                    <a:pt x="195" y="223"/>
                    <a:pt x="195" y="223"/>
                  </a:cubicBezTo>
                  <a:cubicBezTo>
                    <a:pt x="193" y="219"/>
                    <a:pt x="191" y="216"/>
                    <a:pt x="190" y="214"/>
                  </a:cubicBezTo>
                  <a:cubicBezTo>
                    <a:pt x="189" y="212"/>
                    <a:pt x="186" y="211"/>
                    <a:pt x="183" y="209"/>
                  </a:cubicBezTo>
                  <a:cubicBezTo>
                    <a:pt x="183" y="236"/>
                    <a:pt x="183" y="236"/>
                    <a:pt x="183" y="236"/>
                  </a:cubicBezTo>
                  <a:cubicBezTo>
                    <a:pt x="202" y="241"/>
                    <a:pt x="215" y="247"/>
                    <a:pt x="221" y="252"/>
                  </a:cubicBezTo>
                  <a:cubicBezTo>
                    <a:pt x="230" y="260"/>
                    <a:pt x="234" y="270"/>
                    <a:pt x="234" y="282"/>
                  </a:cubicBezTo>
                  <a:cubicBezTo>
                    <a:pt x="234" y="288"/>
                    <a:pt x="233" y="295"/>
                    <a:pt x="230" y="301"/>
                  </a:cubicBezTo>
                  <a:close/>
                </a:path>
              </a:pathLst>
            </a:custGeom>
            <a:solidFill>
              <a:srgbClr val="15151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96D639-B665-4625-B4BC-12E114399666}"/>
                </a:ext>
              </a:extLst>
            </p:cNvPr>
            <p:cNvGrpSpPr/>
            <p:nvPr/>
          </p:nvGrpSpPr>
          <p:grpSpPr>
            <a:xfrm>
              <a:off x="8345062" y="2915851"/>
              <a:ext cx="2849359" cy="1286233"/>
              <a:chOff x="979430" y="1949952"/>
              <a:chExt cx="2849359" cy="1286233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161C5E5A-03B6-4183-B8FA-833B4C01DB5D}"/>
                  </a:ext>
                </a:extLst>
              </p:cNvPr>
              <p:cNvSpPr txBox="1"/>
              <p:nvPr/>
            </p:nvSpPr>
            <p:spPr>
              <a:xfrm>
                <a:off x="1041774" y="2282078"/>
                <a:ext cx="272467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DF2C9234-FAA5-431F-87BA-4FE92864F41C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D8CF9DE6-3BB5-4793-86CD-4D39A9E7AF24}"/>
                </a:ext>
              </a:extLst>
            </p:cNvPr>
            <p:cNvGrpSpPr/>
            <p:nvPr/>
          </p:nvGrpSpPr>
          <p:grpSpPr>
            <a:xfrm>
              <a:off x="7728298" y="3098638"/>
              <a:ext cx="616764" cy="1556611"/>
              <a:chOff x="7545057" y="2737505"/>
              <a:chExt cx="616764" cy="1556611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58AFFA53-A7BB-4CC4-B6A3-C58B6AAF8DB5}"/>
                  </a:ext>
                </a:extLst>
              </p:cNvPr>
              <p:cNvSpPr/>
              <p:nvPr/>
            </p:nvSpPr>
            <p:spPr>
              <a:xfrm>
                <a:off x="7814151" y="4120495"/>
                <a:ext cx="173621" cy="173621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0EEAD263-801C-4405-B377-43C020796494}"/>
                  </a:ext>
                </a:extLst>
              </p:cNvPr>
              <p:cNvSpPr/>
              <p:nvPr/>
            </p:nvSpPr>
            <p:spPr>
              <a:xfrm>
                <a:off x="7951935" y="2737505"/>
                <a:ext cx="209886" cy="209886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E12DDBB2-FD26-48D5-BCB3-2BC119355B91}"/>
                  </a:ext>
                </a:extLst>
              </p:cNvPr>
              <p:cNvSpPr/>
              <p:nvPr/>
            </p:nvSpPr>
            <p:spPr>
              <a:xfrm>
                <a:off x="8056878" y="3963090"/>
                <a:ext cx="100068" cy="100068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131CD653-E878-44BC-871E-2CD40C36C809}"/>
                  </a:ext>
                </a:extLst>
              </p:cNvPr>
              <p:cNvSpPr/>
              <p:nvPr/>
            </p:nvSpPr>
            <p:spPr>
              <a:xfrm>
                <a:off x="7545057" y="3758134"/>
                <a:ext cx="128648" cy="128648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1" name="PA_组合 40">
            <a:extLst>
              <a:ext uri="{FF2B5EF4-FFF2-40B4-BE49-F238E27FC236}">
                <a16:creationId xmlns:a16="http://schemas.microsoft.com/office/drawing/2014/main" xmlns="" id="{A7CE48BE-0354-47DF-AC0E-8BA96E236B58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664206" y="4568438"/>
            <a:ext cx="4530215" cy="1556611"/>
            <a:chOff x="6664206" y="4568438"/>
            <a:chExt cx="4530215" cy="1556611"/>
          </a:xfrm>
        </p:grpSpPr>
        <p:sp>
          <p:nvSpPr>
            <p:cNvPr id="5" name="椭圆 4" descr="e7d195523061f1c093d753f9ae026c02ea2377d8e563bb0a6AD317B17F88BFF3CFA045DFD56CE85E8FE70343E6872691953A13787B687769404B6FACEB7BEB2E9466EABD072654A937E8A0C33F7F4B89FB77B279969C39C12CF84EE4F8156923F199BA0C498F36C8D39121D7780CB4260A7A5DA5C226B442C10AC442C4294E76DFAB55A8EF7B906B">
              <a:extLst>
                <a:ext uri="{FF2B5EF4-FFF2-40B4-BE49-F238E27FC236}">
                  <a16:creationId xmlns:a16="http://schemas.microsoft.com/office/drawing/2014/main" xmlns="" id="{CBC79B16-60D7-4E95-8C6E-22209C3D671F}"/>
                </a:ext>
              </a:extLst>
            </p:cNvPr>
            <p:cNvSpPr/>
            <p:nvPr/>
          </p:nvSpPr>
          <p:spPr>
            <a:xfrm>
              <a:off x="7184154" y="4753821"/>
              <a:ext cx="966662" cy="966662"/>
            </a:xfrm>
            <a:prstGeom prst="ellipse">
              <a:avLst/>
            </a:prstGeom>
            <a:noFill/>
            <a:ln>
              <a:solidFill>
                <a:srgbClr val="8BFB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910" descr="e7d195523061f1c093d753f9ae026c02ea2377d8e563bb0a6AD317B17F88BFF3CFA045DFD56CE85E8FE70343E6872691953A13787B687769404B6FACEB7BEB2E9466EABD072654A937E8A0C33F7F4B89FB77B279969C39C12CF84EE4F8156923F199BA0C498F36C8D39121D7780CB4260A7A5DA5C226B442C10AC442C4294E76DFAB55A8EF7B906B">
              <a:extLst>
                <a:ext uri="{FF2B5EF4-FFF2-40B4-BE49-F238E27FC236}">
                  <a16:creationId xmlns:a16="http://schemas.microsoft.com/office/drawing/2014/main" xmlns="" id="{E633705C-1462-405D-875E-CF2EA92F79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5600" y="4979894"/>
              <a:ext cx="533175" cy="537991"/>
            </a:xfrm>
            <a:custGeom>
              <a:avLst/>
              <a:gdLst>
                <a:gd name="T0" fmla="*/ 140 w 280"/>
                <a:gd name="T1" fmla="*/ 0 h 283"/>
                <a:gd name="T2" fmla="*/ 0 w 280"/>
                <a:gd name="T3" fmla="*/ 122 h 283"/>
                <a:gd name="T4" fmla="*/ 34 w 280"/>
                <a:gd name="T5" fmla="*/ 104 h 283"/>
                <a:gd name="T6" fmla="*/ 70 w 280"/>
                <a:gd name="T7" fmla="*/ 124 h 283"/>
                <a:gd name="T8" fmla="*/ 105 w 280"/>
                <a:gd name="T9" fmla="*/ 104 h 283"/>
                <a:gd name="T10" fmla="*/ 135 w 280"/>
                <a:gd name="T11" fmla="*/ 117 h 283"/>
                <a:gd name="T12" fmla="*/ 135 w 280"/>
                <a:gd name="T13" fmla="*/ 194 h 283"/>
                <a:gd name="T14" fmla="*/ 129 w 280"/>
                <a:gd name="T15" fmla="*/ 194 h 283"/>
                <a:gd name="T16" fmla="*/ 129 w 280"/>
                <a:gd name="T17" fmla="*/ 222 h 283"/>
                <a:gd name="T18" fmla="*/ 129 w 280"/>
                <a:gd name="T19" fmla="*/ 250 h 283"/>
                <a:gd name="T20" fmla="*/ 127 w 280"/>
                <a:gd name="T21" fmla="*/ 259 h 283"/>
                <a:gd name="T22" fmla="*/ 117 w 280"/>
                <a:gd name="T23" fmla="*/ 264 h 283"/>
                <a:gd name="T24" fmla="*/ 113 w 280"/>
                <a:gd name="T25" fmla="*/ 264 h 283"/>
                <a:gd name="T26" fmla="*/ 107 w 280"/>
                <a:gd name="T27" fmla="*/ 261 h 283"/>
                <a:gd name="T28" fmla="*/ 105 w 280"/>
                <a:gd name="T29" fmla="*/ 257 h 283"/>
                <a:gd name="T30" fmla="*/ 104 w 280"/>
                <a:gd name="T31" fmla="*/ 251 h 283"/>
                <a:gd name="T32" fmla="*/ 101 w 280"/>
                <a:gd name="T33" fmla="*/ 244 h 283"/>
                <a:gd name="T34" fmla="*/ 93 w 280"/>
                <a:gd name="T35" fmla="*/ 240 h 283"/>
                <a:gd name="T36" fmla="*/ 86 w 280"/>
                <a:gd name="T37" fmla="*/ 243 h 283"/>
                <a:gd name="T38" fmla="*/ 83 w 280"/>
                <a:gd name="T39" fmla="*/ 251 h 283"/>
                <a:gd name="T40" fmla="*/ 85 w 280"/>
                <a:gd name="T41" fmla="*/ 264 h 283"/>
                <a:gd name="T42" fmla="*/ 91 w 280"/>
                <a:gd name="T43" fmla="*/ 274 h 283"/>
                <a:gd name="T44" fmla="*/ 107 w 280"/>
                <a:gd name="T45" fmla="*/ 282 h 283"/>
                <a:gd name="T46" fmla="*/ 117 w 280"/>
                <a:gd name="T47" fmla="*/ 283 h 283"/>
                <a:gd name="T48" fmla="*/ 117 w 280"/>
                <a:gd name="T49" fmla="*/ 283 h 283"/>
                <a:gd name="T50" fmla="*/ 117 w 280"/>
                <a:gd name="T51" fmla="*/ 283 h 283"/>
                <a:gd name="T52" fmla="*/ 117 w 280"/>
                <a:gd name="T53" fmla="*/ 283 h 283"/>
                <a:gd name="T54" fmla="*/ 117 w 280"/>
                <a:gd name="T55" fmla="*/ 283 h 283"/>
                <a:gd name="T56" fmla="*/ 117 w 280"/>
                <a:gd name="T57" fmla="*/ 283 h 283"/>
                <a:gd name="T58" fmla="*/ 117 w 280"/>
                <a:gd name="T59" fmla="*/ 283 h 283"/>
                <a:gd name="T60" fmla="*/ 117 w 280"/>
                <a:gd name="T61" fmla="*/ 283 h 283"/>
                <a:gd name="T62" fmla="*/ 143 w 280"/>
                <a:gd name="T63" fmla="*/ 272 h 283"/>
                <a:gd name="T64" fmla="*/ 151 w 280"/>
                <a:gd name="T65" fmla="*/ 250 h 283"/>
                <a:gd name="T66" fmla="*/ 151 w 280"/>
                <a:gd name="T67" fmla="*/ 250 h 283"/>
                <a:gd name="T68" fmla="*/ 151 w 280"/>
                <a:gd name="T69" fmla="*/ 250 h 283"/>
                <a:gd name="T70" fmla="*/ 151 w 280"/>
                <a:gd name="T71" fmla="*/ 222 h 283"/>
                <a:gd name="T72" fmla="*/ 151 w 280"/>
                <a:gd name="T73" fmla="*/ 194 h 283"/>
                <a:gd name="T74" fmla="*/ 145 w 280"/>
                <a:gd name="T75" fmla="*/ 194 h 283"/>
                <a:gd name="T76" fmla="*/ 145 w 280"/>
                <a:gd name="T77" fmla="*/ 117 h 283"/>
                <a:gd name="T78" fmla="*/ 175 w 280"/>
                <a:gd name="T79" fmla="*/ 105 h 283"/>
                <a:gd name="T80" fmla="*/ 210 w 280"/>
                <a:gd name="T81" fmla="*/ 124 h 283"/>
                <a:gd name="T82" fmla="*/ 246 w 280"/>
                <a:gd name="T83" fmla="*/ 105 h 283"/>
                <a:gd name="T84" fmla="*/ 280 w 280"/>
                <a:gd name="T85" fmla="*/ 123 h 283"/>
                <a:gd name="T86" fmla="*/ 140 w 280"/>
                <a:gd name="T8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0" h="283">
                  <a:moveTo>
                    <a:pt x="140" y="0"/>
                  </a:moveTo>
                  <a:cubicBezTo>
                    <a:pt x="68" y="0"/>
                    <a:pt x="9" y="54"/>
                    <a:pt x="0" y="122"/>
                  </a:cubicBezTo>
                  <a:cubicBezTo>
                    <a:pt x="7" y="112"/>
                    <a:pt x="20" y="104"/>
                    <a:pt x="34" y="104"/>
                  </a:cubicBezTo>
                  <a:cubicBezTo>
                    <a:pt x="50" y="104"/>
                    <a:pt x="63" y="112"/>
                    <a:pt x="70" y="124"/>
                  </a:cubicBezTo>
                  <a:cubicBezTo>
                    <a:pt x="76" y="113"/>
                    <a:pt x="89" y="104"/>
                    <a:pt x="105" y="104"/>
                  </a:cubicBezTo>
                  <a:cubicBezTo>
                    <a:pt x="117" y="104"/>
                    <a:pt x="128" y="110"/>
                    <a:pt x="135" y="117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29" y="194"/>
                    <a:pt x="129" y="194"/>
                    <a:pt x="129" y="194"/>
                  </a:cubicBezTo>
                  <a:cubicBezTo>
                    <a:pt x="129" y="194"/>
                    <a:pt x="129" y="208"/>
                    <a:pt x="129" y="222"/>
                  </a:cubicBezTo>
                  <a:cubicBezTo>
                    <a:pt x="129" y="236"/>
                    <a:pt x="129" y="250"/>
                    <a:pt x="129" y="250"/>
                  </a:cubicBezTo>
                  <a:cubicBezTo>
                    <a:pt x="129" y="252"/>
                    <a:pt x="129" y="256"/>
                    <a:pt x="127" y="259"/>
                  </a:cubicBezTo>
                  <a:cubicBezTo>
                    <a:pt x="125" y="262"/>
                    <a:pt x="122" y="264"/>
                    <a:pt x="117" y="264"/>
                  </a:cubicBezTo>
                  <a:cubicBezTo>
                    <a:pt x="116" y="264"/>
                    <a:pt x="115" y="264"/>
                    <a:pt x="113" y="264"/>
                  </a:cubicBezTo>
                  <a:cubicBezTo>
                    <a:pt x="111" y="263"/>
                    <a:pt x="109" y="262"/>
                    <a:pt x="107" y="261"/>
                  </a:cubicBezTo>
                  <a:cubicBezTo>
                    <a:pt x="106" y="259"/>
                    <a:pt x="106" y="258"/>
                    <a:pt x="105" y="257"/>
                  </a:cubicBezTo>
                  <a:cubicBezTo>
                    <a:pt x="104" y="255"/>
                    <a:pt x="104" y="253"/>
                    <a:pt x="104" y="251"/>
                  </a:cubicBezTo>
                  <a:cubicBezTo>
                    <a:pt x="104" y="248"/>
                    <a:pt x="103" y="245"/>
                    <a:pt x="101" y="244"/>
                  </a:cubicBezTo>
                  <a:cubicBezTo>
                    <a:pt x="99" y="242"/>
                    <a:pt x="96" y="240"/>
                    <a:pt x="93" y="240"/>
                  </a:cubicBezTo>
                  <a:cubicBezTo>
                    <a:pt x="90" y="240"/>
                    <a:pt x="88" y="242"/>
                    <a:pt x="86" y="243"/>
                  </a:cubicBezTo>
                  <a:cubicBezTo>
                    <a:pt x="84" y="245"/>
                    <a:pt x="83" y="248"/>
                    <a:pt x="83" y="251"/>
                  </a:cubicBezTo>
                  <a:cubicBezTo>
                    <a:pt x="83" y="256"/>
                    <a:pt x="83" y="260"/>
                    <a:pt x="85" y="264"/>
                  </a:cubicBezTo>
                  <a:cubicBezTo>
                    <a:pt x="86" y="267"/>
                    <a:pt x="88" y="271"/>
                    <a:pt x="91" y="274"/>
                  </a:cubicBezTo>
                  <a:cubicBezTo>
                    <a:pt x="96" y="278"/>
                    <a:pt x="102" y="281"/>
                    <a:pt x="107" y="282"/>
                  </a:cubicBezTo>
                  <a:cubicBezTo>
                    <a:pt x="112" y="283"/>
                    <a:pt x="116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29" y="283"/>
                    <a:pt x="137" y="278"/>
                    <a:pt x="143" y="272"/>
                  </a:cubicBezTo>
                  <a:cubicBezTo>
                    <a:pt x="148" y="265"/>
                    <a:pt x="150" y="257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22"/>
                    <a:pt x="151" y="222"/>
                    <a:pt x="151" y="222"/>
                  </a:cubicBezTo>
                  <a:cubicBezTo>
                    <a:pt x="151" y="194"/>
                    <a:pt x="151" y="194"/>
                    <a:pt x="151" y="194"/>
                  </a:cubicBezTo>
                  <a:cubicBezTo>
                    <a:pt x="145" y="194"/>
                    <a:pt x="145" y="194"/>
                    <a:pt x="145" y="194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52" y="109"/>
                    <a:pt x="163" y="104"/>
                    <a:pt x="175" y="105"/>
                  </a:cubicBezTo>
                  <a:cubicBezTo>
                    <a:pt x="191" y="105"/>
                    <a:pt x="204" y="113"/>
                    <a:pt x="210" y="124"/>
                  </a:cubicBezTo>
                  <a:cubicBezTo>
                    <a:pt x="217" y="113"/>
                    <a:pt x="230" y="105"/>
                    <a:pt x="246" y="105"/>
                  </a:cubicBezTo>
                  <a:cubicBezTo>
                    <a:pt x="260" y="105"/>
                    <a:pt x="273" y="112"/>
                    <a:pt x="280" y="123"/>
                  </a:cubicBezTo>
                  <a:cubicBezTo>
                    <a:pt x="271" y="54"/>
                    <a:pt x="212" y="0"/>
                    <a:pt x="140" y="0"/>
                  </a:cubicBezTo>
                  <a:close/>
                </a:path>
              </a:pathLst>
            </a:custGeom>
            <a:solidFill>
              <a:srgbClr val="8BFB4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C0AB0F18-38C5-4961-A7BD-D1F8967C5EE2}"/>
                </a:ext>
              </a:extLst>
            </p:cNvPr>
            <p:cNvGrpSpPr/>
            <p:nvPr/>
          </p:nvGrpSpPr>
          <p:grpSpPr>
            <a:xfrm>
              <a:off x="8345062" y="4605772"/>
              <a:ext cx="2849359" cy="1286233"/>
              <a:chOff x="979430" y="1949952"/>
              <a:chExt cx="2849359" cy="1286233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36B158B0-1E79-42EC-8C49-AEA5347879DE}"/>
                  </a:ext>
                </a:extLst>
              </p:cNvPr>
              <p:cNvSpPr txBox="1"/>
              <p:nvPr/>
            </p:nvSpPr>
            <p:spPr>
              <a:xfrm>
                <a:off x="1041774" y="2282078"/>
                <a:ext cx="272467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xmlns="" id="{11FFDBD0-9C45-4FD0-94AB-5DDA2D311D4C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1FEB4EF0-7380-4014-8FBE-BC1CAC66CE86}"/>
                </a:ext>
              </a:extLst>
            </p:cNvPr>
            <p:cNvGrpSpPr/>
            <p:nvPr/>
          </p:nvGrpSpPr>
          <p:grpSpPr>
            <a:xfrm>
              <a:off x="6664206" y="4568438"/>
              <a:ext cx="616764" cy="1556611"/>
              <a:chOff x="7545057" y="2737505"/>
              <a:chExt cx="616764" cy="1556611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22E47EDC-950C-413F-83CC-48F82D05C9B1}"/>
                  </a:ext>
                </a:extLst>
              </p:cNvPr>
              <p:cNvSpPr/>
              <p:nvPr/>
            </p:nvSpPr>
            <p:spPr>
              <a:xfrm>
                <a:off x="7814151" y="4120495"/>
                <a:ext cx="173621" cy="173621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EEA58B4C-4581-41DC-99D3-D7EDA0879536}"/>
                  </a:ext>
                </a:extLst>
              </p:cNvPr>
              <p:cNvSpPr/>
              <p:nvPr/>
            </p:nvSpPr>
            <p:spPr>
              <a:xfrm>
                <a:off x="7951935" y="2737505"/>
                <a:ext cx="209886" cy="209886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B5222504-99DA-412B-9C1B-DC6957A29FC5}"/>
                  </a:ext>
                </a:extLst>
              </p:cNvPr>
              <p:cNvSpPr/>
              <p:nvPr/>
            </p:nvSpPr>
            <p:spPr>
              <a:xfrm>
                <a:off x="8056878" y="3963090"/>
                <a:ext cx="100068" cy="100068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xmlns="" id="{026D583A-22FA-4B68-BE57-E3BF87B74EAF}"/>
                  </a:ext>
                </a:extLst>
              </p:cNvPr>
              <p:cNvSpPr/>
              <p:nvPr/>
            </p:nvSpPr>
            <p:spPr>
              <a:xfrm>
                <a:off x="7545057" y="3758134"/>
                <a:ext cx="128648" cy="128648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2850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39A61AD5-EECA-4AAC-8376-CDD48B8FFD08}"/>
              </a:ext>
            </a:extLst>
          </p:cNvPr>
          <p:cNvGrpSpPr/>
          <p:nvPr/>
        </p:nvGrpSpPr>
        <p:grpSpPr>
          <a:xfrm>
            <a:off x="738465" y="2728820"/>
            <a:ext cx="2835797" cy="1075194"/>
            <a:chOff x="-26396" y="2731662"/>
            <a:chExt cx="2835797" cy="107519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B9040545-2AA4-4A49-A309-6C62167AF7C6}"/>
                </a:ext>
              </a:extLst>
            </p:cNvPr>
            <p:cNvSpPr txBox="1"/>
            <p:nvPr/>
          </p:nvSpPr>
          <p:spPr>
            <a:xfrm>
              <a:off x="88210" y="3068192"/>
              <a:ext cx="261780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This is a blank</a:t>
              </a:r>
              <a:r>
                <a: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 </a:t>
              </a:r>
              <a:r>
                <a:rPr lang="en-US" altLang="zh-CN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sample textbox</a:t>
              </a:r>
              <a:r>
                <a: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，</a:t>
              </a:r>
              <a:r>
                <a:rPr lang="en-US" altLang="zh-CN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you can add your own desired text here . </a:t>
              </a:r>
              <a:endParaRPr lang="zh-CN" altLang="en-US" sz="1400" dirty="0">
                <a:solidFill>
                  <a:srgbClr val="6D6D6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Dubai Light" panose="020B0303030403030204" pitchFamily="34" charset="-78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EBBCE2BA-276E-44C2-B342-F428827DD72D}"/>
                </a:ext>
              </a:extLst>
            </p:cNvPr>
            <p:cNvSpPr txBox="1"/>
            <p:nvPr/>
          </p:nvSpPr>
          <p:spPr>
            <a:xfrm>
              <a:off x="-26396" y="2731662"/>
              <a:ext cx="28357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ADD YOUR TEXT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940B72A-222B-48BE-AC95-21E0FBBB0100}"/>
              </a:ext>
            </a:extLst>
          </p:cNvPr>
          <p:cNvGrpSpPr/>
          <p:nvPr/>
        </p:nvGrpSpPr>
        <p:grpSpPr>
          <a:xfrm>
            <a:off x="4570855" y="1672406"/>
            <a:ext cx="2835797" cy="1075194"/>
            <a:chOff x="-26396" y="2731662"/>
            <a:chExt cx="2835797" cy="107519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A72845AF-3A7C-4587-9506-6B3192D637CD}"/>
                </a:ext>
              </a:extLst>
            </p:cNvPr>
            <p:cNvSpPr txBox="1"/>
            <p:nvPr/>
          </p:nvSpPr>
          <p:spPr>
            <a:xfrm>
              <a:off x="88210" y="3068192"/>
              <a:ext cx="261780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This is a blank</a:t>
              </a:r>
              <a:r>
                <a: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 </a:t>
              </a:r>
              <a:r>
                <a:rPr lang="en-US" altLang="zh-CN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sample textbox</a:t>
              </a:r>
              <a:r>
                <a: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，</a:t>
              </a:r>
              <a:r>
                <a:rPr lang="en-US" altLang="zh-CN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you can add your own desired text here . </a:t>
              </a:r>
              <a:endParaRPr lang="zh-CN" altLang="en-US" sz="1400" dirty="0">
                <a:solidFill>
                  <a:srgbClr val="6D6D6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Dubai Light" panose="020B0303030403030204" pitchFamily="34" charset="-78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96A5C61B-05BB-480D-9EA9-3B5D574DE6C4}"/>
                </a:ext>
              </a:extLst>
            </p:cNvPr>
            <p:cNvSpPr txBox="1"/>
            <p:nvPr/>
          </p:nvSpPr>
          <p:spPr>
            <a:xfrm>
              <a:off x="-26396" y="2731662"/>
              <a:ext cx="28357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ADD YOUR TEXT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82F5986E-D6E9-410A-8B69-889109052B12}"/>
              </a:ext>
            </a:extLst>
          </p:cNvPr>
          <p:cNvGrpSpPr/>
          <p:nvPr/>
        </p:nvGrpSpPr>
        <p:grpSpPr>
          <a:xfrm>
            <a:off x="8835965" y="2728820"/>
            <a:ext cx="2835797" cy="1075194"/>
            <a:chOff x="-26396" y="2731662"/>
            <a:chExt cx="2835797" cy="1075194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6B4B6451-50F1-4B8B-B9F0-8350CB85876A}"/>
                </a:ext>
              </a:extLst>
            </p:cNvPr>
            <p:cNvSpPr txBox="1"/>
            <p:nvPr/>
          </p:nvSpPr>
          <p:spPr>
            <a:xfrm>
              <a:off x="88210" y="3068192"/>
              <a:ext cx="261780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This is a blank</a:t>
              </a:r>
              <a:r>
                <a: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 </a:t>
              </a:r>
              <a:r>
                <a:rPr lang="en-US" altLang="zh-CN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sample textbox</a:t>
              </a:r>
              <a:r>
                <a: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，</a:t>
              </a:r>
              <a:r>
                <a:rPr lang="en-US" altLang="zh-CN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you can add your own desired text here . </a:t>
              </a:r>
              <a:endParaRPr lang="zh-CN" altLang="en-US" sz="1400" dirty="0">
                <a:solidFill>
                  <a:srgbClr val="6D6D6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Dubai Light" panose="020B0303030403030204" pitchFamily="34" charset="-78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3C33073E-38CF-4F96-96B5-BCB5C4D2A4F5}"/>
                </a:ext>
              </a:extLst>
            </p:cNvPr>
            <p:cNvSpPr txBox="1"/>
            <p:nvPr/>
          </p:nvSpPr>
          <p:spPr>
            <a:xfrm>
              <a:off x="-26396" y="2731662"/>
              <a:ext cx="28357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ADD YOUR TEXT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54EF3F9E-FD12-482F-84BF-2208408D6DC7}"/>
              </a:ext>
            </a:extLst>
          </p:cNvPr>
          <p:cNvGrpSpPr/>
          <p:nvPr/>
        </p:nvGrpSpPr>
        <p:grpSpPr>
          <a:xfrm>
            <a:off x="1255802" y="3092860"/>
            <a:ext cx="9463891" cy="8063679"/>
            <a:chOff x="1255802" y="3092860"/>
            <a:chExt cx="9463891" cy="8063679"/>
          </a:xfrm>
        </p:grpSpPr>
        <p:grpSp>
          <p:nvGrpSpPr>
            <p:cNvPr id="2" name="组合 1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F6AB6F01-4021-43CB-BB28-9983300C7EC5}"/>
                </a:ext>
              </a:extLst>
            </p:cNvPr>
            <p:cNvGrpSpPr/>
            <p:nvPr/>
          </p:nvGrpSpPr>
          <p:grpSpPr>
            <a:xfrm>
              <a:off x="2064160" y="3092860"/>
              <a:ext cx="8063679" cy="8063679"/>
              <a:chOff x="2254660" y="3092860"/>
              <a:chExt cx="8063679" cy="8063679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xmlns="" id="{78078B59-9D60-4889-9F86-FB0BB9C3DE14}"/>
                  </a:ext>
                </a:extLst>
              </p:cNvPr>
              <p:cNvSpPr/>
              <p:nvPr/>
            </p:nvSpPr>
            <p:spPr>
              <a:xfrm>
                <a:off x="3238500" y="4076700"/>
                <a:ext cx="6096000" cy="6096000"/>
              </a:xfrm>
              <a:prstGeom prst="ellipse">
                <a:avLst/>
              </a:prstGeom>
              <a:solidFill>
                <a:srgbClr val="8BFB4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782660A3-22A7-43EC-9ECE-D4C4E7969FB8}"/>
                  </a:ext>
                </a:extLst>
              </p:cNvPr>
              <p:cNvSpPr/>
              <p:nvPr/>
            </p:nvSpPr>
            <p:spPr>
              <a:xfrm>
                <a:off x="2254660" y="3092860"/>
                <a:ext cx="8063679" cy="8063679"/>
              </a:xfrm>
              <a:prstGeom prst="ellipse">
                <a:avLst/>
              </a:prstGeom>
              <a:noFill/>
              <a:ln w="9525" cap="flat" cmpd="sng" algn="ctr">
                <a:solidFill>
                  <a:srgbClr val="6D6D6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xmlns="" id="{91FBDE67-70DD-412E-8898-9ADB71DC6404}"/>
                  </a:ext>
                </a:extLst>
              </p:cNvPr>
              <p:cNvSpPr/>
              <p:nvPr/>
            </p:nvSpPr>
            <p:spPr>
              <a:xfrm>
                <a:off x="2746579" y="3584779"/>
                <a:ext cx="7079839" cy="7079839"/>
              </a:xfrm>
              <a:prstGeom prst="ellipse">
                <a:avLst/>
              </a:prstGeom>
              <a:noFill/>
              <a:ln w="9525" cap="flat" cmpd="sng" algn="ctr">
                <a:solidFill>
                  <a:srgbClr val="6D6D6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xmlns="" id="{A6D42B54-8757-41F6-A957-6866F6DA6B6C}"/>
                  </a:ext>
                </a:extLst>
              </p:cNvPr>
              <p:cNvSpPr/>
              <p:nvPr/>
            </p:nvSpPr>
            <p:spPr>
              <a:xfrm>
                <a:off x="3069332" y="5339645"/>
                <a:ext cx="214488" cy="214488"/>
              </a:xfrm>
              <a:prstGeom prst="ellipse">
                <a:avLst/>
              </a:prstGeom>
              <a:solidFill>
                <a:srgbClr val="6D6D6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xmlns="" id="{42C615E8-8EBD-4620-BD03-83C8B4A3B6BD}"/>
                  </a:ext>
                </a:extLst>
              </p:cNvPr>
              <p:cNvSpPr/>
              <p:nvPr/>
            </p:nvSpPr>
            <p:spPr>
              <a:xfrm>
                <a:off x="6179254" y="3477535"/>
                <a:ext cx="214488" cy="214488"/>
              </a:xfrm>
              <a:prstGeom prst="ellipse">
                <a:avLst/>
              </a:prstGeom>
              <a:solidFill>
                <a:srgbClr val="6D6D6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BE71C59B-188B-4902-ADB0-1B4AA1C31F14}"/>
                  </a:ext>
                </a:extLst>
              </p:cNvPr>
              <p:cNvSpPr/>
              <p:nvPr/>
            </p:nvSpPr>
            <p:spPr>
              <a:xfrm>
                <a:off x="9293578" y="5339645"/>
                <a:ext cx="214488" cy="214488"/>
              </a:xfrm>
              <a:prstGeom prst="ellipse">
                <a:avLst/>
              </a:prstGeom>
              <a:solidFill>
                <a:srgbClr val="6D6D6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xmlns="" id="{CD96B42A-5FFF-404C-BF4F-555C4256C02E}"/>
                  </a:ext>
                </a:extLst>
              </p:cNvPr>
              <p:cNvGrpSpPr/>
              <p:nvPr/>
            </p:nvGrpSpPr>
            <p:grpSpPr>
              <a:xfrm>
                <a:off x="3930149" y="3570557"/>
                <a:ext cx="322511" cy="322511"/>
                <a:chOff x="3930149" y="3570557"/>
                <a:chExt cx="322511" cy="322511"/>
              </a:xfrm>
            </p:grpSpPr>
            <p:sp>
              <p:nvSpPr>
                <p:cNvPr id="13" name="椭圆 12">
                  <a:extLst>
                    <a:ext uri="{FF2B5EF4-FFF2-40B4-BE49-F238E27FC236}">
                      <a16:creationId xmlns:a16="http://schemas.microsoft.com/office/drawing/2014/main" xmlns="" id="{501FB0A9-4A3A-4C5C-BA9B-34DD942F3476}"/>
                    </a:ext>
                  </a:extLst>
                </p:cNvPr>
                <p:cNvSpPr/>
                <p:nvPr/>
              </p:nvSpPr>
              <p:spPr>
                <a:xfrm>
                  <a:off x="3930149" y="3570557"/>
                  <a:ext cx="322511" cy="322511"/>
                </a:xfrm>
                <a:prstGeom prst="ellipse">
                  <a:avLst/>
                </a:prstGeom>
                <a:solidFill>
                  <a:srgbClr val="363942"/>
                </a:solidFill>
                <a:ln w="12700" cap="flat" cmpd="sng" algn="ctr">
                  <a:solidFill>
                    <a:srgbClr val="6D6D6D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" name="椭圆 13">
                  <a:extLst>
                    <a:ext uri="{FF2B5EF4-FFF2-40B4-BE49-F238E27FC236}">
                      <a16:creationId xmlns:a16="http://schemas.microsoft.com/office/drawing/2014/main" xmlns="" id="{9138E125-3299-4AF4-AB7D-6517F1B1AF65}"/>
                    </a:ext>
                  </a:extLst>
                </p:cNvPr>
                <p:cNvSpPr/>
                <p:nvPr/>
              </p:nvSpPr>
              <p:spPr>
                <a:xfrm>
                  <a:off x="4018343" y="3658751"/>
                  <a:ext cx="146123" cy="146123"/>
                </a:xfrm>
                <a:prstGeom prst="ellipse">
                  <a:avLst/>
                </a:prstGeom>
                <a:solidFill>
                  <a:srgbClr val="6D6D6D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xmlns="" id="{4614C3EE-F5DD-4C27-9DC8-127E73EAE409}"/>
                  </a:ext>
                </a:extLst>
              </p:cNvPr>
              <p:cNvGrpSpPr/>
              <p:nvPr/>
            </p:nvGrpSpPr>
            <p:grpSpPr>
              <a:xfrm>
                <a:off x="8324349" y="3570557"/>
                <a:ext cx="322511" cy="322511"/>
                <a:chOff x="3930149" y="3570557"/>
                <a:chExt cx="322511" cy="322511"/>
              </a:xfrm>
            </p:grpSpPr>
            <p:sp>
              <p:nvSpPr>
                <p:cNvPr id="11" name="椭圆 10">
                  <a:extLst>
                    <a:ext uri="{FF2B5EF4-FFF2-40B4-BE49-F238E27FC236}">
                      <a16:creationId xmlns:a16="http://schemas.microsoft.com/office/drawing/2014/main" xmlns="" id="{9F4D547B-4FB6-40C5-A10B-78B00C4EDFCE}"/>
                    </a:ext>
                  </a:extLst>
                </p:cNvPr>
                <p:cNvSpPr/>
                <p:nvPr/>
              </p:nvSpPr>
              <p:spPr>
                <a:xfrm>
                  <a:off x="3930149" y="3570557"/>
                  <a:ext cx="322511" cy="322511"/>
                </a:xfrm>
                <a:prstGeom prst="ellipse">
                  <a:avLst/>
                </a:prstGeom>
                <a:solidFill>
                  <a:srgbClr val="363942"/>
                </a:solidFill>
                <a:ln w="12700" cap="flat" cmpd="sng" algn="ctr">
                  <a:solidFill>
                    <a:srgbClr val="6D6D6D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" name="椭圆 11">
                  <a:extLst>
                    <a:ext uri="{FF2B5EF4-FFF2-40B4-BE49-F238E27FC236}">
                      <a16:creationId xmlns:a16="http://schemas.microsoft.com/office/drawing/2014/main" xmlns="" id="{92147A44-707F-46B8-864A-8D3B0BC98794}"/>
                    </a:ext>
                  </a:extLst>
                </p:cNvPr>
                <p:cNvSpPr/>
                <p:nvPr/>
              </p:nvSpPr>
              <p:spPr>
                <a:xfrm>
                  <a:off x="4018343" y="3658751"/>
                  <a:ext cx="146123" cy="146123"/>
                </a:xfrm>
                <a:prstGeom prst="ellipse">
                  <a:avLst/>
                </a:prstGeom>
                <a:solidFill>
                  <a:srgbClr val="6D6D6D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5" name="Freeform 11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F527CF38-9C59-4DCB-87F9-999A135CD9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3209" y="4864799"/>
              <a:ext cx="1665582" cy="1378667"/>
            </a:xfrm>
            <a:custGeom>
              <a:avLst/>
              <a:gdLst>
                <a:gd name="T0" fmla="*/ 260 w 287"/>
                <a:gd name="T1" fmla="*/ 78 h 237"/>
                <a:gd name="T2" fmla="*/ 244 w 287"/>
                <a:gd name="T3" fmla="*/ 94 h 237"/>
                <a:gd name="T4" fmla="*/ 260 w 287"/>
                <a:gd name="T5" fmla="*/ 111 h 237"/>
                <a:gd name="T6" fmla="*/ 277 w 287"/>
                <a:gd name="T7" fmla="*/ 94 h 237"/>
                <a:gd name="T8" fmla="*/ 260 w 287"/>
                <a:gd name="T9" fmla="*/ 78 h 237"/>
                <a:gd name="T10" fmla="*/ 27 w 287"/>
                <a:gd name="T11" fmla="*/ 78 h 237"/>
                <a:gd name="T12" fmla="*/ 11 w 287"/>
                <a:gd name="T13" fmla="*/ 94 h 237"/>
                <a:gd name="T14" fmla="*/ 27 w 287"/>
                <a:gd name="T15" fmla="*/ 111 h 237"/>
                <a:gd name="T16" fmla="*/ 43 w 287"/>
                <a:gd name="T17" fmla="*/ 94 h 237"/>
                <a:gd name="T18" fmla="*/ 27 w 287"/>
                <a:gd name="T19" fmla="*/ 78 h 237"/>
                <a:gd name="T20" fmla="*/ 212 w 287"/>
                <a:gd name="T21" fmla="*/ 49 h 237"/>
                <a:gd name="T22" fmla="*/ 188 w 287"/>
                <a:gd name="T23" fmla="*/ 73 h 237"/>
                <a:gd name="T24" fmla="*/ 212 w 287"/>
                <a:gd name="T25" fmla="*/ 97 h 237"/>
                <a:gd name="T26" fmla="*/ 236 w 287"/>
                <a:gd name="T27" fmla="*/ 73 h 237"/>
                <a:gd name="T28" fmla="*/ 212 w 287"/>
                <a:gd name="T29" fmla="*/ 49 h 237"/>
                <a:gd name="T30" fmla="*/ 287 w 287"/>
                <a:gd name="T31" fmla="*/ 196 h 237"/>
                <a:gd name="T32" fmla="*/ 259 w 287"/>
                <a:gd name="T33" fmla="*/ 196 h 237"/>
                <a:gd name="T34" fmla="*/ 259 w 287"/>
                <a:gd name="T35" fmla="*/ 145 h 237"/>
                <a:gd name="T36" fmla="*/ 253 w 287"/>
                <a:gd name="T37" fmla="*/ 121 h 237"/>
                <a:gd name="T38" fmla="*/ 260 w 287"/>
                <a:gd name="T39" fmla="*/ 120 h 237"/>
                <a:gd name="T40" fmla="*/ 287 w 287"/>
                <a:gd name="T41" fmla="*/ 147 h 237"/>
                <a:gd name="T42" fmla="*/ 287 w 287"/>
                <a:gd name="T43" fmla="*/ 196 h 237"/>
                <a:gd name="T44" fmla="*/ 75 w 287"/>
                <a:gd name="T45" fmla="*/ 49 h 237"/>
                <a:gd name="T46" fmla="*/ 51 w 287"/>
                <a:gd name="T47" fmla="*/ 73 h 237"/>
                <a:gd name="T48" fmla="*/ 75 w 287"/>
                <a:gd name="T49" fmla="*/ 97 h 237"/>
                <a:gd name="T50" fmla="*/ 99 w 287"/>
                <a:gd name="T51" fmla="*/ 73 h 237"/>
                <a:gd name="T52" fmla="*/ 75 w 287"/>
                <a:gd name="T53" fmla="*/ 49 h 237"/>
                <a:gd name="T54" fmla="*/ 27 w 287"/>
                <a:gd name="T55" fmla="*/ 120 h 237"/>
                <a:gd name="T56" fmla="*/ 34 w 287"/>
                <a:gd name="T57" fmla="*/ 121 h 237"/>
                <a:gd name="T58" fmla="*/ 28 w 287"/>
                <a:gd name="T59" fmla="*/ 145 h 237"/>
                <a:gd name="T60" fmla="*/ 28 w 287"/>
                <a:gd name="T61" fmla="*/ 196 h 237"/>
                <a:gd name="T62" fmla="*/ 0 w 287"/>
                <a:gd name="T63" fmla="*/ 196 h 237"/>
                <a:gd name="T64" fmla="*/ 0 w 287"/>
                <a:gd name="T65" fmla="*/ 147 h 237"/>
                <a:gd name="T66" fmla="*/ 27 w 287"/>
                <a:gd name="T67" fmla="*/ 120 h 237"/>
                <a:gd name="T68" fmla="*/ 144 w 287"/>
                <a:gd name="T69" fmla="*/ 0 h 237"/>
                <a:gd name="T70" fmla="*/ 108 w 287"/>
                <a:gd name="T71" fmla="*/ 36 h 237"/>
                <a:gd name="T72" fmla="*/ 144 w 287"/>
                <a:gd name="T73" fmla="*/ 72 h 237"/>
                <a:gd name="T74" fmla="*/ 179 w 287"/>
                <a:gd name="T75" fmla="*/ 36 h 237"/>
                <a:gd name="T76" fmla="*/ 144 w 287"/>
                <a:gd name="T77" fmla="*/ 0 h 237"/>
                <a:gd name="T78" fmla="*/ 251 w 287"/>
                <a:gd name="T79" fmla="*/ 214 h 237"/>
                <a:gd name="T80" fmla="*/ 208 w 287"/>
                <a:gd name="T81" fmla="*/ 214 h 237"/>
                <a:gd name="T82" fmla="*/ 208 w 287"/>
                <a:gd name="T83" fmla="*/ 137 h 237"/>
                <a:gd name="T84" fmla="*/ 201 w 287"/>
                <a:gd name="T85" fmla="*/ 108 h 237"/>
                <a:gd name="T86" fmla="*/ 212 w 287"/>
                <a:gd name="T87" fmla="*/ 106 h 237"/>
                <a:gd name="T88" fmla="*/ 251 w 287"/>
                <a:gd name="T89" fmla="*/ 145 h 237"/>
                <a:gd name="T90" fmla="*/ 251 w 287"/>
                <a:gd name="T91" fmla="*/ 214 h 237"/>
                <a:gd name="T92" fmla="*/ 79 w 287"/>
                <a:gd name="T93" fmla="*/ 137 h 237"/>
                <a:gd name="T94" fmla="*/ 79 w 287"/>
                <a:gd name="T95" fmla="*/ 214 h 237"/>
                <a:gd name="T96" fmla="*/ 37 w 287"/>
                <a:gd name="T97" fmla="*/ 214 h 237"/>
                <a:gd name="T98" fmla="*/ 37 w 287"/>
                <a:gd name="T99" fmla="*/ 145 h 237"/>
                <a:gd name="T100" fmla="*/ 75 w 287"/>
                <a:gd name="T101" fmla="*/ 106 h 237"/>
                <a:gd name="T102" fmla="*/ 86 w 287"/>
                <a:gd name="T103" fmla="*/ 108 h 237"/>
                <a:gd name="T104" fmla="*/ 79 w 287"/>
                <a:gd name="T105" fmla="*/ 137 h 237"/>
                <a:gd name="T106" fmla="*/ 88 w 287"/>
                <a:gd name="T107" fmla="*/ 237 h 237"/>
                <a:gd name="T108" fmla="*/ 200 w 287"/>
                <a:gd name="T109" fmla="*/ 237 h 237"/>
                <a:gd name="T110" fmla="*/ 200 w 287"/>
                <a:gd name="T111" fmla="*/ 137 h 237"/>
                <a:gd name="T112" fmla="*/ 144 w 287"/>
                <a:gd name="T113" fmla="*/ 81 h 237"/>
                <a:gd name="T114" fmla="*/ 88 w 287"/>
                <a:gd name="T115" fmla="*/ 137 h 237"/>
                <a:gd name="T116" fmla="*/ 88 w 287"/>
                <a:gd name="T117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7" h="237">
                  <a:moveTo>
                    <a:pt x="260" y="78"/>
                  </a:moveTo>
                  <a:cubicBezTo>
                    <a:pt x="251" y="78"/>
                    <a:pt x="244" y="85"/>
                    <a:pt x="244" y="94"/>
                  </a:cubicBezTo>
                  <a:cubicBezTo>
                    <a:pt x="244" y="103"/>
                    <a:pt x="251" y="111"/>
                    <a:pt x="260" y="111"/>
                  </a:cubicBezTo>
                  <a:cubicBezTo>
                    <a:pt x="269" y="111"/>
                    <a:pt x="277" y="103"/>
                    <a:pt x="277" y="94"/>
                  </a:cubicBezTo>
                  <a:cubicBezTo>
                    <a:pt x="277" y="85"/>
                    <a:pt x="269" y="78"/>
                    <a:pt x="260" y="78"/>
                  </a:cubicBezTo>
                  <a:close/>
                  <a:moveTo>
                    <a:pt x="27" y="78"/>
                  </a:moveTo>
                  <a:cubicBezTo>
                    <a:pt x="18" y="78"/>
                    <a:pt x="11" y="85"/>
                    <a:pt x="11" y="94"/>
                  </a:cubicBezTo>
                  <a:cubicBezTo>
                    <a:pt x="11" y="103"/>
                    <a:pt x="18" y="111"/>
                    <a:pt x="27" y="111"/>
                  </a:cubicBezTo>
                  <a:cubicBezTo>
                    <a:pt x="36" y="111"/>
                    <a:pt x="43" y="103"/>
                    <a:pt x="43" y="94"/>
                  </a:cubicBezTo>
                  <a:cubicBezTo>
                    <a:pt x="43" y="85"/>
                    <a:pt x="36" y="78"/>
                    <a:pt x="27" y="78"/>
                  </a:cubicBezTo>
                  <a:close/>
                  <a:moveTo>
                    <a:pt x="212" y="49"/>
                  </a:moveTo>
                  <a:cubicBezTo>
                    <a:pt x="199" y="49"/>
                    <a:pt x="188" y="59"/>
                    <a:pt x="188" y="73"/>
                  </a:cubicBezTo>
                  <a:cubicBezTo>
                    <a:pt x="188" y="86"/>
                    <a:pt x="199" y="97"/>
                    <a:pt x="212" y="97"/>
                  </a:cubicBezTo>
                  <a:cubicBezTo>
                    <a:pt x="225" y="97"/>
                    <a:pt x="236" y="86"/>
                    <a:pt x="236" y="73"/>
                  </a:cubicBezTo>
                  <a:cubicBezTo>
                    <a:pt x="236" y="59"/>
                    <a:pt x="225" y="49"/>
                    <a:pt x="212" y="49"/>
                  </a:cubicBezTo>
                  <a:close/>
                  <a:moveTo>
                    <a:pt x="287" y="196"/>
                  </a:moveTo>
                  <a:cubicBezTo>
                    <a:pt x="259" y="196"/>
                    <a:pt x="259" y="196"/>
                    <a:pt x="259" y="196"/>
                  </a:cubicBezTo>
                  <a:cubicBezTo>
                    <a:pt x="259" y="145"/>
                    <a:pt x="259" y="145"/>
                    <a:pt x="259" y="145"/>
                  </a:cubicBezTo>
                  <a:cubicBezTo>
                    <a:pt x="259" y="136"/>
                    <a:pt x="257" y="128"/>
                    <a:pt x="253" y="121"/>
                  </a:cubicBezTo>
                  <a:cubicBezTo>
                    <a:pt x="255" y="120"/>
                    <a:pt x="258" y="120"/>
                    <a:pt x="260" y="120"/>
                  </a:cubicBezTo>
                  <a:cubicBezTo>
                    <a:pt x="275" y="120"/>
                    <a:pt x="287" y="132"/>
                    <a:pt x="287" y="147"/>
                  </a:cubicBezTo>
                  <a:lnTo>
                    <a:pt x="287" y="196"/>
                  </a:lnTo>
                  <a:close/>
                  <a:moveTo>
                    <a:pt x="75" y="49"/>
                  </a:moveTo>
                  <a:cubicBezTo>
                    <a:pt x="62" y="49"/>
                    <a:pt x="51" y="59"/>
                    <a:pt x="51" y="73"/>
                  </a:cubicBezTo>
                  <a:cubicBezTo>
                    <a:pt x="51" y="86"/>
                    <a:pt x="62" y="97"/>
                    <a:pt x="75" y="97"/>
                  </a:cubicBezTo>
                  <a:cubicBezTo>
                    <a:pt x="88" y="97"/>
                    <a:pt x="99" y="86"/>
                    <a:pt x="99" y="73"/>
                  </a:cubicBezTo>
                  <a:cubicBezTo>
                    <a:pt x="99" y="59"/>
                    <a:pt x="88" y="49"/>
                    <a:pt x="75" y="49"/>
                  </a:cubicBezTo>
                  <a:close/>
                  <a:moveTo>
                    <a:pt x="27" y="120"/>
                  </a:moveTo>
                  <a:cubicBezTo>
                    <a:pt x="29" y="120"/>
                    <a:pt x="32" y="120"/>
                    <a:pt x="34" y="121"/>
                  </a:cubicBezTo>
                  <a:cubicBezTo>
                    <a:pt x="30" y="128"/>
                    <a:pt x="28" y="136"/>
                    <a:pt x="28" y="145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32"/>
                    <a:pt x="12" y="120"/>
                    <a:pt x="27" y="120"/>
                  </a:cubicBezTo>
                  <a:close/>
                  <a:moveTo>
                    <a:pt x="144" y="0"/>
                  </a:moveTo>
                  <a:cubicBezTo>
                    <a:pt x="124" y="0"/>
                    <a:pt x="108" y="16"/>
                    <a:pt x="108" y="36"/>
                  </a:cubicBezTo>
                  <a:cubicBezTo>
                    <a:pt x="108" y="56"/>
                    <a:pt x="124" y="72"/>
                    <a:pt x="144" y="72"/>
                  </a:cubicBezTo>
                  <a:cubicBezTo>
                    <a:pt x="163" y="72"/>
                    <a:pt x="179" y="56"/>
                    <a:pt x="179" y="36"/>
                  </a:cubicBezTo>
                  <a:cubicBezTo>
                    <a:pt x="179" y="16"/>
                    <a:pt x="163" y="0"/>
                    <a:pt x="144" y="0"/>
                  </a:cubicBezTo>
                  <a:close/>
                  <a:moveTo>
                    <a:pt x="251" y="214"/>
                  </a:moveTo>
                  <a:cubicBezTo>
                    <a:pt x="208" y="214"/>
                    <a:pt x="208" y="214"/>
                    <a:pt x="208" y="214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27"/>
                    <a:pt x="206" y="117"/>
                    <a:pt x="201" y="108"/>
                  </a:cubicBezTo>
                  <a:cubicBezTo>
                    <a:pt x="205" y="107"/>
                    <a:pt x="208" y="106"/>
                    <a:pt x="212" y="106"/>
                  </a:cubicBezTo>
                  <a:cubicBezTo>
                    <a:pt x="233" y="106"/>
                    <a:pt x="251" y="124"/>
                    <a:pt x="251" y="145"/>
                  </a:cubicBezTo>
                  <a:lnTo>
                    <a:pt x="251" y="214"/>
                  </a:lnTo>
                  <a:close/>
                  <a:moveTo>
                    <a:pt x="79" y="137"/>
                  </a:moveTo>
                  <a:cubicBezTo>
                    <a:pt x="79" y="214"/>
                    <a:pt x="79" y="214"/>
                    <a:pt x="79" y="214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7" y="124"/>
                    <a:pt x="54" y="106"/>
                    <a:pt x="75" y="106"/>
                  </a:cubicBezTo>
                  <a:cubicBezTo>
                    <a:pt x="79" y="106"/>
                    <a:pt x="83" y="107"/>
                    <a:pt x="86" y="108"/>
                  </a:cubicBezTo>
                  <a:cubicBezTo>
                    <a:pt x="81" y="117"/>
                    <a:pt x="79" y="127"/>
                    <a:pt x="79" y="137"/>
                  </a:cubicBezTo>
                  <a:close/>
                  <a:moveTo>
                    <a:pt x="88" y="237"/>
                  </a:moveTo>
                  <a:cubicBezTo>
                    <a:pt x="200" y="237"/>
                    <a:pt x="200" y="237"/>
                    <a:pt x="200" y="2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06"/>
                    <a:pt x="174" y="81"/>
                    <a:pt x="144" y="81"/>
                  </a:cubicBezTo>
                  <a:cubicBezTo>
                    <a:pt x="113" y="81"/>
                    <a:pt x="88" y="106"/>
                    <a:pt x="88" y="137"/>
                  </a:cubicBezTo>
                  <a:lnTo>
                    <a:pt x="88" y="237"/>
                  </a:lnTo>
                  <a:close/>
                </a:path>
              </a:pathLst>
            </a:custGeom>
            <a:solidFill>
              <a:srgbClr val="1515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Open Sans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16AF7242-1354-4B94-AF49-C2A005863401}"/>
                </a:ext>
              </a:extLst>
            </p:cNvPr>
            <p:cNvGrpSpPr/>
            <p:nvPr/>
          </p:nvGrpSpPr>
          <p:grpSpPr>
            <a:xfrm>
              <a:off x="9995919" y="4561339"/>
              <a:ext cx="723774" cy="1556611"/>
              <a:chOff x="1115254" y="3793859"/>
              <a:chExt cx="723774" cy="1556611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48AFEA56-E51E-453D-A63F-F216400D22D6}"/>
                  </a:ext>
                </a:extLst>
              </p:cNvPr>
              <p:cNvSpPr/>
              <p:nvPr/>
            </p:nvSpPr>
            <p:spPr>
              <a:xfrm>
                <a:off x="1285172" y="4295237"/>
                <a:ext cx="553856" cy="553856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xmlns="" id="{1A6CB02B-26AD-4CC7-9303-BCB87F364E56}"/>
                  </a:ext>
                </a:extLst>
              </p:cNvPr>
              <p:cNvGrpSpPr/>
              <p:nvPr/>
            </p:nvGrpSpPr>
            <p:grpSpPr>
              <a:xfrm>
                <a:off x="1115254" y="3793859"/>
                <a:ext cx="616764" cy="1556611"/>
                <a:chOff x="7545057" y="2737505"/>
                <a:chExt cx="616764" cy="1556611"/>
              </a:xfrm>
            </p:grpSpPr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xmlns="" id="{4ECADF5F-C58A-4DDC-834F-E0DBDD3C0347}"/>
                    </a:ext>
                  </a:extLst>
                </p:cNvPr>
                <p:cNvSpPr/>
                <p:nvPr/>
              </p:nvSpPr>
              <p:spPr>
                <a:xfrm>
                  <a:off x="7814151" y="4120495"/>
                  <a:ext cx="173621" cy="173621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xmlns="" id="{ECF7C3D7-D76D-4BF2-970F-A59FCE6AB964}"/>
                    </a:ext>
                  </a:extLst>
                </p:cNvPr>
                <p:cNvSpPr/>
                <p:nvPr/>
              </p:nvSpPr>
              <p:spPr>
                <a:xfrm>
                  <a:off x="7951935" y="2737505"/>
                  <a:ext cx="209886" cy="209886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xmlns="" id="{99DDD6E9-39CD-4898-A842-B9B398DCC99F}"/>
                    </a:ext>
                  </a:extLst>
                </p:cNvPr>
                <p:cNvSpPr/>
                <p:nvPr/>
              </p:nvSpPr>
              <p:spPr>
                <a:xfrm>
                  <a:off x="8056878" y="3963090"/>
                  <a:ext cx="100068" cy="100068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xmlns="" id="{AB433445-9557-4569-A11C-8FB3225DAF85}"/>
                    </a:ext>
                  </a:extLst>
                </p:cNvPr>
                <p:cNvSpPr/>
                <p:nvPr/>
              </p:nvSpPr>
              <p:spPr>
                <a:xfrm>
                  <a:off x="7545057" y="3758134"/>
                  <a:ext cx="128648" cy="128648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34127654-8593-452E-8EC8-E83C33930BA8}"/>
                </a:ext>
              </a:extLst>
            </p:cNvPr>
            <p:cNvGrpSpPr/>
            <p:nvPr/>
          </p:nvGrpSpPr>
          <p:grpSpPr>
            <a:xfrm>
              <a:off x="1255802" y="4946644"/>
              <a:ext cx="723774" cy="1556611"/>
              <a:chOff x="1115254" y="3793859"/>
              <a:chExt cx="723774" cy="1556611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7871479D-C7A1-4CF9-B343-D7172E1AC753}"/>
                  </a:ext>
                </a:extLst>
              </p:cNvPr>
              <p:cNvSpPr/>
              <p:nvPr/>
            </p:nvSpPr>
            <p:spPr>
              <a:xfrm>
                <a:off x="1285172" y="4295237"/>
                <a:ext cx="553856" cy="553856"/>
              </a:xfrm>
              <a:prstGeom prst="ellipse">
                <a:avLst/>
              </a:prstGeom>
              <a:solidFill>
                <a:srgbClr val="8BFB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xmlns="" id="{E98E9EB5-7C7C-44CD-A3FC-7B4EF7616BD6}"/>
                  </a:ext>
                </a:extLst>
              </p:cNvPr>
              <p:cNvGrpSpPr/>
              <p:nvPr/>
            </p:nvGrpSpPr>
            <p:grpSpPr>
              <a:xfrm>
                <a:off x="1115254" y="3793859"/>
                <a:ext cx="616764" cy="1556611"/>
                <a:chOff x="7545057" y="2737505"/>
                <a:chExt cx="616764" cy="1556611"/>
              </a:xfrm>
            </p:grpSpPr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xmlns="" id="{B9C48CCD-EEFC-4854-8294-9C4839CFD325}"/>
                    </a:ext>
                  </a:extLst>
                </p:cNvPr>
                <p:cNvSpPr/>
                <p:nvPr/>
              </p:nvSpPr>
              <p:spPr>
                <a:xfrm>
                  <a:off x="7814151" y="4120495"/>
                  <a:ext cx="173621" cy="173621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椭圆 35">
                  <a:extLst>
                    <a:ext uri="{FF2B5EF4-FFF2-40B4-BE49-F238E27FC236}">
                      <a16:creationId xmlns:a16="http://schemas.microsoft.com/office/drawing/2014/main" xmlns="" id="{B467663C-C4AA-400A-BBBD-CA1C146E1849}"/>
                    </a:ext>
                  </a:extLst>
                </p:cNvPr>
                <p:cNvSpPr/>
                <p:nvPr/>
              </p:nvSpPr>
              <p:spPr>
                <a:xfrm>
                  <a:off x="7951935" y="2737505"/>
                  <a:ext cx="209886" cy="209886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xmlns="" id="{AA3C2CA3-974D-49DB-B896-C6AC469F3FDA}"/>
                    </a:ext>
                  </a:extLst>
                </p:cNvPr>
                <p:cNvSpPr/>
                <p:nvPr/>
              </p:nvSpPr>
              <p:spPr>
                <a:xfrm>
                  <a:off x="8056878" y="3963090"/>
                  <a:ext cx="100068" cy="100068"/>
                </a:xfrm>
                <a:prstGeom prst="ellipse">
                  <a:avLst/>
                </a:prstGeom>
                <a:solidFill>
                  <a:srgbClr val="6D6D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xmlns="" id="{541619BC-38E9-475A-B075-C5CE6FC05F5B}"/>
                    </a:ext>
                  </a:extLst>
                </p:cNvPr>
                <p:cNvSpPr/>
                <p:nvPr/>
              </p:nvSpPr>
              <p:spPr>
                <a:xfrm>
                  <a:off x="7545057" y="3758134"/>
                  <a:ext cx="128648" cy="128648"/>
                </a:xfrm>
                <a:prstGeom prst="ellipse">
                  <a:avLst/>
                </a:prstGeom>
                <a:noFill/>
                <a:ln>
                  <a:solidFill>
                    <a:srgbClr val="6D6D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93445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PA_组合 7">
            <a:extLst>
              <a:ext uri="{FF2B5EF4-FFF2-40B4-BE49-F238E27FC236}">
                <a16:creationId xmlns:a16="http://schemas.microsoft.com/office/drawing/2014/main" xmlns="" id="{DC85E353-7176-4C00-A310-042C247BA49D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-627062" y="3009900"/>
            <a:ext cx="5524500" cy="5524500"/>
            <a:chOff x="-627062" y="3009900"/>
            <a:chExt cx="5524500" cy="5524500"/>
          </a:xfrm>
        </p:grpSpPr>
        <p:sp>
          <p:nvSpPr>
            <p:cNvPr id="3" name="椭圆 2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08A95062-B19C-4A5C-8AA8-034D22239D19}"/>
                </a:ext>
              </a:extLst>
            </p:cNvPr>
            <p:cNvSpPr/>
            <p:nvPr/>
          </p:nvSpPr>
          <p:spPr>
            <a:xfrm>
              <a:off x="-627062" y="3009900"/>
              <a:ext cx="5524500" cy="5524500"/>
            </a:xfrm>
            <a:prstGeom prst="ellipse">
              <a:avLst/>
            </a:prstGeom>
            <a:solidFill>
              <a:srgbClr val="151515"/>
            </a:solidFill>
            <a:ln w="12700" cap="flat" cmpd="sng" algn="ctr">
              <a:solidFill>
                <a:srgbClr val="8BFB4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5" name="图片 4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908D0160-175C-47FA-B407-802DABEFD4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72" t="1903" r="19735" b="1903"/>
            <a:stretch>
              <a:fillRect/>
            </a:stretch>
          </p:blipFill>
          <p:spPr>
            <a:xfrm>
              <a:off x="1324733" y="3276600"/>
              <a:ext cx="1371600" cy="1371600"/>
            </a:xfrm>
            <a:custGeom>
              <a:avLst/>
              <a:gdLst>
                <a:gd name="connsiteX0" fmla="*/ 1117541 w 2235082"/>
                <a:gd name="connsiteY0" fmla="*/ 0 h 2235082"/>
                <a:gd name="connsiteX1" fmla="*/ 2235082 w 2235082"/>
                <a:gd name="connsiteY1" fmla="*/ 1117541 h 2235082"/>
                <a:gd name="connsiteX2" fmla="*/ 1117541 w 2235082"/>
                <a:gd name="connsiteY2" fmla="*/ 2235082 h 2235082"/>
                <a:gd name="connsiteX3" fmla="*/ 0 w 2235082"/>
                <a:gd name="connsiteY3" fmla="*/ 1117541 h 2235082"/>
                <a:gd name="connsiteX4" fmla="*/ 1117541 w 2235082"/>
                <a:gd name="connsiteY4" fmla="*/ 0 h 223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5082" h="2235082">
                  <a:moveTo>
                    <a:pt x="1117541" y="0"/>
                  </a:moveTo>
                  <a:cubicBezTo>
                    <a:pt x="1734742" y="0"/>
                    <a:pt x="2235082" y="500340"/>
                    <a:pt x="2235082" y="1117541"/>
                  </a:cubicBezTo>
                  <a:cubicBezTo>
                    <a:pt x="2235082" y="1734742"/>
                    <a:pt x="1734742" y="2235082"/>
                    <a:pt x="1117541" y="2235082"/>
                  </a:cubicBezTo>
                  <a:cubicBezTo>
                    <a:pt x="500340" y="2235082"/>
                    <a:pt x="0" y="1734742"/>
                    <a:pt x="0" y="1117541"/>
                  </a:cubicBezTo>
                  <a:cubicBezTo>
                    <a:pt x="0" y="500340"/>
                    <a:pt x="500340" y="0"/>
                    <a:pt x="1117541" y="0"/>
                  </a:cubicBezTo>
                  <a:close/>
                </a:path>
              </a:pathLst>
            </a:custGeom>
            <a:ln w="57150">
              <a:solidFill>
                <a:sysClr val="window" lastClr="FFFFFF"/>
              </a:solidFill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71C7734F-636D-4B55-B90B-8D07EF366B3D}"/>
                </a:ext>
              </a:extLst>
            </p:cNvPr>
            <p:cNvGrpSpPr/>
            <p:nvPr/>
          </p:nvGrpSpPr>
          <p:grpSpPr>
            <a:xfrm>
              <a:off x="585853" y="5037992"/>
              <a:ext cx="2849359" cy="1000399"/>
              <a:chOff x="979430" y="1949952"/>
              <a:chExt cx="2849359" cy="1000399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2D3B2014-2BD5-4299-B538-069D4ABA7A7B}"/>
                  </a:ext>
                </a:extLst>
              </p:cNvPr>
              <p:cNvSpPr txBox="1"/>
              <p:nvPr/>
            </p:nvSpPr>
            <p:spPr>
              <a:xfrm>
                <a:off x="1328004" y="2180910"/>
                <a:ext cx="2152209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D409D313-88B0-4A45-9968-8CEE2EB388BA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6F1FC905-7C12-43E8-8A34-269292666B5A}"/>
                </a:ext>
              </a:extLst>
            </p:cNvPr>
            <p:cNvSpPr/>
            <p:nvPr/>
          </p:nvSpPr>
          <p:spPr>
            <a:xfrm>
              <a:off x="1736211" y="6246489"/>
              <a:ext cx="54864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PA_组合 9">
            <a:extLst>
              <a:ext uri="{FF2B5EF4-FFF2-40B4-BE49-F238E27FC236}">
                <a16:creationId xmlns:a16="http://schemas.microsoft.com/office/drawing/2014/main" xmlns="" id="{30452FE3-CA29-49FD-B83A-9AD2EC8A432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333750" y="1866900"/>
            <a:ext cx="5524500" cy="5524500"/>
            <a:chOff x="3333750" y="1866900"/>
            <a:chExt cx="5524500" cy="5524500"/>
          </a:xfrm>
        </p:grpSpPr>
        <p:sp>
          <p:nvSpPr>
            <p:cNvPr id="4" name="椭圆 3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64FED72A-14A8-45BE-A45E-D3C39ABDD064}"/>
                </a:ext>
              </a:extLst>
            </p:cNvPr>
            <p:cNvSpPr/>
            <p:nvPr/>
          </p:nvSpPr>
          <p:spPr>
            <a:xfrm>
              <a:off x="3333750" y="1866900"/>
              <a:ext cx="5524500" cy="5524500"/>
            </a:xfrm>
            <a:prstGeom prst="ellipse">
              <a:avLst/>
            </a:prstGeom>
            <a:solidFill>
              <a:srgbClr val="151515"/>
            </a:solidFill>
            <a:ln w="12700" cap="flat" cmpd="sng" algn="ctr">
              <a:solidFill>
                <a:srgbClr val="8BFB4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6" name="图片 5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60F7A69D-DAC8-42D2-8A8D-13B6CA1C11B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25" r="20346"/>
            <a:stretch>
              <a:fillRect/>
            </a:stretch>
          </p:blipFill>
          <p:spPr>
            <a:xfrm>
              <a:off x="5425909" y="2133600"/>
              <a:ext cx="1371600" cy="1371600"/>
            </a:xfrm>
            <a:custGeom>
              <a:avLst/>
              <a:gdLst>
                <a:gd name="connsiteX0" fmla="*/ 1117541 w 2235082"/>
                <a:gd name="connsiteY0" fmla="*/ 0 h 2235082"/>
                <a:gd name="connsiteX1" fmla="*/ 2235082 w 2235082"/>
                <a:gd name="connsiteY1" fmla="*/ 1117541 h 2235082"/>
                <a:gd name="connsiteX2" fmla="*/ 1117541 w 2235082"/>
                <a:gd name="connsiteY2" fmla="*/ 2235082 h 2235082"/>
                <a:gd name="connsiteX3" fmla="*/ 0 w 2235082"/>
                <a:gd name="connsiteY3" fmla="*/ 1117541 h 2235082"/>
                <a:gd name="connsiteX4" fmla="*/ 1117541 w 2235082"/>
                <a:gd name="connsiteY4" fmla="*/ 0 h 223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5082" h="2235082">
                  <a:moveTo>
                    <a:pt x="1117541" y="0"/>
                  </a:moveTo>
                  <a:cubicBezTo>
                    <a:pt x="1734742" y="0"/>
                    <a:pt x="2235082" y="500340"/>
                    <a:pt x="2235082" y="1117541"/>
                  </a:cubicBezTo>
                  <a:cubicBezTo>
                    <a:pt x="2235082" y="1734742"/>
                    <a:pt x="1734742" y="2235082"/>
                    <a:pt x="1117541" y="2235082"/>
                  </a:cubicBezTo>
                  <a:cubicBezTo>
                    <a:pt x="500340" y="2235082"/>
                    <a:pt x="0" y="1734742"/>
                    <a:pt x="0" y="1117541"/>
                  </a:cubicBezTo>
                  <a:cubicBezTo>
                    <a:pt x="0" y="500340"/>
                    <a:pt x="500340" y="0"/>
                    <a:pt x="1117541" y="0"/>
                  </a:cubicBezTo>
                  <a:close/>
                </a:path>
              </a:pathLst>
            </a:custGeom>
            <a:ln w="57150">
              <a:solidFill>
                <a:sysClr val="window" lastClr="FFFFFF"/>
              </a:solidFill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A5E319DE-AC2A-4C24-84C1-E10BB257458C}"/>
                </a:ext>
              </a:extLst>
            </p:cNvPr>
            <p:cNvGrpSpPr/>
            <p:nvPr/>
          </p:nvGrpSpPr>
          <p:grpSpPr>
            <a:xfrm>
              <a:off x="4685673" y="3849272"/>
              <a:ext cx="2849359" cy="1000399"/>
              <a:chOff x="979430" y="1949952"/>
              <a:chExt cx="2849359" cy="1000399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EB5C9A62-4ECB-4BE9-AC93-7A288B751131}"/>
                  </a:ext>
                </a:extLst>
              </p:cNvPr>
              <p:cNvSpPr txBox="1"/>
              <p:nvPr/>
            </p:nvSpPr>
            <p:spPr>
              <a:xfrm>
                <a:off x="1328004" y="2180910"/>
                <a:ext cx="2152209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983079C7-8E04-4871-90F9-409B92FD39E2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B6879E40-ADDD-4D8A-B331-3A54CF6D5FA4}"/>
                </a:ext>
              </a:extLst>
            </p:cNvPr>
            <p:cNvSpPr/>
            <p:nvPr/>
          </p:nvSpPr>
          <p:spPr>
            <a:xfrm>
              <a:off x="5836031" y="5053797"/>
              <a:ext cx="54864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PA_组合 10">
            <a:extLst>
              <a:ext uri="{FF2B5EF4-FFF2-40B4-BE49-F238E27FC236}">
                <a16:creationId xmlns:a16="http://schemas.microsoft.com/office/drawing/2014/main" xmlns="" id="{79596127-7F0A-48CD-9A5D-2A83B33D65B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199078" y="3009900"/>
            <a:ext cx="5524500" cy="5524500"/>
            <a:chOff x="7199078" y="3009900"/>
            <a:chExt cx="5524500" cy="5524500"/>
          </a:xfrm>
        </p:grpSpPr>
        <p:sp>
          <p:nvSpPr>
            <p:cNvPr id="2" name="椭圆 1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52EFE0C2-803A-45FC-BC05-432FA07CF544}"/>
                </a:ext>
              </a:extLst>
            </p:cNvPr>
            <p:cNvSpPr/>
            <p:nvPr/>
          </p:nvSpPr>
          <p:spPr>
            <a:xfrm>
              <a:off x="7199078" y="3009900"/>
              <a:ext cx="5524500" cy="5524500"/>
            </a:xfrm>
            <a:prstGeom prst="ellipse">
              <a:avLst/>
            </a:prstGeom>
            <a:solidFill>
              <a:srgbClr val="151515"/>
            </a:solidFill>
            <a:ln w="12700" cap="flat" cmpd="sng" algn="ctr">
              <a:solidFill>
                <a:srgbClr val="8BFB4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" name="图片 6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3D933D7B-664A-468E-96EE-CF7D29317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86" t="751" r="15686"/>
            <a:stretch>
              <a:fillRect/>
            </a:stretch>
          </p:blipFill>
          <p:spPr>
            <a:xfrm>
              <a:off x="9495667" y="3276600"/>
              <a:ext cx="1371600" cy="1371600"/>
            </a:xfrm>
            <a:custGeom>
              <a:avLst/>
              <a:gdLst>
                <a:gd name="connsiteX0" fmla="*/ 1117541 w 2235082"/>
                <a:gd name="connsiteY0" fmla="*/ 0 h 2235082"/>
                <a:gd name="connsiteX1" fmla="*/ 2235082 w 2235082"/>
                <a:gd name="connsiteY1" fmla="*/ 1117541 h 2235082"/>
                <a:gd name="connsiteX2" fmla="*/ 1117541 w 2235082"/>
                <a:gd name="connsiteY2" fmla="*/ 2235082 h 2235082"/>
                <a:gd name="connsiteX3" fmla="*/ 0 w 2235082"/>
                <a:gd name="connsiteY3" fmla="*/ 1117541 h 2235082"/>
                <a:gd name="connsiteX4" fmla="*/ 1117541 w 2235082"/>
                <a:gd name="connsiteY4" fmla="*/ 0 h 223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5082" h="2235082">
                  <a:moveTo>
                    <a:pt x="1117541" y="0"/>
                  </a:moveTo>
                  <a:cubicBezTo>
                    <a:pt x="1734742" y="0"/>
                    <a:pt x="2235082" y="500340"/>
                    <a:pt x="2235082" y="1117541"/>
                  </a:cubicBezTo>
                  <a:cubicBezTo>
                    <a:pt x="2235082" y="1734742"/>
                    <a:pt x="1734742" y="2235082"/>
                    <a:pt x="1117541" y="2235082"/>
                  </a:cubicBezTo>
                  <a:cubicBezTo>
                    <a:pt x="500340" y="2235082"/>
                    <a:pt x="0" y="1734742"/>
                    <a:pt x="0" y="1117541"/>
                  </a:cubicBezTo>
                  <a:cubicBezTo>
                    <a:pt x="0" y="500340"/>
                    <a:pt x="500340" y="0"/>
                    <a:pt x="1117541" y="0"/>
                  </a:cubicBezTo>
                  <a:close/>
                </a:path>
              </a:pathLst>
            </a:custGeom>
            <a:ln w="57150">
              <a:solidFill>
                <a:sysClr val="window" lastClr="FFFFFF"/>
              </a:solidFill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3A50AE15-9557-4580-AD9E-305C6DCD4D39}"/>
                </a:ext>
              </a:extLst>
            </p:cNvPr>
            <p:cNvGrpSpPr/>
            <p:nvPr/>
          </p:nvGrpSpPr>
          <p:grpSpPr>
            <a:xfrm>
              <a:off x="8756787" y="5037992"/>
              <a:ext cx="2849359" cy="1000399"/>
              <a:chOff x="979430" y="1949952"/>
              <a:chExt cx="2849359" cy="1000399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D090310E-2526-4D06-B279-15D68F626B9C}"/>
                  </a:ext>
                </a:extLst>
              </p:cNvPr>
              <p:cNvSpPr txBox="1"/>
              <p:nvPr/>
            </p:nvSpPr>
            <p:spPr>
              <a:xfrm>
                <a:off x="1328004" y="2180910"/>
                <a:ext cx="2152209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xmlns="" id="{E203E1D6-DE72-4202-977F-B82EA9E168F7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D04028E4-C3D1-431B-9F62-9E0D0E7B8E2B}"/>
                </a:ext>
              </a:extLst>
            </p:cNvPr>
            <p:cNvSpPr/>
            <p:nvPr/>
          </p:nvSpPr>
          <p:spPr>
            <a:xfrm>
              <a:off x="9905626" y="6246489"/>
              <a:ext cx="54864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37C180FA-FDAE-4DE3-8058-224CA6637F2B}"/>
              </a:ext>
            </a:extLst>
          </p:cNvPr>
          <p:cNvGrpSpPr/>
          <p:nvPr/>
        </p:nvGrpSpPr>
        <p:grpSpPr>
          <a:xfrm>
            <a:off x="7977553" y="-694953"/>
            <a:ext cx="3592815" cy="1694873"/>
            <a:chOff x="8495713" y="2886447"/>
            <a:chExt cx="3592815" cy="1694873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AA1A3984-5180-45B0-83F9-6DA043B8448B}"/>
                </a:ext>
              </a:extLst>
            </p:cNvPr>
            <p:cNvSpPr/>
            <p:nvPr/>
          </p:nvSpPr>
          <p:spPr>
            <a:xfrm>
              <a:off x="8881512" y="3010889"/>
              <a:ext cx="600185" cy="600185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BB34E8B8-608A-4326-B49A-E959435A3F49}"/>
                </a:ext>
              </a:extLst>
            </p:cNvPr>
            <p:cNvSpPr/>
            <p:nvPr/>
          </p:nvSpPr>
          <p:spPr>
            <a:xfrm>
              <a:off x="9588091" y="3541099"/>
              <a:ext cx="405473" cy="405473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42C8734A-7ECB-414E-8AFE-77916F45E702}"/>
                </a:ext>
              </a:extLst>
            </p:cNvPr>
            <p:cNvSpPr/>
            <p:nvPr/>
          </p:nvSpPr>
          <p:spPr>
            <a:xfrm>
              <a:off x="10202217" y="3356260"/>
              <a:ext cx="300092" cy="300092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C422B46A-6C99-48CE-846A-CF9DCF6BFED3}"/>
                </a:ext>
              </a:extLst>
            </p:cNvPr>
            <p:cNvSpPr/>
            <p:nvPr/>
          </p:nvSpPr>
          <p:spPr>
            <a:xfrm>
              <a:off x="10619523" y="3743835"/>
              <a:ext cx="155158" cy="155158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68B8B32B-F8DF-4982-883C-A53D7E63F137}"/>
                </a:ext>
              </a:extLst>
            </p:cNvPr>
            <p:cNvSpPr/>
            <p:nvPr/>
          </p:nvSpPr>
          <p:spPr>
            <a:xfrm>
              <a:off x="8816900" y="3786315"/>
              <a:ext cx="57973" cy="5797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037BB802-FD96-4414-BBA4-E815A31FE91F}"/>
                </a:ext>
              </a:extLst>
            </p:cNvPr>
            <p:cNvSpPr/>
            <p:nvPr/>
          </p:nvSpPr>
          <p:spPr>
            <a:xfrm>
              <a:off x="10946130" y="3513465"/>
              <a:ext cx="220914" cy="220914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9A06BB81-BF6F-423C-8721-CD7347802260}"/>
                </a:ext>
              </a:extLst>
            </p:cNvPr>
            <p:cNvSpPr/>
            <p:nvPr/>
          </p:nvSpPr>
          <p:spPr>
            <a:xfrm>
              <a:off x="10106461" y="3890352"/>
              <a:ext cx="112439" cy="1124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895738E3-2242-4820-A69E-5A69854151F3}"/>
                </a:ext>
              </a:extLst>
            </p:cNvPr>
            <p:cNvSpPr/>
            <p:nvPr/>
          </p:nvSpPr>
          <p:spPr>
            <a:xfrm>
              <a:off x="9811904" y="3298675"/>
              <a:ext cx="88415" cy="88415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5B5CAC2F-F08C-4E7A-BA5D-49B6A56ED32D}"/>
                </a:ext>
              </a:extLst>
            </p:cNvPr>
            <p:cNvSpPr/>
            <p:nvPr/>
          </p:nvSpPr>
          <p:spPr>
            <a:xfrm>
              <a:off x="9213439" y="3798523"/>
              <a:ext cx="200939" cy="2009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72D33E1B-DF6F-41D4-8EC6-5E272FFD7252}"/>
                </a:ext>
              </a:extLst>
            </p:cNvPr>
            <p:cNvSpPr/>
            <p:nvPr/>
          </p:nvSpPr>
          <p:spPr>
            <a:xfrm>
              <a:off x="10982156" y="3847863"/>
              <a:ext cx="56220" cy="56220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466B7A43-C938-4C95-AF2D-D26FF5ED7A20}"/>
                </a:ext>
              </a:extLst>
            </p:cNvPr>
            <p:cNvSpPr/>
            <p:nvPr/>
          </p:nvSpPr>
          <p:spPr>
            <a:xfrm>
              <a:off x="10504639" y="3971650"/>
              <a:ext cx="204449" cy="20444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6459A7BC-F9EF-4604-AE66-ADADF4CFC98F}"/>
                </a:ext>
              </a:extLst>
            </p:cNvPr>
            <p:cNvSpPr/>
            <p:nvPr/>
          </p:nvSpPr>
          <p:spPr>
            <a:xfrm>
              <a:off x="11715508" y="3770147"/>
              <a:ext cx="105707" cy="10570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B4E0171A-B353-4697-B42B-B1F07094E52C}"/>
                </a:ext>
              </a:extLst>
            </p:cNvPr>
            <p:cNvSpPr/>
            <p:nvPr/>
          </p:nvSpPr>
          <p:spPr>
            <a:xfrm>
              <a:off x="11938022" y="3613199"/>
              <a:ext cx="150506" cy="150506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C8DD0C1D-5DA4-4C04-A208-53FA826E64FE}"/>
                </a:ext>
              </a:extLst>
            </p:cNvPr>
            <p:cNvSpPr/>
            <p:nvPr/>
          </p:nvSpPr>
          <p:spPr>
            <a:xfrm>
              <a:off x="11365965" y="3869968"/>
              <a:ext cx="76603" cy="7660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EC65A892-F299-4387-AE59-61B76CC77E3F}"/>
                </a:ext>
              </a:extLst>
            </p:cNvPr>
            <p:cNvSpPr/>
            <p:nvPr/>
          </p:nvSpPr>
          <p:spPr>
            <a:xfrm>
              <a:off x="11962566" y="3841020"/>
              <a:ext cx="38302" cy="38302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7748393F-9847-48BA-9154-46050A3931EB}"/>
                </a:ext>
              </a:extLst>
            </p:cNvPr>
            <p:cNvSpPr/>
            <p:nvPr/>
          </p:nvSpPr>
          <p:spPr>
            <a:xfrm>
              <a:off x="8998310" y="3981507"/>
              <a:ext cx="97896" cy="97896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FB1507C7-66C0-44D0-BD22-221EB906E8EF}"/>
                </a:ext>
              </a:extLst>
            </p:cNvPr>
            <p:cNvSpPr/>
            <p:nvPr/>
          </p:nvSpPr>
          <p:spPr>
            <a:xfrm>
              <a:off x="8495713" y="4030455"/>
              <a:ext cx="160501" cy="16050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40BD8F60-AD92-45D8-BD19-1499797602A3}"/>
                </a:ext>
              </a:extLst>
            </p:cNvPr>
            <p:cNvSpPr/>
            <p:nvPr/>
          </p:nvSpPr>
          <p:spPr>
            <a:xfrm>
              <a:off x="8623762" y="2886447"/>
              <a:ext cx="202737" cy="20273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991D8036-2E2D-4D0D-B783-D95E20717FEA}"/>
                </a:ext>
              </a:extLst>
            </p:cNvPr>
            <p:cNvSpPr/>
            <p:nvPr/>
          </p:nvSpPr>
          <p:spPr>
            <a:xfrm>
              <a:off x="8605764" y="3475688"/>
              <a:ext cx="119367" cy="119367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83022B61-2D7A-435A-928E-7D36172CE06B}"/>
                </a:ext>
              </a:extLst>
            </p:cNvPr>
            <p:cNvSpPr/>
            <p:nvPr/>
          </p:nvSpPr>
          <p:spPr>
            <a:xfrm>
              <a:off x="9481696" y="4089946"/>
              <a:ext cx="181427" cy="18142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B87D21EE-5B05-471B-AF85-553A01115156}"/>
                </a:ext>
              </a:extLst>
            </p:cNvPr>
            <p:cNvSpPr/>
            <p:nvPr/>
          </p:nvSpPr>
          <p:spPr>
            <a:xfrm>
              <a:off x="8689903" y="4180659"/>
              <a:ext cx="400661" cy="40066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77A0D083-0AE2-4C11-BBE8-842F52A76B66}"/>
              </a:ext>
            </a:extLst>
          </p:cNvPr>
          <p:cNvGrpSpPr/>
          <p:nvPr/>
        </p:nvGrpSpPr>
        <p:grpSpPr>
          <a:xfrm flipH="1">
            <a:off x="4197004" y="-893466"/>
            <a:ext cx="3592815" cy="1694873"/>
            <a:chOff x="8495713" y="2886447"/>
            <a:chExt cx="3592815" cy="1694873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2D370033-28F2-489F-B292-85CC86D2C9D1}"/>
                </a:ext>
              </a:extLst>
            </p:cNvPr>
            <p:cNvSpPr/>
            <p:nvPr/>
          </p:nvSpPr>
          <p:spPr>
            <a:xfrm>
              <a:off x="8881512" y="3010889"/>
              <a:ext cx="600185" cy="600185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D0836A19-D41B-4041-8F89-9D65C373B06F}"/>
                </a:ext>
              </a:extLst>
            </p:cNvPr>
            <p:cNvSpPr/>
            <p:nvPr/>
          </p:nvSpPr>
          <p:spPr>
            <a:xfrm>
              <a:off x="9588091" y="3541099"/>
              <a:ext cx="405473" cy="405473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ADBE404E-C085-4FED-A424-17B3397D5D10}"/>
                </a:ext>
              </a:extLst>
            </p:cNvPr>
            <p:cNvSpPr/>
            <p:nvPr/>
          </p:nvSpPr>
          <p:spPr>
            <a:xfrm>
              <a:off x="10202217" y="3356260"/>
              <a:ext cx="300092" cy="300092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953FC9FB-0C5E-4FDF-8A94-167C1632C610}"/>
                </a:ext>
              </a:extLst>
            </p:cNvPr>
            <p:cNvSpPr/>
            <p:nvPr/>
          </p:nvSpPr>
          <p:spPr>
            <a:xfrm>
              <a:off x="10619523" y="3743835"/>
              <a:ext cx="155158" cy="155158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F97D2CAE-14A5-405B-AD2D-792652F3B3D8}"/>
                </a:ext>
              </a:extLst>
            </p:cNvPr>
            <p:cNvSpPr/>
            <p:nvPr/>
          </p:nvSpPr>
          <p:spPr>
            <a:xfrm>
              <a:off x="8816900" y="3786315"/>
              <a:ext cx="57973" cy="5797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93912464-9F9C-4B33-9EA6-5DC6EECAC4EE}"/>
                </a:ext>
              </a:extLst>
            </p:cNvPr>
            <p:cNvSpPr/>
            <p:nvPr/>
          </p:nvSpPr>
          <p:spPr>
            <a:xfrm>
              <a:off x="10946130" y="3513465"/>
              <a:ext cx="220914" cy="220914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2C1AC720-8A79-4FB8-8898-01D6AE4100F8}"/>
                </a:ext>
              </a:extLst>
            </p:cNvPr>
            <p:cNvSpPr/>
            <p:nvPr/>
          </p:nvSpPr>
          <p:spPr>
            <a:xfrm>
              <a:off x="10106461" y="3890352"/>
              <a:ext cx="112439" cy="1124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4A982697-10C7-4614-8814-388AE526698A}"/>
                </a:ext>
              </a:extLst>
            </p:cNvPr>
            <p:cNvSpPr/>
            <p:nvPr/>
          </p:nvSpPr>
          <p:spPr>
            <a:xfrm>
              <a:off x="9811904" y="3298675"/>
              <a:ext cx="88415" cy="88415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98A12C81-A25A-442B-8495-1CBA1A76F952}"/>
                </a:ext>
              </a:extLst>
            </p:cNvPr>
            <p:cNvSpPr/>
            <p:nvPr/>
          </p:nvSpPr>
          <p:spPr>
            <a:xfrm>
              <a:off x="9213439" y="3798523"/>
              <a:ext cx="200939" cy="2009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D2314D20-CD29-4EAE-990E-9086820A27A1}"/>
                </a:ext>
              </a:extLst>
            </p:cNvPr>
            <p:cNvSpPr/>
            <p:nvPr/>
          </p:nvSpPr>
          <p:spPr>
            <a:xfrm>
              <a:off x="10982156" y="3847863"/>
              <a:ext cx="56220" cy="56220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6A207F16-3FB5-46E4-8A01-E78ED2111505}"/>
                </a:ext>
              </a:extLst>
            </p:cNvPr>
            <p:cNvSpPr/>
            <p:nvPr/>
          </p:nvSpPr>
          <p:spPr>
            <a:xfrm>
              <a:off x="10504639" y="3971650"/>
              <a:ext cx="204449" cy="20444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EE26FD14-BF6D-4ABB-81BC-AD29B1D0EE3B}"/>
                </a:ext>
              </a:extLst>
            </p:cNvPr>
            <p:cNvSpPr/>
            <p:nvPr/>
          </p:nvSpPr>
          <p:spPr>
            <a:xfrm>
              <a:off x="11715508" y="3770147"/>
              <a:ext cx="105707" cy="10570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B8B6E682-9C6D-4852-9F44-A08AF96DC33E}"/>
                </a:ext>
              </a:extLst>
            </p:cNvPr>
            <p:cNvSpPr/>
            <p:nvPr/>
          </p:nvSpPr>
          <p:spPr>
            <a:xfrm>
              <a:off x="11938022" y="3613199"/>
              <a:ext cx="150506" cy="150506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6EC88C13-E4DD-41C1-A8CF-08343B1A0389}"/>
                </a:ext>
              </a:extLst>
            </p:cNvPr>
            <p:cNvSpPr/>
            <p:nvPr/>
          </p:nvSpPr>
          <p:spPr>
            <a:xfrm>
              <a:off x="11365965" y="3869968"/>
              <a:ext cx="76603" cy="7660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F7D3F06D-81F5-4D52-8AD3-7AB741BD5561}"/>
                </a:ext>
              </a:extLst>
            </p:cNvPr>
            <p:cNvSpPr/>
            <p:nvPr/>
          </p:nvSpPr>
          <p:spPr>
            <a:xfrm>
              <a:off x="11962566" y="3841020"/>
              <a:ext cx="38302" cy="38302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3DB074B2-9EAE-431F-A7C5-0FBC8BEBF28B}"/>
                </a:ext>
              </a:extLst>
            </p:cNvPr>
            <p:cNvSpPr/>
            <p:nvPr/>
          </p:nvSpPr>
          <p:spPr>
            <a:xfrm>
              <a:off x="8998310" y="3981507"/>
              <a:ext cx="97896" cy="97896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99202C98-14BB-452D-AE4B-FD2E79386508}"/>
                </a:ext>
              </a:extLst>
            </p:cNvPr>
            <p:cNvSpPr/>
            <p:nvPr/>
          </p:nvSpPr>
          <p:spPr>
            <a:xfrm>
              <a:off x="8495713" y="4030455"/>
              <a:ext cx="160501" cy="16050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E743BCF8-D256-4BCE-B675-6EBB9E70AC4D}"/>
                </a:ext>
              </a:extLst>
            </p:cNvPr>
            <p:cNvSpPr/>
            <p:nvPr/>
          </p:nvSpPr>
          <p:spPr>
            <a:xfrm>
              <a:off x="8623762" y="2886447"/>
              <a:ext cx="202737" cy="20273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91C178EC-2357-4323-8F5A-3B92D769BCD4}"/>
                </a:ext>
              </a:extLst>
            </p:cNvPr>
            <p:cNvSpPr/>
            <p:nvPr/>
          </p:nvSpPr>
          <p:spPr>
            <a:xfrm>
              <a:off x="8605764" y="3475688"/>
              <a:ext cx="119367" cy="119367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9222D4B1-7330-45F3-99D3-DB64FA88C75B}"/>
                </a:ext>
              </a:extLst>
            </p:cNvPr>
            <p:cNvSpPr/>
            <p:nvPr/>
          </p:nvSpPr>
          <p:spPr>
            <a:xfrm>
              <a:off x="9481696" y="4089946"/>
              <a:ext cx="181427" cy="18142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C2FA7CB1-3CA6-4C03-9DDA-C283728E51B0}"/>
                </a:ext>
              </a:extLst>
            </p:cNvPr>
            <p:cNvSpPr/>
            <p:nvPr/>
          </p:nvSpPr>
          <p:spPr>
            <a:xfrm>
              <a:off x="8689903" y="4180659"/>
              <a:ext cx="400661" cy="40066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219F1D77-B6A1-4473-AD2A-ABD1977C50E8}"/>
              </a:ext>
            </a:extLst>
          </p:cNvPr>
          <p:cNvGrpSpPr/>
          <p:nvPr/>
        </p:nvGrpSpPr>
        <p:grpSpPr>
          <a:xfrm>
            <a:off x="793311" y="-694953"/>
            <a:ext cx="3592815" cy="1694873"/>
            <a:chOff x="8495713" y="2886447"/>
            <a:chExt cx="3592815" cy="1694873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8B29FD7E-0831-497B-9C28-DBDC1EC49BF9}"/>
                </a:ext>
              </a:extLst>
            </p:cNvPr>
            <p:cNvSpPr/>
            <p:nvPr/>
          </p:nvSpPr>
          <p:spPr>
            <a:xfrm>
              <a:off x="8881512" y="3010889"/>
              <a:ext cx="600185" cy="600185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64069D02-98F9-41BC-91F1-600A0946EE98}"/>
                </a:ext>
              </a:extLst>
            </p:cNvPr>
            <p:cNvSpPr/>
            <p:nvPr/>
          </p:nvSpPr>
          <p:spPr>
            <a:xfrm>
              <a:off x="9588091" y="3541099"/>
              <a:ext cx="405473" cy="405473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384C06BC-FC71-4E67-A4AD-506F610B46EE}"/>
                </a:ext>
              </a:extLst>
            </p:cNvPr>
            <p:cNvSpPr/>
            <p:nvPr/>
          </p:nvSpPr>
          <p:spPr>
            <a:xfrm>
              <a:off x="10202217" y="3356260"/>
              <a:ext cx="300092" cy="300092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22C89ACC-2AD4-42B0-B911-6FFB95F35769}"/>
                </a:ext>
              </a:extLst>
            </p:cNvPr>
            <p:cNvSpPr/>
            <p:nvPr/>
          </p:nvSpPr>
          <p:spPr>
            <a:xfrm>
              <a:off x="10619523" y="3743835"/>
              <a:ext cx="155158" cy="155158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17C6BE05-3E7C-408A-A529-2E3DA8A40460}"/>
                </a:ext>
              </a:extLst>
            </p:cNvPr>
            <p:cNvSpPr/>
            <p:nvPr/>
          </p:nvSpPr>
          <p:spPr>
            <a:xfrm>
              <a:off x="8816900" y="3786315"/>
              <a:ext cx="57973" cy="5797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304093DA-1395-41B4-8ABC-78D3604E201F}"/>
                </a:ext>
              </a:extLst>
            </p:cNvPr>
            <p:cNvSpPr/>
            <p:nvPr/>
          </p:nvSpPr>
          <p:spPr>
            <a:xfrm>
              <a:off x="10946130" y="3513465"/>
              <a:ext cx="220914" cy="220914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A7731525-C659-4707-A3F2-D912601B0C0F}"/>
                </a:ext>
              </a:extLst>
            </p:cNvPr>
            <p:cNvSpPr/>
            <p:nvPr/>
          </p:nvSpPr>
          <p:spPr>
            <a:xfrm>
              <a:off x="10106461" y="3890352"/>
              <a:ext cx="112439" cy="1124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5C38A01A-33F5-4E1D-8F88-579BD9B7219E}"/>
                </a:ext>
              </a:extLst>
            </p:cNvPr>
            <p:cNvSpPr/>
            <p:nvPr/>
          </p:nvSpPr>
          <p:spPr>
            <a:xfrm>
              <a:off x="9811904" y="3298675"/>
              <a:ext cx="88415" cy="88415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D4486A10-B63C-4022-B67A-E45867B1AB7C}"/>
                </a:ext>
              </a:extLst>
            </p:cNvPr>
            <p:cNvSpPr/>
            <p:nvPr/>
          </p:nvSpPr>
          <p:spPr>
            <a:xfrm>
              <a:off x="9213439" y="3798523"/>
              <a:ext cx="200939" cy="2009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15C86142-7AD2-46CD-94D4-5F1B3CDB8F74}"/>
                </a:ext>
              </a:extLst>
            </p:cNvPr>
            <p:cNvSpPr/>
            <p:nvPr/>
          </p:nvSpPr>
          <p:spPr>
            <a:xfrm>
              <a:off x="10982156" y="3847863"/>
              <a:ext cx="56220" cy="56220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36234CC5-613B-4C5A-824E-D3CEEB8D7373}"/>
                </a:ext>
              </a:extLst>
            </p:cNvPr>
            <p:cNvSpPr/>
            <p:nvPr/>
          </p:nvSpPr>
          <p:spPr>
            <a:xfrm>
              <a:off x="10504639" y="3971650"/>
              <a:ext cx="204449" cy="20444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1D4A5329-5E15-460F-9DEE-1CC6A4C0DBEE}"/>
                </a:ext>
              </a:extLst>
            </p:cNvPr>
            <p:cNvSpPr/>
            <p:nvPr/>
          </p:nvSpPr>
          <p:spPr>
            <a:xfrm>
              <a:off x="11715508" y="3770147"/>
              <a:ext cx="105707" cy="10570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1DDF453D-F772-45FD-810B-2A993ACEBABD}"/>
                </a:ext>
              </a:extLst>
            </p:cNvPr>
            <p:cNvSpPr/>
            <p:nvPr/>
          </p:nvSpPr>
          <p:spPr>
            <a:xfrm>
              <a:off x="11938022" y="3613199"/>
              <a:ext cx="150506" cy="150506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2413A377-7BED-4742-B0F5-FB862C834554}"/>
                </a:ext>
              </a:extLst>
            </p:cNvPr>
            <p:cNvSpPr/>
            <p:nvPr/>
          </p:nvSpPr>
          <p:spPr>
            <a:xfrm>
              <a:off x="11365965" y="3869968"/>
              <a:ext cx="76603" cy="7660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E3B9D5EB-B8D3-4B1F-94CB-8DDA8969D16B}"/>
                </a:ext>
              </a:extLst>
            </p:cNvPr>
            <p:cNvSpPr/>
            <p:nvPr/>
          </p:nvSpPr>
          <p:spPr>
            <a:xfrm>
              <a:off x="11962566" y="3841020"/>
              <a:ext cx="38302" cy="38302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1B9E6302-6583-436D-992D-0DC24AB9A0AB}"/>
                </a:ext>
              </a:extLst>
            </p:cNvPr>
            <p:cNvSpPr/>
            <p:nvPr/>
          </p:nvSpPr>
          <p:spPr>
            <a:xfrm>
              <a:off x="8998310" y="3981507"/>
              <a:ext cx="97896" cy="97896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6D203404-CB12-4F32-B07C-4DD991B567AF}"/>
                </a:ext>
              </a:extLst>
            </p:cNvPr>
            <p:cNvSpPr/>
            <p:nvPr/>
          </p:nvSpPr>
          <p:spPr>
            <a:xfrm>
              <a:off x="8495713" y="4030455"/>
              <a:ext cx="160501" cy="16050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85EC9183-D3A1-4EDD-9B81-BC9ECE3DA541}"/>
                </a:ext>
              </a:extLst>
            </p:cNvPr>
            <p:cNvSpPr/>
            <p:nvPr/>
          </p:nvSpPr>
          <p:spPr>
            <a:xfrm>
              <a:off x="8623762" y="2886447"/>
              <a:ext cx="202737" cy="20273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43FD807F-2F34-454E-A5C8-81B6F762E883}"/>
                </a:ext>
              </a:extLst>
            </p:cNvPr>
            <p:cNvSpPr/>
            <p:nvPr/>
          </p:nvSpPr>
          <p:spPr>
            <a:xfrm>
              <a:off x="8605764" y="3475688"/>
              <a:ext cx="119367" cy="119367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D13FC8CC-2DBF-4EF8-97D5-129AF2B74A5D}"/>
                </a:ext>
              </a:extLst>
            </p:cNvPr>
            <p:cNvSpPr/>
            <p:nvPr/>
          </p:nvSpPr>
          <p:spPr>
            <a:xfrm>
              <a:off x="9481696" y="4089946"/>
              <a:ext cx="181427" cy="18142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2CAB4CAC-FD65-4F04-845C-B13874185457}"/>
                </a:ext>
              </a:extLst>
            </p:cNvPr>
            <p:cNvSpPr/>
            <p:nvPr/>
          </p:nvSpPr>
          <p:spPr>
            <a:xfrm>
              <a:off x="8689903" y="4180659"/>
              <a:ext cx="400661" cy="40066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37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组合 3">
            <a:extLst>
              <a:ext uri="{FF2B5EF4-FFF2-40B4-BE49-F238E27FC236}">
                <a16:creationId xmlns:a16="http://schemas.microsoft.com/office/drawing/2014/main" xmlns="" id="{7BD3106A-8E67-4CC0-A9E3-B594F4734CF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697839" y="3075621"/>
            <a:ext cx="4432309" cy="2529660"/>
            <a:chOff x="5697839" y="3075621"/>
            <a:chExt cx="4432309" cy="252966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2FCE63C7-7990-4566-A9C2-45281C5B418F}"/>
                </a:ext>
              </a:extLst>
            </p:cNvPr>
            <p:cNvGrpSpPr/>
            <p:nvPr/>
          </p:nvGrpSpPr>
          <p:grpSpPr>
            <a:xfrm>
              <a:off x="5697839" y="3075621"/>
              <a:ext cx="4432309" cy="2529660"/>
              <a:chOff x="-47885" y="1495179"/>
              <a:chExt cx="4432309" cy="2529660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C11B0CEE-45A3-4296-A217-67DD5215C6B4}"/>
                  </a:ext>
                </a:extLst>
              </p:cNvPr>
              <p:cNvSpPr txBox="1"/>
              <p:nvPr/>
            </p:nvSpPr>
            <p:spPr>
              <a:xfrm>
                <a:off x="-47885" y="1495179"/>
                <a:ext cx="1653603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01</a:t>
                </a:r>
                <a:endParaRPr lang="zh-CN" altLang="en-US" sz="88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1C905C31-7D8B-455D-A1C0-4F93B3C5747E}"/>
                  </a:ext>
                </a:extLst>
              </p:cNvPr>
              <p:cNvSpPr txBox="1"/>
              <p:nvPr/>
            </p:nvSpPr>
            <p:spPr>
              <a:xfrm>
                <a:off x="-40404" y="3070732"/>
                <a:ext cx="442482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here. This is a blank sample textbox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</a:p>
              <a:p>
                <a:endPara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2D12E087-B9D1-41BF-9FDB-0F4D718B8834}"/>
                </a:ext>
              </a:extLst>
            </p:cNvPr>
            <p:cNvSpPr txBox="1"/>
            <p:nvPr/>
          </p:nvSpPr>
          <p:spPr>
            <a:xfrm>
              <a:off x="5719328" y="4312104"/>
              <a:ext cx="28357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ADD YOUR TEXT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PA_组合 1">
            <a:extLst>
              <a:ext uri="{FF2B5EF4-FFF2-40B4-BE49-F238E27FC236}">
                <a16:creationId xmlns:a16="http://schemas.microsoft.com/office/drawing/2014/main" xmlns="" id="{0CAE7713-8BD1-4976-82C9-27A0409B961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-1922585" y="-2485292"/>
            <a:ext cx="7673977" cy="6951199"/>
            <a:chOff x="-1922585" y="-2485292"/>
            <a:chExt cx="7673977" cy="6951199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7976920-8445-406B-8925-C1B0B31D371D}"/>
                </a:ext>
              </a:extLst>
            </p:cNvPr>
            <p:cNvSpPr/>
            <p:nvPr/>
          </p:nvSpPr>
          <p:spPr>
            <a:xfrm>
              <a:off x="-1922585" y="-2485292"/>
              <a:ext cx="6471139" cy="64711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3585729A-A918-4F13-8D76-EF38AC9E5D0D}"/>
                </a:ext>
              </a:extLst>
            </p:cNvPr>
            <p:cNvSpPr/>
            <p:nvPr/>
          </p:nvSpPr>
          <p:spPr>
            <a:xfrm>
              <a:off x="-1740119" y="-2302338"/>
              <a:ext cx="6105717" cy="6105717"/>
            </a:xfrm>
            <a:prstGeom prst="ellipse">
              <a:avLst/>
            </a:prstGeom>
            <a:solidFill>
              <a:srgbClr val="8BFB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0B9AD1A6-0D47-4513-B391-02D41FCF3937}"/>
                </a:ext>
              </a:extLst>
            </p:cNvPr>
            <p:cNvSpPr/>
            <p:nvPr/>
          </p:nvSpPr>
          <p:spPr>
            <a:xfrm>
              <a:off x="3587944" y="3505787"/>
              <a:ext cx="960120" cy="960120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8738B64-D511-4FC1-83D4-6127B92AD1AB}"/>
                </a:ext>
              </a:extLst>
            </p:cNvPr>
            <p:cNvSpPr/>
            <p:nvPr/>
          </p:nvSpPr>
          <p:spPr>
            <a:xfrm rot="16200000" flipH="1">
              <a:off x="5151207" y="2251017"/>
              <a:ext cx="600185" cy="600185"/>
            </a:xfrm>
            <a:prstGeom prst="ellipse">
              <a:avLst/>
            </a:prstGeom>
            <a:noFill/>
            <a:ln>
              <a:solidFill>
                <a:srgbClr val="8BFB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8635D9E4-6378-434A-A277-0ACA1B4853B4}"/>
                </a:ext>
              </a:extLst>
            </p:cNvPr>
            <p:cNvSpPr/>
            <p:nvPr/>
          </p:nvSpPr>
          <p:spPr>
            <a:xfrm rot="16200000" flipH="1">
              <a:off x="4786036" y="1475237"/>
              <a:ext cx="57973" cy="5797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25202A2A-DC93-436D-8647-7CFDE2E72A6C}"/>
                </a:ext>
              </a:extLst>
            </p:cNvPr>
            <p:cNvSpPr/>
            <p:nvPr/>
          </p:nvSpPr>
          <p:spPr>
            <a:xfrm rot="16200000" flipH="1">
              <a:off x="4685566" y="2332007"/>
              <a:ext cx="200939" cy="2009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79F3BA1C-9ED1-46DB-8B16-B1B5AD5E5809}"/>
                </a:ext>
              </a:extLst>
            </p:cNvPr>
            <p:cNvSpPr/>
            <p:nvPr/>
          </p:nvSpPr>
          <p:spPr>
            <a:xfrm rot="16200000" flipH="1">
              <a:off x="5151207" y="1734688"/>
              <a:ext cx="97896" cy="97896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C1DF37D4-8C76-4A7B-9BAB-2F2F6462F57A}"/>
                </a:ext>
              </a:extLst>
            </p:cNvPr>
            <p:cNvSpPr/>
            <p:nvPr/>
          </p:nvSpPr>
          <p:spPr>
            <a:xfrm rot="16200000" flipH="1">
              <a:off x="2435816" y="3970725"/>
              <a:ext cx="160501" cy="16050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2DF765BB-6EA4-4C36-8603-BD81FDC999A8}"/>
                </a:ext>
              </a:extLst>
            </p:cNvPr>
            <p:cNvSpPr/>
            <p:nvPr/>
          </p:nvSpPr>
          <p:spPr>
            <a:xfrm rot="16200000" flipH="1">
              <a:off x="4548064" y="1783636"/>
              <a:ext cx="202737" cy="20273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0D63E641-CE32-4C53-AB6C-D5912966B11C}"/>
                </a:ext>
              </a:extLst>
            </p:cNvPr>
            <p:cNvSpPr/>
            <p:nvPr/>
          </p:nvSpPr>
          <p:spPr>
            <a:xfrm rot="16200000" flipH="1">
              <a:off x="4246231" y="2551110"/>
              <a:ext cx="119367" cy="119367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BBC193C1-BB62-40A7-8C9F-49F089848564}"/>
                </a:ext>
              </a:extLst>
            </p:cNvPr>
            <p:cNvSpPr/>
            <p:nvPr/>
          </p:nvSpPr>
          <p:spPr>
            <a:xfrm rot="16200000" flipH="1">
              <a:off x="1069742" y="4050975"/>
              <a:ext cx="181427" cy="18142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EB51F30B-0297-4863-98C6-AF17B52D1020}"/>
                </a:ext>
              </a:extLst>
            </p:cNvPr>
            <p:cNvSpPr/>
            <p:nvPr/>
          </p:nvSpPr>
          <p:spPr>
            <a:xfrm rot="16200000" flipH="1">
              <a:off x="4792517" y="829515"/>
              <a:ext cx="400661" cy="40066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PA_组合 2">
            <a:extLst>
              <a:ext uri="{FF2B5EF4-FFF2-40B4-BE49-F238E27FC236}">
                <a16:creationId xmlns:a16="http://schemas.microsoft.com/office/drawing/2014/main" xmlns="" id="{AB465F5C-861B-4459-A78E-FA6A92DC21F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9849016" y="4340451"/>
            <a:ext cx="4468473" cy="4475302"/>
            <a:chOff x="9849016" y="4340451"/>
            <a:chExt cx="4468473" cy="4475302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1F8B9116-6D7A-4C39-8EAE-76EA33BE742E}"/>
                </a:ext>
              </a:extLst>
            </p:cNvPr>
            <p:cNvSpPr/>
            <p:nvPr/>
          </p:nvSpPr>
          <p:spPr>
            <a:xfrm>
              <a:off x="10401982" y="4900246"/>
              <a:ext cx="3915507" cy="3915507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B43C1088-38C3-4E2D-987E-069993E6250A}"/>
                </a:ext>
              </a:extLst>
            </p:cNvPr>
            <p:cNvSpPr/>
            <p:nvPr/>
          </p:nvSpPr>
          <p:spPr>
            <a:xfrm rot="16200000" flipH="1">
              <a:off x="9849016" y="6398678"/>
              <a:ext cx="202737" cy="20273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74A4AA44-46B4-404C-B515-862F2BC58023}"/>
                </a:ext>
              </a:extLst>
            </p:cNvPr>
            <p:cNvSpPr/>
            <p:nvPr/>
          </p:nvSpPr>
          <p:spPr>
            <a:xfrm rot="16200000" flipH="1">
              <a:off x="11384782" y="4340451"/>
              <a:ext cx="344651" cy="34465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991CD7A-AD06-4E30-A7DD-8D97B976E827}"/>
                </a:ext>
              </a:extLst>
            </p:cNvPr>
            <p:cNvSpPr/>
            <p:nvPr/>
          </p:nvSpPr>
          <p:spPr>
            <a:xfrm rot="16200000" flipH="1">
              <a:off x="11175278" y="4956048"/>
              <a:ext cx="121406" cy="121406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3832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PA_组合 138">
            <a:extLst>
              <a:ext uri="{FF2B5EF4-FFF2-40B4-BE49-F238E27FC236}">
                <a16:creationId xmlns:a16="http://schemas.microsoft.com/office/drawing/2014/main" xmlns="" id="{0170C023-3D6F-4770-9FAB-091ACE0BAAD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495713" y="2886447"/>
            <a:ext cx="3592815" cy="1694873"/>
            <a:chOff x="8495713" y="2886447"/>
            <a:chExt cx="3592815" cy="1694873"/>
          </a:xfrm>
        </p:grpSpPr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B0C31E25-61B4-4046-BD45-A715014626C3}"/>
                </a:ext>
              </a:extLst>
            </p:cNvPr>
            <p:cNvSpPr/>
            <p:nvPr/>
          </p:nvSpPr>
          <p:spPr>
            <a:xfrm>
              <a:off x="8881512" y="3010889"/>
              <a:ext cx="600185" cy="600185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B956D643-6EF6-4165-85EA-41B7BC5A3EF1}"/>
                </a:ext>
              </a:extLst>
            </p:cNvPr>
            <p:cNvSpPr/>
            <p:nvPr/>
          </p:nvSpPr>
          <p:spPr>
            <a:xfrm>
              <a:off x="9588091" y="3541099"/>
              <a:ext cx="405473" cy="405473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E952E2DA-500A-450E-94F9-831A098BE595}"/>
                </a:ext>
              </a:extLst>
            </p:cNvPr>
            <p:cNvSpPr/>
            <p:nvPr/>
          </p:nvSpPr>
          <p:spPr>
            <a:xfrm>
              <a:off x="10202217" y="3356260"/>
              <a:ext cx="300092" cy="300092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36FB218D-5885-43DF-8312-3E29AEC61897}"/>
                </a:ext>
              </a:extLst>
            </p:cNvPr>
            <p:cNvSpPr/>
            <p:nvPr/>
          </p:nvSpPr>
          <p:spPr>
            <a:xfrm>
              <a:off x="10619523" y="3743835"/>
              <a:ext cx="155158" cy="155158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13D263DB-C623-4A53-B4A3-5E81991AE755}"/>
                </a:ext>
              </a:extLst>
            </p:cNvPr>
            <p:cNvSpPr/>
            <p:nvPr/>
          </p:nvSpPr>
          <p:spPr>
            <a:xfrm>
              <a:off x="8816900" y="3786315"/>
              <a:ext cx="57973" cy="5797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xmlns="" id="{E1D2E5D0-1694-4231-85DB-7864ABA0483D}"/>
                </a:ext>
              </a:extLst>
            </p:cNvPr>
            <p:cNvSpPr/>
            <p:nvPr/>
          </p:nvSpPr>
          <p:spPr>
            <a:xfrm>
              <a:off x="10946130" y="3513465"/>
              <a:ext cx="220914" cy="220914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7798E3B8-4565-46D9-A0F1-E8DF0F1C9A1E}"/>
                </a:ext>
              </a:extLst>
            </p:cNvPr>
            <p:cNvSpPr/>
            <p:nvPr/>
          </p:nvSpPr>
          <p:spPr>
            <a:xfrm>
              <a:off x="10106461" y="3890352"/>
              <a:ext cx="112439" cy="1124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C4F0A060-394C-4769-9D7D-91CB0980195B}"/>
                </a:ext>
              </a:extLst>
            </p:cNvPr>
            <p:cNvSpPr/>
            <p:nvPr/>
          </p:nvSpPr>
          <p:spPr>
            <a:xfrm>
              <a:off x="9811904" y="3298675"/>
              <a:ext cx="88415" cy="88415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CEE332F6-1343-413C-8E23-C79692D4D889}"/>
                </a:ext>
              </a:extLst>
            </p:cNvPr>
            <p:cNvSpPr/>
            <p:nvPr/>
          </p:nvSpPr>
          <p:spPr>
            <a:xfrm>
              <a:off x="9213439" y="3798523"/>
              <a:ext cx="200939" cy="2009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636F75FB-139C-4332-B8A9-3B0931027664}"/>
                </a:ext>
              </a:extLst>
            </p:cNvPr>
            <p:cNvSpPr/>
            <p:nvPr/>
          </p:nvSpPr>
          <p:spPr>
            <a:xfrm>
              <a:off x="10982156" y="3847863"/>
              <a:ext cx="56220" cy="56220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5FBD09D1-FF42-412F-8ADE-D9EF1F3DFC98}"/>
                </a:ext>
              </a:extLst>
            </p:cNvPr>
            <p:cNvSpPr/>
            <p:nvPr/>
          </p:nvSpPr>
          <p:spPr>
            <a:xfrm>
              <a:off x="10504639" y="3971650"/>
              <a:ext cx="204449" cy="20444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D9153B26-AEA9-4A12-BD24-B812C54D4E8D}"/>
                </a:ext>
              </a:extLst>
            </p:cNvPr>
            <p:cNvSpPr/>
            <p:nvPr/>
          </p:nvSpPr>
          <p:spPr>
            <a:xfrm>
              <a:off x="11715508" y="3770147"/>
              <a:ext cx="105707" cy="10570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C1474F5B-2663-4D69-89C5-54D2A2309B8A}"/>
                </a:ext>
              </a:extLst>
            </p:cNvPr>
            <p:cNvSpPr/>
            <p:nvPr/>
          </p:nvSpPr>
          <p:spPr>
            <a:xfrm>
              <a:off x="11938022" y="3613199"/>
              <a:ext cx="150506" cy="150506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7ECF6477-4123-4090-A75C-8CDA085EABA0}"/>
                </a:ext>
              </a:extLst>
            </p:cNvPr>
            <p:cNvSpPr/>
            <p:nvPr/>
          </p:nvSpPr>
          <p:spPr>
            <a:xfrm>
              <a:off x="11365965" y="3869968"/>
              <a:ext cx="76603" cy="7660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xmlns="" id="{2764FAE3-3D1B-4045-87BE-1E77D4ABE244}"/>
                </a:ext>
              </a:extLst>
            </p:cNvPr>
            <p:cNvSpPr/>
            <p:nvPr/>
          </p:nvSpPr>
          <p:spPr>
            <a:xfrm>
              <a:off x="11962566" y="3841020"/>
              <a:ext cx="38302" cy="38302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30251C72-81CC-43F5-985E-E07ACFFD3CEC}"/>
                </a:ext>
              </a:extLst>
            </p:cNvPr>
            <p:cNvSpPr/>
            <p:nvPr/>
          </p:nvSpPr>
          <p:spPr>
            <a:xfrm>
              <a:off x="8998310" y="3981507"/>
              <a:ext cx="97896" cy="97896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CC3FCD88-0B89-4946-8C32-99E11654299A}"/>
                </a:ext>
              </a:extLst>
            </p:cNvPr>
            <p:cNvSpPr/>
            <p:nvPr/>
          </p:nvSpPr>
          <p:spPr>
            <a:xfrm>
              <a:off x="8495713" y="4030455"/>
              <a:ext cx="160501" cy="16050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B9C83395-14E9-4695-90D9-277FA90B1093}"/>
                </a:ext>
              </a:extLst>
            </p:cNvPr>
            <p:cNvSpPr/>
            <p:nvPr/>
          </p:nvSpPr>
          <p:spPr>
            <a:xfrm>
              <a:off x="8623762" y="2886447"/>
              <a:ext cx="202737" cy="20273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23E9A25F-CD93-4DF9-B5DF-815338666B57}"/>
                </a:ext>
              </a:extLst>
            </p:cNvPr>
            <p:cNvSpPr/>
            <p:nvPr/>
          </p:nvSpPr>
          <p:spPr>
            <a:xfrm>
              <a:off x="8605764" y="3475688"/>
              <a:ext cx="119367" cy="119367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55694975-DD3C-43DF-ACA4-855AA3AB4EAA}"/>
                </a:ext>
              </a:extLst>
            </p:cNvPr>
            <p:cNvSpPr/>
            <p:nvPr/>
          </p:nvSpPr>
          <p:spPr>
            <a:xfrm>
              <a:off x="9481696" y="4089946"/>
              <a:ext cx="181427" cy="18142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1F1BEA59-AB50-4E85-8F15-A1B1F13CD103}"/>
                </a:ext>
              </a:extLst>
            </p:cNvPr>
            <p:cNvSpPr/>
            <p:nvPr/>
          </p:nvSpPr>
          <p:spPr>
            <a:xfrm>
              <a:off x="8689903" y="4180659"/>
              <a:ext cx="400661" cy="40066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40" name="PA_组合 139">
            <a:extLst>
              <a:ext uri="{FF2B5EF4-FFF2-40B4-BE49-F238E27FC236}">
                <a16:creationId xmlns:a16="http://schemas.microsoft.com/office/drawing/2014/main" xmlns="" id="{01810558-E3A8-4DC9-A492-B2ACE26453C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 flipH="1">
            <a:off x="104102" y="2886447"/>
            <a:ext cx="3592815" cy="1694873"/>
            <a:chOff x="8495713" y="2886447"/>
            <a:chExt cx="3592815" cy="1694873"/>
          </a:xfrm>
        </p:grpSpPr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xmlns="" id="{1ABBE491-7865-4498-80E6-EAB3B789D3AC}"/>
                </a:ext>
              </a:extLst>
            </p:cNvPr>
            <p:cNvSpPr/>
            <p:nvPr/>
          </p:nvSpPr>
          <p:spPr>
            <a:xfrm>
              <a:off x="8881512" y="3010889"/>
              <a:ext cx="600185" cy="600185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xmlns="" id="{C89EEB4E-CB44-4561-B5C1-4949A579C65C}"/>
                </a:ext>
              </a:extLst>
            </p:cNvPr>
            <p:cNvSpPr/>
            <p:nvPr/>
          </p:nvSpPr>
          <p:spPr>
            <a:xfrm>
              <a:off x="9588091" y="3541099"/>
              <a:ext cx="405473" cy="405473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xmlns="" id="{6B9CE32B-1B27-40D8-8729-2BFAE42C94BA}"/>
                </a:ext>
              </a:extLst>
            </p:cNvPr>
            <p:cNvSpPr/>
            <p:nvPr/>
          </p:nvSpPr>
          <p:spPr>
            <a:xfrm>
              <a:off x="10202217" y="3356260"/>
              <a:ext cx="300092" cy="300092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xmlns="" id="{AA7C0DDE-4949-44FE-820E-63A10F090DCA}"/>
                </a:ext>
              </a:extLst>
            </p:cNvPr>
            <p:cNvSpPr/>
            <p:nvPr/>
          </p:nvSpPr>
          <p:spPr>
            <a:xfrm>
              <a:off x="10619523" y="3743835"/>
              <a:ext cx="155158" cy="155158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xmlns="" id="{D3B01093-35E9-4390-A660-B763B07CB175}"/>
                </a:ext>
              </a:extLst>
            </p:cNvPr>
            <p:cNvSpPr/>
            <p:nvPr/>
          </p:nvSpPr>
          <p:spPr>
            <a:xfrm>
              <a:off x="8816900" y="3786315"/>
              <a:ext cx="57973" cy="5797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xmlns="" id="{C6061EE9-6B6A-491B-862B-478842C1FD44}"/>
                </a:ext>
              </a:extLst>
            </p:cNvPr>
            <p:cNvSpPr/>
            <p:nvPr/>
          </p:nvSpPr>
          <p:spPr>
            <a:xfrm>
              <a:off x="10946130" y="3513465"/>
              <a:ext cx="220914" cy="220914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xmlns="" id="{8ACAB87A-863E-43EA-903A-7188FF26E09C}"/>
                </a:ext>
              </a:extLst>
            </p:cNvPr>
            <p:cNvSpPr/>
            <p:nvPr/>
          </p:nvSpPr>
          <p:spPr>
            <a:xfrm>
              <a:off x="10106461" y="3890352"/>
              <a:ext cx="112439" cy="1124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xmlns="" id="{A136EF12-1C20-4854-A5B7-F0661A2EE2C2}"/>
                </a:ext>
              </a:extLst>
            </p:cNvPr>
            <p:cNvSpPr/>
            <p:nvPr/>
          </p:nvSpPr>
          <p:spPr>
            <a:xfrm>
              <a:off x="9811904" y="3298675"/>
              <a:ext cx="88415" cy="88415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xmlns="" id="{EE43BE85-22A5-4436-AA78-5697A1AF566F}"/>
                </a:ext>
              </a:extLst>
            </p:cNvPr>
            <p:cNvSpPr/>
            <p:nvPr/>
          </p:nvSpPr>
          <p:spPr>
            <a:xfrm>
              <a:off x="9213439" y="3798523"/>
              <a:ext cx="200939" cy="2009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xmlns="" id="{70D24A93-A384-4FD2-998D-EC78CE833C7C}"/>
                </a:ext>
              </a:extLst>
            </p:cNvPr>
            <p:cNvSpPr/>
            <p:nvPr/>
          </p:nvSpPr>
          <p:spPr>
            <a:xfrm>
              <a:off x="10982156" y="3847863"/>
              <a:ext cx="56220" cy="56220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xmlns="" id="{0652F7B7-D2D3-4B18-B929-8EDEDDDECFFB}"/>
                </a:ext>
              </a:extLst>
            </p:cNvPr>
            <p:cNvSpPr/>
            <p:nvPr/>
          </p:nvSpPr>
          <p:spPr>
            <a:xfrm>
              <a:off x="10504639" y="3971650"/>
              <a:ext cx="204449" cy="20444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xmlns="" id="{B8DEF7DF-3F2D-4AE2-8083-C2A2363201B5}"/>
                </a:ext>
              </a:extLst>
            </p:cNvPr>
            <p:cNvSpPr/>
            <p:nvPr/>
          </p:nvSpPr>
          <p:spPr>
            <a:xfrm>
              <a:off x="11715508" y="3770147"/>
              <a:ext cx="105707" cy="10570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xmlns="" id="{6843E381-BED3-4572-BB53-F2CAC0CC2BD0}"/>
                </a:ext>
              </a:extLst>
            </p:cNvPr>
            <p:cNvSpPr/>
            <p:nvPr/>
          </p:nvSpPr>
          <p:spPr>
            <a:xfrm>
              <a:off x="11938022" y="3613199"/>
              <a:ext cx="150506" cy="150506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xmlns="" id="{201D4AC8-549E-4E0D-B615-D4C41C467AC3}"/>
                </a:ext>
              </a:extLst>
            </p:cNvPr>
            <p:cNvSpPr/>
            <p:nvPr/>
          </p:nvSpPr>
          <p:spPr>
            <a:xfrm>
              <a:off x="11365965" y="3869968"/>
              <a:ext cx="76603" cy="7660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xmlns="" id="{39941F7F-C408-4E8F-BB0B-D0F431B8E900}"/>
                </a:ext>
              </a:extLst>
            </p:cNvPr>
            <p:cNvSpPr/>
            <p:nvPr/>
          </p:nvSpPr>
          <p:spPr>
            <a:xfrm>
              <a:off x="11962566" y="3841020"/>
              <a:ext cx="38302" cy="38302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xmlns="" id="{B4C629EF-67C5-4D77-8435-71E2E94360E0}"/>
                </a:ext>
              </a:extLst>
            </p:cNvPr>
            <p:cNvSpPr/>
            <p:nvPr/>
          </p:nvSpPr>
          <p:spPr>
            <a:xfrm>
              <a:off x="8998310" y="3981507"/>
              <a:ext cx="97896" cy="97896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xmlns="" id="{0FCDBB96-97AC-4EAF-8CE3-B842F188C6F4}"/>
                </a:ext>
              </a:extLst>
            </p:cNvPr>
            <p:cNvSpPr/>
            <p:nvPr/>
          </p:nvSpPr>
          <p:spPr>
            <a:xfrm>
              <a:off x="8495713" y="4030455"/>
              <a:ext cx="160501" cy="16050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5CD2A42C-653A-48B1-90F9-0AD4EA25F81A}"/>
                </a:ext>
              </a:extLst>
            </p:cNvPr>
            <p:cNvSpPr/>
            <p:nvPr/>
          </p:nvSpPr>
          <p:spPr>
            <a:xfrm>
              <a:off x="8623762" y="2886447"/>
              <a:ext cx="202737" cy="20273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6155C509-2783-4C34-9D7B-2094EA14548C}"/>
                </a:ext>
              </a:extLst>
            </p:cNvPr>
            <p:cNvSpPr/>
            <p:nvPr/>
          </p:nvSpPr>
          <p:spPr>
            <a:xfrm>
              <a:off x="8605764" y="3475688"/>
              <a:ext cx="119367" cy="119367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58F17197-FF54-461D-A15F-FDCD2217B335}"/>
                </a:ext>
              </a:extLst>
            </p:cNvPr>
            <p:cNvSpPr/>
            <p:nvPr/>
          </p:nvSpPr>
          <p:spPr>
            <a:xfrm>
              <a:off x="9481696" y="4089946"/>
              <a:ext cx="181427" cy="18142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AFC858E4-D27B-4745-BE40-48AE4DE9B785}"/>
                </a:ext>
              </a:extLst>
            </p:cNvPr>
            <p:cNvSpPr/>
            <p:nvPr/>
          </p:nvSpPr>
          <p:spPr>
            <a:xfrm>
              <a:off x="8689903" y="4180659"/>
              <a:ext cx="400661" cy="40066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PA_组合 2">
            <a:extLst>
              <a:ext uri="{FF2B5EF4-FFF2-40B4-BE49-F238E27FC236}">
                <a16:creationId xmlns:a16="http://schemas.microsoft.com/office/drawing/2014/main" xmlns="" id="{73AE4D00-E101-432D-BF06-DF0499E81D4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718273" y="1051273"/>
            <a:ext cx="4755453" cy="4755453"/>
            <a:chOff x="3718273" y="1051273"/>
            <a:chExt cx="4755453" cy="4755453"/>
          </a:xfrm>
        </p:grpSpPr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8CEE6E70-7F16-44F1-A99A-9E55B36F26E1}"/>
                </a:ext>
              </a:extLst>
            </p:cNvPr>
            <p:cNvSpPr/>
            <p:nvPr/>
          </p:nvSpPr>
          <p:spPr>
            <a:xfrm>
              <a:off x="3900750" y="1249782"/>
              <a:ext cx="4358433" cy="4358433"/>
            </a:xfrm>
            <a:prstGeom prst="ellipse">
              <a:avLst/>
            </a:prstGeom>
            <a:solidFill>
              <a:srgbClr val="8BFB4F"/>
            </a:solidFill>
            <a:ln>
              <a:noFill/>
            </a:ln>
            <a:effectLst>
              <a:outerShdw blurRad="63500" sx="102000" sy="102000" algn="ctr" rotWithShape="0">
                <a:schemeClr val="bg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2" name="矩形: 圆角 161">
              <a:extLst>
                <a:ext uri="{FF2B5EF4-FFF2-40B4-BE49-F238E27FC236}">
                  <a16:creationId xmlns:a16="http://schemas.microsoft.com/office/drawing/2014/main" xmlns="" id="{C8A7A69F-1E83-47F0-9370-3982F084DEDD}"/>
                </a:ext>
              </a:extLst>
            </p:cNvPr>
            <p:cNvSpPr/>
            <p:nvPr/>
          </p:nvSpPr>
          <p:spPr>
            <a:xfrm>
              <a:off x="5437439" y="4135553"/>
              <a:ext cx="1304796" cy="363085"/>
            </a:xfrm>
            <a:prstGeom prst="roundRect">
              <a:avLst>
                <a:gd name="adj" fmla="val 50000"/>
              </a:avLst>
            </a:prstGeom>
            <a:solidFill>
              <a:srgbClr val="8BFB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9B433BC0-3B97-48A0-AC3F-1566D508C1C6}"/>
                </a:ext>
              </a:extLst>
            </p:cNvPr>
            <p:cNvGrpSpPr/>
            <p:nvPr/>
          </p:nvGrpSpPr>
          <p:grpSpPr>
            <a:xfrm>
              <a:off x="3718273" y="1051273"/>
              <a:ext cx="4755453" cy="4755453"/>
              <a:chOff x="3989961" y="653125"/>
              <a:chExt cx="4755453" cy="4755453"/>
            </a:xfrm>
          </p:grpSpPr>
          <p:sp>
            <p:nvSpPr>
              <p:cNvPr id="8" name="空心弧 7">
                <a:extLst>
                  <a:ext uri="{FF2B5EF4-FFF2-40B4-BE49-F238E27FC236}">
                    <a16:creationId xmlns:a16="http://schemas.microsoft.com/office/drawing/2014/main" xmlns="" id="{1DAA03D6-A5C9-4186-B737-BA11B6932867}"/>
                  </a:ext>
                </a:extLst>
              </p:cNvPr>
              <p:cNvSpPr/>
              <p:nvPr/>
            </p:nvSpPr>
            <p:spPr>
              <a:xfrm rot="6996914">
                <a:off x="3989961" y="653125"/>
                <a:ext cx="4755453" cy="4755453"/>
              </a:xfrm>
              <a:prstGeom prst="blockArc">
                <a:avLst>
                  <a:gd name="adj1" fmla="val 17539664"/>
                  <a:gd name="adj2" fmla="val 2165530"/>
                  <a:gd name="adj3" fmla="val 304"/>
                </a:avLst>
              </a:prstGeom>
              <a:solidFill>
                <a:srgbClr val="5C5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xmlns="" id="{776DF930-9146-4CE7-A959-352EF87B97D8}"/>
                  </a:ext>
                </a:extLst>
              </p:cNvPr>
              <p:cNvGrpSpPr/>
              <p:nvPr/>
            </p:nvGrpSpPr>
            <p:grpSpPr>
              <a:xfrm>
                <a:off x="3989961" y="653125"/>
                <a:ext cx="4755453" cy="4755453"/>
                <a:chOff x="3989961" y="653125"/>
                <a:chExt cx="4755453" cy="4755453"/>
              </a:xfrm>
            </p:grpSpPr>
            <p:sp>
              <p:nvSpPr>
                <p:cNvPr id="7" name="空心弧 6">
                  <a:extLst>
                    <a:ext uri="{FF2B5EF4-FFF2-40B4-BE49-F238E27FC236}">
                      <a16:creationId xmlns:a16="http://schemas.microsoft.com/office/drawing/2014/main" xmlns="" id="{1DBA535D-AA34-4C21-A71D-1768B6C31C83}"/>
                    </a:ext>
                  </a:extLst>
                </p:cNvPr>
                <p:cNvSpPr/>
                <p:nvPr/>
              </p:nvSpPr>
              <p:spPr>
                <a:xfrm>
                  <a:off x="3989961" y="653125"/>
                  <a:ext cx="4755453" cy="4755453"/>
                </a:xfrm>
                <a:prstGeom prst="blockArc">
                  <a:avLst>
                    <a:gd name="adj1" fmla="val 9895663"/>
                    <a:gd name="adj2" fmla="val 2165530"/>
                    <a:gd name="adj3" fmla="val 304"/>
                  </a:avLst>
                </a:prstGeom>
                <a:solidFill>
                  <a:srgbClr val="5C5C5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" name="椭圆 8">
                  <a:extLst>
                    <a:ext uri="{FF2B5EF4-FFF2-40B4-BE49-F238E27FC236}">
                      <a16:creationId xmlns:a16="http://schemas.microsoft.com/office/drawing/2014/main" xmlns="" id="{C70C354D-ED5B-4BF6-9A71-E1A6DC38922F}"/>
                    </a:ext>
                  </a:extLst>
                </p:cNvPr>
                <p:cNvSpPr/>
                <p:nvPr/>
              </p:nvSpPr>
              <p:spPr>
                <a:xfrm>
                  <a:off x="8213598" y="4401312"/>
                  <a:ext cx="90678" cy="90678"/>
                </a:xfrm>
                <a:prstGeom prst="ellipse">
                  <a:avLst/>
                </a:prstGeom>
                <a:solidFill>
                  <a:srgbClr val="8BFB4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椭圆 9">
                  <a:extLst>
                    <a:ext uri="{FF2B5EF4-FFF2-40B4-BE49-F238E27FC236}">
                      <a16:creationId xmlns:a16="http://schemas.microsoft.com/office/drawing/2014/main" xmlns="" id="{E0E71D6B-5B07-4D77-B3EA-F73CB418D95D}"/>
                    </a:ext>
                  </a:extLst>
                </p:cNvPr>
                <p:cNvSpPr/>
                <p:nvPr/>
              </p:nvSpPr>
              <p:spPr>
                <a:xfrm>
                  <a:off x="4224680" y="4066032"/>
                  <a:ext cx="90678" cy="90678"/>
                </a:xfrm>
                <a:prstGeom prst="ellipse">
                  <a:avLst/>
                </a:prstGeom>
                <a:solidFill>
                  <a:srgbClr val="8BFB4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0100DCF3-B338-4507-A183-FE17AB6C3D46}"/>
                </a:ext>
              </a:extLst>
            </p:cNvPr>
            <p:cNvSpPr txBox="1"/>
            <p:nvPr/>
          </p:nvSpPr>
          <p:spPr>
            <a:xfrm>
              <a:off x="3937077" y="2909867"/>
              <a:ext cx="42291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BUSINESS REPORT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DBBAEBA7-5860-428D-99E5-FC6EE3FECF12}"/>
                </a:ext>
              </a:extLst>
            </p:cNvPr>
            <p:cNvSpPr txBox="1"/>
            <p:nvPr/>
          </p:nvSpPr>
          <p:spPr>
            <a:xfrm>
              <a:off x="5083997" y="4156403"/>
              <a:ext cx="2011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END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64" name="矩形: 圆角 163">
              <a:extLst>
                <a:ext uri="{FF2B5EF4-FFF2-40B4-BE49-F238E27FC236}">
                  <a16:creationId xmlns:a16="http://schemas.microsoft.com/office/drawing/2014/main" xmlns="" id="{46402438-2867-400C-A8DD-FEB0CA3E275D}"/>
                </a:ext>
              </a:extLst>
            </p:cNvPr>
            <p:cNvSpPr/>
            <p:nvPr/>
          </p:nvSpPr>
          <p:spPr>
            <a:xfrm>
              <a:off x="5512022" y="4152310"/>
              <a:ext cx="1135888" cy="30994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1515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7057BBED-EBC3-4AD5-A4B9-6CD0403930AD}"/>
                </a:ext>
              </a:extLst>
            </p:cNvPr>
            <p:cNvSpPr txBox="1"/>
            <p:nvPr/>
          </p:nvSpPr>
          <p:spPr>
            <a:xfrm>
              <a:off x="4188989" y="3423351"/>
              <a:ext cx="37422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This is a blank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 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sample textbox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，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you can add your own desired text here . 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Dubai Light" panose="020B0303030403030204" pitchFamily="34" charset="-78"/>
              </a:endParaRPr>
            </a:p>
          </p:txBody>
        </p:sp>
        <p:sp>
          <p:nvSpPr>
            <p:cNvPr id="59" name="AutoShape 87" descr="e7d195523061f1c093d753f9ae026c02ea2377d8e563bb0a6AD317B17F88BFF3CFA045DFD56CE85E8FE70343E6872691953A13787B687769404B6FACEB7BEB2E9466EABD072654A937E8A0C33F7F4B896D387BCB8FA68C928367F324808FE065CD230B4A20E13302ED398CD3C0DE0A15CCFD0324E61FE03B1DDA400E7E4A49DF2B801E064C193FCC">
              <a:extLst>
                <a:ext uri="{FF2B5EF4-FFF2-40B4-BE49-F238E27FC236}">
                  <a16:creationId xmlns:a16="http://schemas.microsoft.com/office/drawing/2014/main" xmlns="" id="{540F77A4-1F3A-422A-8DDC-2EF22BD43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3691" y="2096608"/>
              <a:ext cx="645816" cy="572498"/>
            </a:xfrm>
            <a:custGeom>
              <a:avLst/>
              <a:gdLst>
                <a:gd name="T0" fmla="+- 0 10798 9"/>
                <a:gd name="T1" fmla="*/ T0 w 21578"/>
                <a:gd name="T2" fmla="*/ 10800 h 21600"/>
                <a:gd name="T3" fmla="+- 0 10798 9"/>
                <a:gd name="T4" fmla="*/ T3 w 21578"/>
                <a:gd name="T5" fmla="*/ 10800 h 21600"/>
                <a:gd name="T6" fmla="+- 0 10798 9"/>
                <a:gd name="T7" fmla="*/ T6 w 21578"/>
                <a:gd name="T8" fmla="*/ 10800 h 21600"/>
                <a:gd name="T9" fmla="+- 0 10798 9"/>
                <a:gd name="T10" fmla="*/ T9 w 2157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78" h="21600">
                  <a:moveTo>
                    <a:pt x="21416" y="10074"/>
                  </a:moveTo>
                  <a:cubicBezTo>
                    <a:pt x="21507" y="10166"/>
                    <a:pt x="21562" y="10284"/>
                    <a:pt x="21574" y="10428"/>
                  </a:cubicBezTo>
                  <a:cubicBezTo>
                    <a:pt x="21590" y="10569"/>
                    <a:pt x="21562" y="10702"/>
                    <a:pt x="21483" y="10820"/>
                  </a:cubicBezTo>
                  <a:lnTo>
                    <a:pt x="20967" y="11551"/>
                  </a:lnTo>
                  <a:cubicBezTo>
                    <a:pt x="20891" y="11678"/>
                    <a:pt x="20778" y="11744"/>
                    <a:pt x="20634" y="11744"/>
                  </a:cubicBezTo>
                  <a:lnTo>
                    <a:pt x="19889" y="11744"/>
                  </a:lnTo>
                  <a:cubicBezTo>
                    <a:pt x="19769" y="11744"/>
                    <a:pt x="19671" y="11704"/>
                    <a:pt x="19601" y="11632"/>
                  </a:cubicBezTo>
                  <a:lnTo>
                    <a:pt x="11078" y="3253"/>
                  </a:lnTo>
                  <a:cubicBezTo>
                    <a:pt x="10884" y="3072"/>
                    <a:pt x="10695" y="3072"/>
                    <a:pt x="10503" y="3253"/>
                  </a:cubicBezTo>
                  <a:lnTo>
                    <a:pt x="1980" y="11632"/>
                  </a:lnTo>
                  <a:cubicBezTo>
                    <a:pt x="1918" y="11704"/>
                    <a:pt x="1819" y="11744"/>
                    <a:pt x="1692" y="11744"/>
                  </a:cubicBezTo>
                  <a:lnTo>
                    <a:pt x="944" y="11744"/>
                  </a:lnTo>
                  <a:cubicBezTo>
                    <a:pt x="808" y="11744"/>
                    <a:pt x="695" y="11678"/>
                    <a:pt x="611" y="11551"/>
                  </a:cubicBezTo>
                  <a:lnTo>
                    <a:pt x="96" y="10820"/>
                  </a:lnTo>
                  <a:cubicBezTo>
                    <a:pt x="19" y="10710"/>
                    <a:pt x="-9" y="10584"/>
                    <a:pt x="2" y="10440"/>
                  </a:cubicBezTo>
                  <a:cubicBezTo>
                    <a:pt x="19" y="10298"/>
                    <a:pt x="74" y="10175"/>
                    <a:pt x="165" y="10074"/>
                  </a:cubicBezTo>
                  <a:lnTo>
                    <a:pt x="10112" y="287"/>
                  </a:lnTo>
                  <a:cubicBezTo>
                    <a:pt x="10321" y="106"/>
                    <a:pt x="10546" y="8"/>
                    <a:pt x="10788" y="0"/>
                  </a:cubicBezTo>
                  <a:cubicBezTo>
                    <a:pt x="11042" y="0"/>
                    <a:pt x="11267" y="97"/>
                    <a:pt x="11469" y="287"/>
                  </a:cubicBezTo>
                  <a:lnTo>
                    <a:pt x="14220" y="2991"/>
                  </a:lnTo>
                  <a:lnTo>
                    <a:pt x="14220" y="1586"/>
                  </a:lnTo>
                  <a:cubicBezTo>
                    <a:pt x="14220" y="1436"/>
                    <a:pt x="14266" y="1313"/>
                    <a:pt x="14352" y="1206"/>
                  </a:cubicBezTo>
                  <a:cubicBezTo>
                    <a:pt x="14441" y="1099"/>
                    <a:pt x="14546" y="1048"/>
                    <a:pt x="14669" y="1048"/>
                  </a:cubicBezTo>
                  <a:lnTo>
                    <a:pt x="17226" y="1048"/>
                  </a:lnTo>
                  <a:cubicBezTo>
                    <a:pt x="17348" y="1048"/>
                    <a:pt x="17451" y="1099"/>
                    <a:pt x="17530" y="1206"/>
                  </a:cubicBezTo>
                  <a:cubicBezTo>
                    <a:pt x="17609" y="1312"/>
                    <a:pt x="17653" y="1436"/>
                    <a:pt x="17653" y="1586"/>
                  </a:cubicBezTo>
                  <a:lnTo>
                    <a:pt x="17653" y="6383"/>
                  </a:lnTo>
                  <a:lnTo>
                    <a:pt x="21416" y="10074"/>
                  </a:lnTo>
                  <a:close/>
                  <a:moveTo>
                    <a:pt x="18523" y="11977"/>
                  </a:moveTo>
                  <a:lnTo>
                    <a:pt x="18523" y="20551"/>
                  </a:lnTo>
                  <a:cubicBezTo>
                    <a:pt x="18523" y="20854"/>
                    <a:pt x="18441" y="21104"/>
                    <a:pt x="18276" y="21300"/>
                  </a:cubicBezTo>
                  <a:cubicBezTo>
                    <a:pt x="18110" y="21502"/>
                    <a:pt x="17904" y="21599"/>
                    <a:pt x="17653" y="21599"/>
                  </a:cubicBezTo>
                  <a:lnTo>
                    <a:pt x="12809" y="21599"/>
                  </a:lnTo>
                  <a:lnTo>
                    <a:pt x="12809" y="14736"/>
                  </a:lnTo>
                  <a:lnTo>
                    <a:pt x="8772" y="14736"/>
                  </a:lnTo>
                  <a:lnTo>
                    <a:pt x="8772" y="21599"/>
                  </a:lnTo>
                  <a:lnTo>
                    <a:pt x="3928" y="21599"/>
                  </a:lnTo>
                  <a:cubicBezTo>
                    <a:pt x="3677" y="21599"/>
                    <a:pt x="3468" y="21502"/>
                    <a:pt x="3303" y="21300"/>
                  </a:cubicBezTo>
                  <a:cubicBezTo>
                    <a:pt x="3140" y="21104"/>
                    <a:pt x="3056" y="20854"/>
                    <a:pt x="3056" y="20551"/>
                  </a:cubicBezTo>
                  <a:lnTo>
                    <a:pt x="3056" y="11977"/>
                  </a:lnTo>
                  <a:lnTo>
                    <a:pt x="10788" y="4356"/>
                  </a:lnTo>
                  <a:lnTo>
                    <a:pt x="18523" y="11977"/>
                  </a:lnTo>
                  <a:close/>
                </a:path>
              </a:pathLst>
            </a:custGeom>
            <a:solidFill>
              <a:srgbClr val="151515"/>
            </a:solidFill>
            <a:ln>
              <a:noFill/>
            </a:ln>
            <a:effectLst/>
            <a:extLst/>
          </p:spPr>
          <p:txBody>
            <a:bodyPr lIns="38100" tIns="38100" rIns="38100" bIns="38100" anchor="ctr"/>
            <a:lstStyle/>
            <a:p>
              <a:pPr marL="0" marR="0" lvl="0" indent="0" defTabSz="34252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2100" b="0" i="0" u="none" strike="noStrike" kern="0" cap="none" spc="0" normalizeH="0" baseline="0" noProof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gency FB"/>
                <a:ea typeface="微软雅黑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541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flipH="1">
            <a:off x="2749162" y="3525078"/>
            <a:ext cx="5546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</a:rPr>
              <a:t>模板网  </a:t>
            </a:r>
            <a:r>
              <a:rPr lang="en-US" altLang="zh-CN" dirty="0" smtClean="0">
                <a:solidFill>
                  <a:srgbClr val="FF0000"/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FF0000"/>
                </a:solidFill>
              </a:rPr>
              <a:t>   </a:t>
            </a:r>
            <a:r>
              <a:rPr lang="zh-CN" altLang="en-US" dirty="0" smtClean="0">
                <a:solidFill>
                  <a:srgbClr val="FF0000"/>
                </a:solidFill>
              </a:rPr>
              <a:t>整理发布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35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E5A0E6C-7E08-4035-83E6-D1A8F10EBF2D}"/>
              </a:ext>
            </a:extLst>
          </p:cNvPr>
          <p:cNvGrpSpPr/>
          <p:nvPr/>
        </p:nvGrpSpPr>
        <p:grpSpPr>
          <a:xfrm>
            <a:off x="-1359877" y="1172308"/>
            <a:ext cx="14653846" cy="4665784"/>
            <a:chOff x="-1359877" y="1172308"/>
            <a:chExt cx="14653846" cy="4665784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0FB1329-B4E8-4AC4-9B04-D11FA61BE65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359877" y="1172308"/>
              <a:ext cx="14653846" cy="4665784"/>
            </a:xfrm>
            <a:prstGeom prst="line">
              <a:avLst/>
            </a:prstGeom>
            <a:ln>
              <a:solidFill>
                <a:srgbClr val="6D6D6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421E68F4-438E-44B6-AED4-3C1083C0E67B}"/>
                </a:ext>
              </a:extLst>
            </p:cNvPr>
            <p:cNvGrpSpPr/>
            <p:nvPr/>
          </p:nvGrpSpPr>
          <p:grpSpPr>
            <a:xfrm>
              <a:off x="179971" y="4750609"/>
              <a:ext cx="1127703" cy="665144"/>
              <a:chOff x="179971" y="4750609"/>
              <a:chExt cx="1127703" cy="665144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1CDCB6F2-815A-4300-B5EE-7403F37F89C5}"/>
                  </a:ext>
                </a:extLst>
              </p:cNvPr>
              <p:cNvSpPr/>
              <p:nvPr/>
            </p:nvSpPr>
            <p:spPr>
              <a:xfrm>
                <a:off x="825211" y="5242133"/>
                <a:ext cx="173620" cy="173620"/>
              </a:xfrm>
              <a:prstGeom prst="ellipse">
                <a:avLst/>
              </a:prstGeom>
              <a:solidFill>
                <a:srgbClr val="5C5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xmlns="" id="{B7B363C9-69C7-4F49-A14A-74194703727E}"/>
                  </a:ext>
                </a:extLst>
              </p:cNvPr>
              <p:cNvSpPr/>
              <p:nvPr/>
            </p:nvSpPr>
            <p:spPr>
              <a:xfrm>
                <a:off x="1190891" y="4750609"/>
                <a:ext cx="116783" cy="116783"/>
              </a:xfrm>
              <a:prstGeom prst="ellipse">
                <a:avLst/>
              </a:prstGeom>
              <a:solidFill>
                <a:srgbClr val="5C5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4462092F-ED24-4C3E-9E8A-D2251DBEA722}"/>
                  </a:ext>
                </a:extLst>
              </p:cNvPr>
              <p:cNvSpPr/>
              <p:nvPr/>
            </p:nvSpPr>
            <p:spPr>
              <a:xfrm>
                <a:off x="179971" y="5125350"/>
                <a:ext cx="116783" cy="116783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xmlns="" id="{B985F9C1-9B8F-41E1-95FC-D6CF44156008}"/>
                  </a:ext>
                </a:extLst>
              </p:cNvPr>
              <p:cNvSpPr/>
              <p:nvPr/>
            </p:nvSpPr>
            <p:spPr>
              <a:xfrm>
                <a:off x="1123009" y="5125350"/>
                <a:ext cx="67882" cy="6788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536B9C95-8110-41F1-8D04-AF52E64B5EE4}"/>
                  </a:ext>
                </a:extLst>
              </p:cNvPr>
              <p:cNvSpPr/>
              <p:nvPr/>
            </p:nvSpPr>
            <p:spPr>
              <a:xfrm>
                <a:off x="603135" y="5056441"/>
                <a:ext cx="68909" cy="68909"/>
              </a:xfrm>
              <a:prstGeom prst="ellipse">
                <a:avLst/>
              </a:prstGeom>
              <a:solidFill>
                <a:srgbClr val="5C5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D51713A5-A7E5-418F-8416-92178FC0D41E}"/>
                  </a:ext>
                </a:extLst>
              </p:cNvPr>
              <p:cNvSpPr/>
              <p:nvPr/>
            </p:nvSpPr>
            <p:spPr>
              <a:xfrm>
                <a:off x="882048" y="4893335"/>
                <a:ext cx="116783" cy="116783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44E40065-BA00-40C0-9E5F-039ABEA26E03}"/>
                  </a:ext>
                </a:extLst>
              </p:cNvPr>
              <p:cNvSpPr/>
              <p:nvPr/>
            </p:nvSpPr>
            <p:spPr>
              <a:xfrm>
                <a:off x="379579" y="5347871"/>
                <a:ext cx="67882" cy="6788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3B3CFA74-A685-42AB-AB1E-34E194D72982}"/>
                </a:ext>
              </a:extLst>
            </p:cNvPr>
            <p:cNvGrpSpPr/>
            <p:nvPr/>
          </p:nvGrpSpPr>
          <p:grpSpPr>
            <a:xfrm>
              <a:off x="5463158" y="2912313"/>
              <a:ext cx="1277713" cy="815154"/>
              <a:chOff x="179971" y="4600599"/>
              <a:chExt cx="1277713" cy="815154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3C506BBF-5A7F-480D-893A-7FD9C24BBF00}"/>
                  </a:ext>
                </a:extLst>
              </p:cNvPr>
              <p:cNvSpPr/>
              <p:nvPr/>
            </p:nvSpPr>
            <p:spPr>
              <a:xfrm>
                <a:off x="825211" y="5242133"/>
                <a:ext cx="173620" cy="173620"/>
              </a:xfrm>
              <a:prstGeom prst="ellipse">
                <a:avLst/>
              </a:prstGeom>
              <a:solidFill>
                <a:srgbClr val="5C5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A7D15341-0351-4638-ABCE-A795262DA82B}"/>
                  </a:ext>
                </a:extLst>
              </p:cNvPr>
              <p:cNvSpPr/>
              <p:nvPr/>
            </p:nvSpPr>
            <p:spPr>
              <a:xfrm>
                <a:off x="1190891" y="4600599"/>
                <a:ext cx="266793" cy="266793"/>
              </a:xfrm>
              <a:prstGeom prst="ellipse">
                <a:avLst/>
              </a:prstGeom>
              <a:solidFill>
                <a:srgbClr val="5C5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F9BDEEA9-5499-40FC-BB97-28888A5A5A33}"/>
                  </a:ext>
                </a:extLst>
              </p:cNvPr>
              <p:cNvSpPr/>
              <p:nvPr/>
            </p:nvSpPr>
            <p:spPr>
              <a:xfrm>
                <a:off x="179971" y="5125350"/>
                <a:ext cx="116783" cy="116783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xmlns="" id="{80B25C38-88E2-4851-B8C4-8A3D5F80BC90}"/>
                  </a:ext>
                </a:extLst>
              </p:cNvPr>
              <p:cNvSpPr/>
              <p:nvPr/>
            </p:nvSpPr>
            <p:spPr>
              <a:xfrm>
                <a:off x="1123009" y="5125350"/>
                <a:ext cx="67882" cy="6788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DD1FB2C6-0317-4179-935F-933E97FF1B8C}"/>
                  </a:ext>
                </a:extLst>
              </p:cNvPr>
              <p:cNvSpPr/>
              <p:nvPr/>
            </p:nvSpPr>
            <p:spPr>
              <a:xfrm>
                <a:off x="603135" y="5056441"/>
                <a:ext cx="68909" cy="68909"/>
              </a:xfrm>
              <a:prstGeom prst="ellipse">
                <a:avLst/>
              </a:prstGeom>
              <a:solidFill>
                <a:srgbClr val="5C5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00D0956B-B9F9-4535-92B6-7561833A5480}"/>
                  </a:ext>
                </a:extLst>
              </p:cNvPr>
              <p:cNvSpPr/>
              <p:nvPr/>
            </p:nvSpPr>
            <p:spPr>
              <a:xfrm>
                <a:off x="882048" y="4893335"/>
                <a:ext cx="116783" cy="116783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8088D044-2A6F-49E6-A0D9-EE559A0CB057}"/>
                  </a:ext>
                </a:extLst>
              </p:cNvPr>
              <p:cNvSpPr/>
              <p:nvPr/>
            </p:nvSpPr>
            <p:spPr>
              <a:xfrm>
                <a:off x="379579" y="5347871"/>
                <a:ext cx="67882" cy="6788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CEDDC137-5A2A-4510-A7EE-86012F711EF3}"/>
                </a:ext>
              </a:extLst>
            </p:cNvPr>
            <p:cNvGrpSpPr/>
            <p:nvPr/>
          </p:nvGrpSpPr>
          <p:grpSpPr>
            <a:xfrm>
              <a:off x="8014712" y="2247169"/>
              <a:ext cx="1186900" cy="665144"/>
              <a:chOff x="120774" y="4750609"/>
              <a:chExt cx="1186900" cy="665144"/>
            </a:xfrm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95D4CB54-3226-458F-8CB9-F063D86EF18E}"/>
                  </a:ext>
                </a:extLst>
              </p:cNvPr>
              <p:cNvSpPr/>
              <p:nvPr/>
            </p:nvSpPr>
            <p:spPr>
              <a:xfrm>
                <a:off x="825211" y="5242133"/>
                <a:ext cx="173620" cy="173620"/>
              </a:xfrm>
              <a:prstGeom prst="ellipse">
                <a:avLst/>
              </a:prstGeom>
              <a:solidFill>
                <a:srgbClr val="5C5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xmlns="" id="{97CC0477-6EBD-45DE-A32E-EC4586C4D2B0}"/>
                  </a:ext>
                </a:extLst>
              </p:cNvPr>
              <p:cNvSpPr/>
              <p:nvPr/>
            </p:nvSpPr>
            <p:spPr>
              <a:xfrm>
                <a:off x="1190891" y="4750609"/>
                <a:ext cx="116783" cy="116783"/>
              </a:xfrm>
              <a:prstGeom prst="ellipse">
                <a:avLst/>
              </a:prstGeom>
              <a:solidFill>
                <a:srgbClr val="5C5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EC9B29C5-14D9-4E0F-ADA1-229A68DF9307}"/>
                  </a:ext>
                </a:extLst>
              </p:cNvPr>
              <p:cNvSpPr/>
              <p:nvPr/>
            </p:nvSpPr>
            <p:spPr>
              <a:xfrm>
                <a:off x="120774" y="4923821"/>
                <a:ext cx="249448" cy="249448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35C2DC7F-D632-445D-ABCC-10F5B3A03B75}"/>
                  </a:ext>
                </a:extLst>
              </p:cNvPr>
              <p:cNvSpPr/>
              <p:nvPr/>
            </p:nvSpPr>
            <p:spPr>
              <a:xfrm>
                <a:off x="1123009" y="5125350"/>
                <a:ext cx="67882" cy="6788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F8A99732-5262-4DC6-862E-A3DDC1C83A38}"/>
                  </a:ext>
                </a:extLst>
              </p:cNvPr>
              <p:cNvSpPr/>
              <p:nvPr/>
            </p:nvSpPr>
            <p:spPr>
              <a:xfrm>
                <a:off x="603135" y="5056441"/>
                <a:ext cx="68909" cy="68909"/>
              </a:xfrm>
              <a:prstGeom prst="ellipse">
                <a:avLst/>
              </a:prstGeom>
              <a:solidFill>
                <a:srgbClr val="5C5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70CBE5FB-196F-4E7B-BE4D-C37538AD4514}"/>
                  </a:ext>
                </a:extLst>
              </p:cNvPr>
              <p:cNvSpPr/>
              <p:nvPr/>
            </p:nvSpPr>
            <p:spPr>
              <a:xfrm>
                <a:off x="882048" y="4893335"/>
                <a:ext cx="116783" cy="116783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xmlns="" id="{A5AC91E9-B93F-4EE2-889F-77A635E6B979}"/>
                  </a:ext>
                </a:extLst>
              </p:cNvPr>
              <p:cNvSpPr/>
              <p:nvPr/>
            </p:nvSpPr>
            <p:spPr>
              <a:xfrm>
                <a:off x="379579" y="5347871"/>
                <a:ext cx="67882" cy="6788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8E4302FB-72FE-4FF3-BBB9-FCB2936B98B1}"/>
                </a:ext>
              </a:extLst>
            </p:cNvPr>
            <p:cNvGrpSpPr/>
            <p:nvPr/>
          </p:nvGrpSpPr>
          <p:grpSpPr>
            <a:xfrm>
              <a:off x="10706306" y="1389704"/>
              <a:ext cx="1127703" cy="665144"/>
              <a:chOff x="179971" y="4750609"/>
              <a:chExt cx="1127703" cy="665144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4C3E792B-9E1B-4555-957E-2A40D3FF9041}"/>
                  </a:ext>
                </a:extLst>
              </p:cNvPr>
              <p:cNvSpPr/>
              <p:nvPr/>
            </p:nvSpPr>
            <p:spPr>
              <a:xfrm>
                <a:off x="825211" y="5242133"/>
                <a:ext cx="173620" cy="173620"/>
              </a:xfrm>
              <a:prstGeom prst="ellipse">
                <a:avLst/>
              </a:prstGeom>
              <a:solidFill>
                <a:srgbClr val="5C5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402D1DFE-9910-4CF7-B4FF-C122637623FE}"/>
                  </a:ext>
                </a:extLst>
              </p:cNvPr>
              <p:cNvSpPr/>
              <p:nvPr/>
            </p:nvSpPr>
            <p:spPr>
              <a:xfrm>
                <a:off x="1190891" y="4750609"/>
                <a:ext cx="116783" cy="116783"/>
              </a:xfrm>
              <a:prstGeom prst="ellipse">
                <a:avLst/>
              </a:prstGeom>
              <a:solidFill>
                <a:srgbClr val="5C5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xmlns="" id="{5600EB8E-73FE-4A6E-9EFD-344DB063C637}"/>
                  </a:ext>
                </a:extLst>
              </p:cNvPr>
              <p:cNvSpPr/>
              <p:nvPr/>
            </p:nvSpPr>
            <p:spPr>
              <a:xfrm>
                <a:off x="179971" y="5125350"/>
                <a:ext cx="116783" cy="116783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707E608F-0E4B-416C-BDCB-155E5D5A1119}"/>
                  </a:ext>
                </a:extLst>
              </p:cNvPr>
              <p:cNvSpPr/>
              <p:nvPr/>
            </p:nvSpPr>
            <p:spPr>
              <a:xfrm>
                <a:off x="1123009" y="5125350"/>
                <a:ext cx="67882" cy="6788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C7197159-8A72-42D9-94BF-C342D959576A}"/>
                  </a:ext>
                </a:extLst>
              </p:cNvPr>
              <p:cNvSpPr/>
              <p:nvPr/>
            </p:nvSpPr>
            <p:spPr>
              <a:xfrm>
                <a:off x="603135" y="5056441"/>
                <a:ext cx="68909" cy="68909"/>
              </a:xfrm>
              <a:prstGeom prst="ellipse">
                <a:avLst/>
              </a:prstGeom>
              <a:solidFill>
                <a:srgbClr val="5C5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FC1263EF-9F15-48C1-A3A4-6DA7BD4DF806}"/>
                  </a:ext>
                </a:extLst>
              </p:cNvPr>
              <p:cNvSpPr/>
              <p:nvPr/>
            </p:nvSpPr>
            <p:spPr>
              <a:xfrm>
                <a:off x="882048" y="4893335"/>
                <a:ext cx="116783" cy="116783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xmlns="" id="{60EC332E-0DA6-4333-B816-127C609903F3}"/>
                  </a:ext>
                </a:extLst>
              </p:cNvPr>
              <p:cNvSpPr/>
              <p:nvPr/>
            </p:nvSpPr>
            <p:spPr>
              <a:xfrm>
                <a:off x="379579" y="5347871"/>
                <a:ext cx="67882" cy="6788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E0686936-530B-435C-B727-895C60E78A7C}"/>
                </a:ext>
              </a:extLst>
            </p:cNvPr>
            <p:cNvGrpSpPr/>
            <p:nvPr/>
          </p:nvGrpSpPr>
          <p:grpSpPr>
            <a:xfrm>
              <a:off x="2667848" y="3958938"/>
              <a:ext cx="1163661" cy="739601"/>
              <a:chOff x="144013" y="4750609"/>
              <a:chExt cx="1163661" cy="739601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B1EFE42C-24EF-4737-9A29-21F6A3EF805E}"/>
                  </a:ext>
                </a:extLst>
              </p:cNvPr>
              <p:cNvSpPr/>
              <p:nvPr/>
            </p:nvSpPr>
            <p:spPr>
              <a:xfrm>
                <a:off x="743823" y="5263003"/>
                <a:ext cx="227207" cy="227207"/>
              </a:xfrm>
              <a:prstGeom prst="ellipse">
                <a:avLst/>
              </a:prstGeom>
              <a:solidFill>
                <a:srgbClr val="5C5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xmlns="" id="{901E437C-4389-4E08-B876-E414913150CD}"/>
                  </a:ext>
                </a:extLst>
              </p:cNvPr>
              <p:cNvSpPr/>
              <p:nvPr/>
            </p:nvSpPr>
            <p:spPr>
              <a:xfrm>
                <a:off x="1190891" y="4750609"/>
                <a:ext cx="116783" cy="116783"/>
              </a:xfrm>
              <a:prstGeom prst="ellipse">
                <a:avLst/>
              </a:prstGeom>
              <a:solidFill>
                <a:srgbClr val="5C5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xmlns="" id="{DB986376-3273-40AD-B831-DC0A3E483C41}"/>
                  </a:ext>
                </a:extLst>
              </p:cNvPr>
              <p:cNvSpPr/>
              <p:nvPr/>
            </p:nvSpPr>
            <p:spPr>
              <a:xfrm>
                <a:off x="144013" y="5089392"/>
                <a:ext cx="152742" cy="15274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xmlns="" id="{DA778133-5205-4786-B873-F926118B24A3}"/>
                  </a:ext>
                </a:extLst>
              </p:cNvPr>
              <p:cNvSpPr/>
              <p:nvPr/>
            </p:nvSpPr>
            <p:spPr>
              <a:xfrm>
                <a:off x="1123009" y="5125350"/>
                <a:ext cx="67882" cy="6788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xmlns="" id="{2C740891-8870-4C0D-8474-18EE1449AC22}"/>
                  </a:ext>
                </a:extLst>
              </p:cNvPr>
              <p:cNvSpPr/>
              <p:nvPr/>
            </p:nvSpPr>
            <p:spPr>
              <a:xfrm>
                <a:off x="603135" y="5056441"/>
                <a:ext cx="68909" cy="68909"/>
              </a:xfrm>
              <a:prstGeom prst="ellipse">
                <a:avLst/>
              </a:prstGeom>
              <a:solidFill>
                <a:srgbClr val="5C5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xmlns="" id="{CDB9AF97-EE99-4AA0-A758-EC064467FFD9}"/>
                  </a:ext>
                </a:extLst>
              </p:cNvPr>
              <p:cNvSpPr/>
              <p:nvPr/>
            </p:nvSpPr>
            <p:spPr>
              <a:xfrm>
                <a:off x="882048" y="4893335"/>
                <a:ext cx="116783" cy="116783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xmlns="" id="{0C1FE033-4A57-445C-BBF1-55F91CDD972F}"/>
                  </a:ext>
                </a:extLst>
              </p:cNvPr>
              <p:cNvSpPr/>
              <p:nvPr/>
            </p:nvSpPr>
            <p:spPr>
              <a:xfrm>
                <a:off x="379579" y="5347871"/>
                <a:ext cx="67882" cy="6788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97DDDD7-6BFF-49CE-BB02-25AAD80580AB}"/>
              </a:ext>
            </a:extLst>
          </p:cNvPr>
          <p:cNvGrpSpPr/>
          <p:nvPr/>
        </p:nvGrpSpPr>
        <p:grpSpPr>
          <a:xfrm>
            <a:off x="1190891" y="4346971"/>
            <a:ext cx="4080245" cy="1690999"/>
            <a:chOff x="1190891" y="4346971"/>
            <a:chExt cx="4080245" cy="169099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91A15358-57B9-4748-9C2F-B3AC442595A3}"/>
                </a:ext>
              </a:extLst>
            </p:cNvPr>
            <p:cNvGrpSpPr/>
            <p:nvPr/>
          </p:nvGrpSpPr>
          <p:grpSpPr>
            <a:xfrm>
              <a:off x="2421331" y="5046421"/>
              <a:ext cx="2849805" cy="991549"/>
              <a:chOff x="-40404" y="2731662"/>
              <a:chExt cx="2849805" cy="991549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942E8EEF-8C17-4DB3-A8D8-C658FB5F5223}"/>
                  </a:ext>
                </a:extLst>
              </p:cNvPr>
              <p:cNvSpPr txBox="1"/>
              <p:nvPr/>
            </p:nvSpPr>
            <p:spPr>
              <a:xfrm>
                <a:off x="-40404" y="2984547"/>
                <a:ext cx="2463185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570B5926-6698-4545-BA25-3BF4BD1B07C8}"/>
                  </a:ext>
                </a:extLst>
              </p:cNvPr>
              <p:cNvSpPr txBox="1"/>
              <p:nvPr/>
            </p:nvSpPr>
            <p:spPr>
              <a:xfrm>
                <a:off x="-26396" y="2731662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1F18519F-5EEA-41BC-9156-83D9B4E6F53A}"/>
                </a:ext>
              </a:extLst>
            </p:cNvPr>
            <p:cNvGrpSpPr/>
            <p:nvPr/>
          </p:nvGrpSpPr>
          <p:grpSpPr>
            <a:xfrm>
              <a:off x="1190891" y="4346971"/>
              <a:ext cx="1653603" cy="807276"/>
              <a:chOff x="1190891" y="4346971"/>
              <a:chExt cx="1653603" cy="807276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2013CB8E-1AF0-4954-A1CC-4CF0CD46539A}"/>
                  </a:ext>
                </a:extLst>
              </p:cNvPr>
              <p:cNvSpPr/>
              <p:nvPr/>
            </p:nvSpPr>
            <p:spPr>
              <a:xfrm>
                <a:off x="1614055" y="4346971"/>
                <a:ext cx="807276" cy="807276"/>
              </a:xfrm>
              <a:prstGeom prst="ellipse">
                <a:avLst/>
              </a:prstGeom>
              <a:solidFill>
                <a:srgbClr val="151515"/>
              </a:solidFill>
              <a:ln>
                <a:solidFill>
                  <a:srgbClr val="8BFB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4D70950A-DB74-4E7A-9B7D-2EB2A35C11EB}"/>
                  </a:ext>
                </a:extLst>
              </p:cNvPr>
              <p:cNvSpPr txBox="1"/>
              <p:nvPr/>
            </p:nvSpPr>
            <p:spPr>
              <a:xfrm>
                <a:off x="1190891" y="4488999"/>
                <a:ext cx="165360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rgbClr val="8BFB4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01</a:t>
                </a:r>
                <a:endParaRPr lang="zh-CN" altLang="en-US" sz="2800" b="1" dirty="0">
                  <a:solidFill>
                    <a:srgbClr val="8BFB4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5B3A25D-2D86-4D85-934B-6BC7575F6903}"/>
              </a:ext>
            </a:extLst>
          </p:cNvPr>
          <p:cNvGrpSpPr/>
          <p:nvPr/>
        </p:nvGrpSpPr>
        <p:grpSpPr>
          <a:xfrm>
            <a:off x="2017692" y="2289416"/>
            <a:ext cx="3514726" cy="2008304"/>
            <a:chOff x="2017692" y="2289416"/>
            <a:chExt cx="3514726" cy="2008304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923F83E8-B0CE-4731-BF10-54E73149D7A6}"/>
                </a:ext>
              </a:extLst>
            </p:cNvPr>
            <p:cNvGrpSpPr/>
            <p:nvPr/>
          </p:nvGrpSpPr>
          <p:grpSpPr>
            <a:xfrm>
              <a:off x="3878815" y="3490444"/>
              <a:ext cx="1653603" cy="807276"/>
              <a:chOff x="1190891" y="4346971"/>
              <a:chExt cx="1653603" cy="807276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EF90D776-96B9-4135-AC69-A226FB95348C}"/>
                  </a:ext>
                </a:extLst>
              </p:cNvPr>
              <p:cNvSpPr/>
              <p:nvPr/>
            </p:nvSpPr>
            <p:spPr>
              <a:xfrm>
                <a:off x="1614055" y="4346971"/>
                <a:ext cx="807276" cy="807276"/>
              </a:xfrm>
              <a:prstGeom prst="ellipse">
                <a:avLst/>
              </a:prstGeom>
              <a:solidFill>
                <a:srgbClr val="151515"/>
              </a:solidFill>
              <a:ln>
                <a:solidFill>
                  <a:srgbClr val="8BFB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46B6669B-4752-44DB-93BF-AD9A90176C96}"/>
                  </a:ext>
                </a:extLst>
              </p:cNvPr>
              <p:cNvSpPr txBox="1"/>
              <p:nvPr/>
            </p:nvSpPr>
            <p:spPr>
              <a:xfrm>
                <a:off x="1190891" y="4488999"/>
                <a:ext cx="165360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rgbClr val="8BFB4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02</a:t>
                </a:r>
                <a:endParaRPr lang="zh-CN" altLang="en-US" sz="2800" b="1" dirty="0">
                  <a:solidFill>
                    <a:srgbClr val="8BFB4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59F9B66-F434-490E-B723-9A9E713EAAC6}"/>
                </a:ext>
              </a:extLst>
            </p:cNvPr>
            <p:cNvGrpSpPr/>
            <p:nvPr/>
          </p:nvGrpSpPr>
          <p:grpSpPr>
            <a:xfrm>
              <a:off x="2017692" y="2289416"/>
              <a:ext cx="2835797" cy="1001150"/>
              <a:chOff x="-413016" y="2722061"/>
              <a:chExt cx="2835797" cy="1001150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4A015BA5-8AAB-4120-8245-2170D5DF931C}"/>
                  </a:ext>
                </a:extLst>
              </p:cNvPr>
              <p:cNvSpPr txBox="1"/>
              <p:nvPr/>
            </p:nvSpPr>
            <p:spPr>
              <a:xfrm>
                <a:off x="-40404" y="2984547"/>
                <a:ext cx="2463185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87A8BCA6-A5E7-44FC-AAD1-01D35A9DDCE4}"/>
                  </a:ext>
                </a:extLst>
              </p:cNvPr>
              <p:cNvSpPr txBox="1"/>
              <p:nvPr/>
            </p:nvSpPr>
            <p:spPr>
              <a:xfrm>
                <a:off x="-413016" y="2722061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2B3BE0E-FB7A-44BA-BA78-38411D31D0B7}"/>
              </a:ext>
            </a:extLst>
          </p:cNvPr>
          <p:cNvGrpSpPr/>
          <p:nvPr/>
        </p:nvGrpSpPr>
        <p:grpSpPr>
          <a:xfrm>
            <a:off x="6566739" y="2587619"/>
            <a:ext cx="3918363" cy="1942123"/>
            <a:chOff x="6566739" y="2587619"/>
            <a:chExt cx="3918363" cy="1942123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F0D6162B-3F84-4889-9D71-3EC4BA63629D}"/>
                </a:ext>
              </a:extLst>
            </p:cNvPr>
            <p:cNvGrpSpPr/>
            <p:nvPr/>
          </p:nvGrpSpPr>
          <p:grpSpPr>
            <a:xfrm>
              <a:off x="6566739" y="2587619"/>
              <a:ext cx="1653603" cy="807276"/>
              <a:chOff x="1190891" y="4346971"/>
              <a:chExt cx="1653603" cy="807276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8262962F-71DC-4A61-8C6A-C2F3F030F5FD}"/>
                  </a:ext>
                </a:extLst>
              </p:cNvPr>
              <p:cNvSpPr/>
              <p:nvPr/>
            </p:nvSpPr>
            <p:spPr>
              <a:xfrm>
                <a:off x="1614055" y="4346971"/>
                <a:ext cx="807276" cy="807276"/>
              </a:xfrm>
              <a:prstGeom prst="ellipse">
                <a:avLst/>
              </a:prstGeom>
              <a:solidFill>
                <a:srgbClr val="151515"/>
              </a:solidFill>
              <a:ln>
                <a:solidFill>
                  <a:srgbClr val="8BFB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1D8F13AD-02D8-47CB-ADC8-EE7D52326C78}"/>
                  </a:ext>
                </a:extLst>
              </p:cNvPr>
              <p:cNvSpPr txBox="1"/>
              <p:nvPr/>
            </p:nvSpPr>
            <p:spPr>
              <a:xfrm>
                <a:off x="1190891" y="4488999"/>
                <a:ext cx="165360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rgbClr val="8BFB4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03</a:t>
                </a:r>
                <a:endParaRPr lang="zh-CN" altLang="en-US" sz="2800" b="1" dirty="0">
                  <a:solidFill>
                    <a:srgbClr val="8BFB4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68FAE325-639D-41A8-95E5-B07F4A0C3054}"/>
                </a:ext>
              </a:extLst>
            </p:cNvPr>
            <p:cNvGrpSpPr/>
            <p:nvPr/>
          </p:nvGrpSpPr>
          <p:grpSpPr>
            <a:xfrm>
              <a:off x="7635297" y="3538193"/>
              <a:ext cx="2849805" cy="991549"/>
              <a:chOff x="-40404" y="2731662"/>
              <a:chExt cx="2849805" cy="991549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559CB1CF-2D94-4BA3-B046-D8BDB01E6D77}"/>
                  </a:ext>
                </a:extLst>
              </p:cNvPr>
              <p:cNvSpPr txBox="1"/>
              <p:nvPr/>
            </p:nvSpPr>
            <p:spPr>
              <a:xfrm>
                <a:off x="-40404" y="2984547"/>
                <a:ext cx="2463185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0FB04618-7237-477E-8CD5-0C9342A7825A}"/>
                  </a:ext>
                </a:extLst>
              </p:cNvPr>
              <p:cNvSpPr txBox="1"/>
              <p:nvPr/>
            </p:nvSpPr>
            <p:spPr>
              <a:xfrm>
                <a:off x="-26396" y="2731662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88DBFC80-6413-44B9-864C-B5D7C3161E58}"/>
              </a:ext>
            </a:extLst>
          </p:cNvPr>
          <p:cNvGrpSpPr/>
          <p:nvPr/>
        </p:nvGrpSpPr>
        <p:grpSpPr>
          <a:xfrm>
            <a:off x="7421859" y="562574"/>
            <a:ext cx="3486406" cy="1998943"/>
            <a:chOff x="7421859" y="562574"/>
            <a:chExt cx="3486406" cy="1998943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F0C80CAA-0D6B-48E2-B924-C7C48EAEA40D}"/>
                </a:ext>
              </a:extLst>
            </p:cNvPr>
            <p:cNvGrpSpPr/>
            <p:nvPr/>
          </p:nvGrpSpPr>
          <p:grpSpPr>
            <a:xfrm>
              <a:off x="9254662" y="1754241"/>
              <a:ext cx="1653603" cy="807276"/>
              <a:chOff x="1190891" y="4346971"/>
              <a:chExt cx="1653603" cy="807276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FAD70087-5002-411A-85CA-ED5A6AC216A9}"/>
                  </a:ext>
                </a:extLst>
              </p:cNvPr>
              <p:cNvSpPr/>
              <p:nvPr/>
            </p:nvSpPr>
            <p:spPr>
              <a:xfrm>
                <a:off x="1614055" y="4346971"/>
                <a:ext cx="807276" cy="807276"/>
              </a:xfrm>
              <a:prstGeom prst="ellipse">
                <a:avLst/>
              </a:prstGeom>
              <a:solidFill>
                <a:srgbClr val="151515"/>
              </a:solidFill>
              <a:ln>
                <a:solidFill>
                  <a:srgbClr val="8BFB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xmlns="" id="{615C7A52-6621-4044-9D79-60EA04E5F125}"/>
                  </a:ext>
                </a:extLst>
              </p:cNvPr>
              <p:cNvSpPr txBox="1"/>
              <p:nvPr/>
            </p:nvSpPr>
            <p:spPr>
              <a:xfrm>
                <a:off x="1190891" y="4488999"/>
                <a:ext cx="165360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rgbClr val="8BFB4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04</a:t>
                </a:r>
                <a:endParaRPr lang="zh-CN" altLang="en-US" sz="2800" b="1" dirty="0">
                  <a:solidFill>
                    <a:srgbClr val="8BFB4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90995AE3-5C3B-4EA5-9209-6E637372A422}"/>
                </a:ext>
              </a:extLst>
            </p:cNvPr>
            <p:cNvGrpSpPr/>
            <p:nvPr/>
          </p:nvGrpSpPr>
          <p:grpSpPr>
            <a:xfrm>
              <a:off x="7421859" y="562574"/>
              <a:ext cx="2835797" cy="1001150"/>
              <a:chOff x="-413016" y="2722061"/>
              <a:chExt cx="2835797" cy="1001150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="" id="{58DDE40D-5D50-431B-99BF-A51344FF63D1}"/>
                  </a:ext>
                </a:extLst>
              </p:cNvPr>
              <p:cNvSpPr txBox="1"/>
              <p:nvPr/>
            </p:nvSpPr>
            <p:spPr>
              <a:xfrm>
                <a:off x="-40404" y="2984547"/>
                <a:ext cx="2463185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82548BB7-D54E-451C-97CF-A9E6BE47EECC}"/>
                  </a:ext>
                </a:extLst>
              </p:cNvPr>
              <p:cNvSpPr txBox="1"/>
              <p:nvPr/>
            </p:nvSpPr>
            <p:spPr>
              <a:xfrm>
                <a:off x="-413016" y="2722061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0628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9723A326-006B-47AF-B5EB-A0AB2BD18D37}"/>
              </a:ext>
            </a:extLst>
          </p:cNvPr>
          <p:cNvGrpSpPr/>
          <p:nvPr/>
        </p:nvGrpSpPr>
        <p:grpSpPr>
          <a:xfrm>
            <a:off x="793311" y="-893466"/>
            <a:ext cx="10777057" cy="1893386"/>
            <a:chOff x="793311" y="-893466"/>
            <a:chExt cx="10777057" cy="1893386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49F0438A-24D9-4928-826C-03569A3DC391}"/>
                </a:ext>
              </a:extLst>
            </p:cNvPr>
            <p:cNvGrpSpPr/>
            <p:nvPr/>
          </p:nvGrpSpPr>
          <p:grpSpPr>
            <a:xfrm>
              <a:off x="7977553" y="-694953"/>
              <a:ext cx="3592815" cy="1694873"/>
              <a:chOff x="8495713" y="2886447"/>
              <a:chExt cx="3592815" cy="1694873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xmlns="" id="{9A5478E3-E105-438A-A927-D8955495CFB0}"/>
                  </a:ext>
                </a:extLst>
              </p:cNvPr>
              <p:cNvSpPr/>
              <p:nvPr/>
            </p:nvSpPr>
            <p:spPr>
              <a:xfrm>
                <a:off x="8881512" y="3010889"/>
                <a:ext cx="600185" cy="600185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76134CB6-24CC-4A10-9449-23EACFCF0300}"/>
                  </a:ext>
                </a:extLst>
              </p:cNvPr>
              <p:cNvSpPr/>
              <p:nvPr/>
            </p:nvSpPr>
            <p:spPr>
              <a:xfrm>
                <a:off x="9588091" y="3541099"/>
                <a:ext cx="405473" cy="405473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xmlns="" id="{A5841696-AEAF-4582-B180-B11423007EB7}"/>
                  </a:ext>
                </a:extLst>
              </p:cNvPr>
              <p:cNvSpPr/>
              <p:nvPr/>
            </p:nvSpPr>
            <p:spPr>
              <a:xfrm>
                <a:off x="10202217" y="3356260"/>
                <a:ext cx="300092" cy="30009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xmlns="" id="{B9AC4176-1672-492E-A2A6-F3111C28E9A0}"/>
                  </a:ext>
                </a:extLst>
              </p:cNvPr>
              <p:cNvSpPr/>
              <p:nvPr/>
            </p:nvSpPr>
            <p:spPr>
              <a:xfrm>
                <a:off x="10619523" y="3743835"/>
                <a:ext cx="155158" cy="155158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xmlns="" id="{8333A834-5450-4A7D-AFE3-9D38E47B7C50}"/>
                  </a:ext>
                </a:extLst>
              </p:cNvPr>
              <p:cNvSpPr/>
              <p:nvPr/>
            </p:nvSpPr>
            <p:spPr>
              <a:xfrm>
                <a:off x="8816900" y="3786315"/>
                <a:ext cx="57973" cy="5797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61B0201F-3236-4712-92B0-32FA8A9DAFFD}"/>
                  </a:ext>
                </a:extLst>
              </p:cNvPr>
              <p:cNvSpPr/>
              <p:nvPr/>
            </p:nvSpPr>
            <p:spPr>
              <a:xfrm>
                <a:off x="10946130" y="3513465"/>
                <a:ext cx="220914" cy="220914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FE56F854-56DE-4185-A402-AFC0E78DD07B}"/>
                  </a:ext>
                </a:extLst>
              </p:cNvPr>
              <p:cNvSpPr/>
              <p:nvPr/>
            </p:nvSpPr>
            <p:spPr>
              <a:xfrm>
                <a:off x="10106461" y="3890352"/>
                <a:ext cx="112439" cy="1124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7F280FEA-0DF6-4525-B983-2B4AA959ECEF}"/>
                  </a:ext>
                </a:extLst>
              </p:cNvPr>
              <p:cNvSpPr/>
              <p:nvPr/>
            </p:nvSpPr>
            <p:spPr>
              <a:xfrm>
                <a:off x="9811904" y="3298675"/>
                <a:ext cx="88415" cy="88415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80CD1BB3-E8DE-43FB-9201-5B6CB4DBB3A4}"/>
                  </a:ext>
                </a:extLst>
              </p:cNvPr>
              <p:cNvSpPr/>
              <p:nvPr/>
            </p:nvSpPr>
            <p:spPr>
              <a:xfrm>
                <a:off x="9213439" y="3798523"/>
                <a:ext cx="200939" cy="2009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8D5CF863-EF7D-416B-8968-4328D0CE3D0A}"/>
                  </a:ext>
                </a:extLst>
              </p:cNvPr>
              <p:cNvSpPr/>
              <p:nvPr/>
            </p:nvSpPr>
            <p:spPr>
              <a:xfrm>
                <a:off x="10982156" y="3847863"/>
                <a:ext cx="56220" cy="56220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3E5B6E1C-0E01-498C-8BEB-4BE4F66D9AEE}"/>
                  </a:ext>
                </a:extLst>
              </p:cNvPr>
              <p:cNvSpPr/>
              <p:nvPr/>
            </p:nvSpPr>
            <p:spPr>
              <a:xfrm>
                <a:off x="10504639" y="3971650"/>
                <a:ext cx="204449" cy="20444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692D4306-7998-4964-A039-B881739DC1C4}"/>
                  </a:ext>
                </a:extLst>
              </p:cNvPr>
              <p:cNvSpPr/>
              <p:nvPr/>
            </p:nvSpPr>
            <p:spPr>
              <a:xfrm>
                <a:off x="11715508" y="3770147"/>
                <a:ext cx="105707" cy="10570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F946CE3E-8E62-4F39-A62C-2588CC6FDC41}"/>
                  </a:ext>
                </a:extLst>
              </p:cNvPr>
              <p:cNvSpPr/>
              <p:nvPr/>
            </p:nvSpPr>
            <p:spPr>
              <a:xfrm>
                <a:off x="11938022" y="3613199"/>
                <a:ext cx="150506" cy="15050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D463F76F-D65B-4930-B370-AC520AD588D4}"/>
                  </a:ext>
                </a:extLst>
              </p:cNvPr>
              <p:cNvSpPr/>
              <p:nvPr/>
            </p:nvSpPr>
            <p:spPr>
              <a:xfrm>
                <a:off x="11365965" y="3869968"/>
                <a:ext cx="76603" cy="7660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3E1C755E-9EA0-43AE-A66D-F259BF24A27F}"/>
                  </a:ext>
                </a:extLst>
              </p:cNvPr>
              <p:cNvSpPr/>
              <p:nvPr/>
            </p:nvSpPr>
            <p:spPr>
              <a:xfrm>
                <a:off x="11962566" y="3841020"/>
                <a:ext cx="38302" cy="3830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A95D7358-1786-4120-B072-16F682F1F447}"/>
                  </a:ext>
                </a:extLst>
              </p:cNvPr>
              <p:cNvSpPr/>
              <p:nvPr/>
            </p:nvSpPr>
            <p:spPr>
              <a:xfrm>
                <a:off x="8998310" y="3981507"/>
                <a:ext cx="97896" cy="9789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E072682F-D4C9-444E-AF4B-60E3253865DF}"/>
                  </a:ext>
                </a:extLst>
              </p:cNvPr>
              <p:cNvSpPr/>
              <p:nvPr/>
            </p:nvSpPr>
            <p:spPr>
              <a:xfrm>
                <a:off x="8495713" y="4030455"/>
                <a:ext cx="160501" cy="16050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007D84BD-5D13-43E6-9B37-342E14977250}"/>
                  </a:ext>
                </a:extLst>
              </p:cNvPr>
              <p:cNvSpPr/>
              <p:nvPr/>
            </p:nvSpPr>
            <p:spPr>
              <a:xfrm>
                <a:off x="8623762" y="2886447"/>
                <a:ext cx="202737" cy="20273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5971D0F9-868F-4510-9467-2894E9BA0CBA}"/>
                  </a:ext>
                </a:extLst>
              </p:cNvPr>
              <p:cNvSpPr/>
              <p:nvPr/>
            </p:nvSpPr>
            <p:spPr>
              <a:xfrm>
                <a:off x="8605764" y="3475688"/>
                <a:ext cx="119367" cy="119367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22F715AB-0956-482A-88F6-0708F53633CD}"/>
                  </a:ext>
                </a:extLst>
              </p:cNvPr>
              <p:cNvSpPr/>
              <p:nvPr/>
            </p:nvSpPr>
            <p:spPr>
              <a:xfrm>
                <a:off x="9481696" y="4089946"/>
                <a:ext cx="181427" cy="18142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2445F287-0300-48B8-BB3A-1A3B61CF3103}"/>
                  </a:ext>
                </a:extLst>
              </p:cNvPr>
              <p:cNvSpPr/>
              <p:nvPr/>
            </p:nvSpPr>
            <p:spPr>
              <a:xfrm>
                <a:off x="8689903" y="4180659"/>
                <a:ext cx="400661" cy="40066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B10EDE0A-1FD0-4070-B4B2-7FFEAC40B1CA}"/>
                </a:ext>
              </a:extLst>
            </p:cNvPr>
            <p:cNvGrpSpPr/>
            <p:nvPr/>
          </p:nvGrpSpPr>
          <p:grpSpPr>
            <a:xfrm flipH="1">
              <a:off x="4197004" y="-893466"/>
              <a:ext cx="3592815" cy="1694873"/>
              <a:chOff x="8495713" y="2886447"/>
              <a:chExt cx="3592815" cy="1694873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4DCAA025-87F1-4A2E-BC41-475A5DE994E9}"/>
                  </a:ext>
                </a:extLst>
              </p:cNvPr>
              <p:cNvSpPr/>
              <p:nvPr/>
            </p:nvSpPr>
            <p:spPr>
              <a:xfrm>
                <a:off x="8881512" y="3010889"/>
                <a:ext cx="600185" cy="600185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87D4A926-D853-4CB6-8B8C-459E841F4C96}"/>
                  </a:ext>
                </a:extLst>
              </p:cNvPr>
              <p:cNvSpPr/>
              <p:nvPr/>
            </p:nvSpPr>
            <p:spPr>
              <a:xfrm>
                <a:off x="9588091" y="3541099"/>
                <a:ext cx="405473" cy="405473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C4D4D614-5AE5-4201-9666-A81577364CD2}"/>
                  </a:ext>
                </a:extLst>
              </p:cNvPr>
              <p:cNvSpPr/>
              <p:nvPr/>
            </p:nvSpPr>
            <p:spPr>
              <a:xfrm>
                <a:off x="10202217" y="3356260"/>
                <a:ext cx="300092" cy="30009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E60E52F3-9F48-4D6B-9028-B57C1CAE906E}"/>
                  </a:ext>
                </a:extLst>
              </p:cNvPr>
              <p:cNvSpPr/>
              <p:nvPr/>
            </p:nvSpPr>
            <p:spPr>
              <a:xfrm>
                <a:off x="10619523" y="3743835"/>
                <a:ext cx="155158" cy="155158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857ADF81-9BC8-45D2-93B0-8DEE3F39C8F0}"/>
                  </a:ext>
                </a:extLst>
              </p:cNvPr>
              <p:cNvSpPr/>
              <p:nvPr/>
            </p:nvSpPr>
            <p:spPr>
              <a:xfrm>
                <a:off x="8816900" y="3786315"/>
                <a:ext cx="57973" cy="5797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FA814273-C010-4484-9AED-ACA5738285A4}"/>
                  </a:ext>
                </a:extLst>
              </p:cNvPr>
              <p:cNvSpPr/>
              <p:nvPr/>
            </p:nvSpPr>
            <p:spPr>
              <a:xfrm>
                <a:off x="10946130" y="3513465"/>
                <a:ext cx="220914" cy="220914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3F9A30D0-967D-4AF7-B670-47AE01901607}"/>
                  </a:ext>
                </a:extLst>
              </p:cNvPr>
              <p:cNvSpPr/>
              <p:nvPr/>
            </p:nvSpPr>
            <p:spPr>
              <a:xfrm>
                <a:off x="10106461" y="3890352"/>
                <a:ext cx="112439" cy="1124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D83B77E8-241C-4DB6-8A8C-BBEEC93FED0D}"/>
                  </a:ext>
                </a:extLst>
              </p:cNvPr>
              <p:cNvSpPr/>
              <p:nvPr/>
            </p:nvSpPr>
            <p:spPr>
              <a:xfrm>
                <a:off x="9811904" y="3298675"/>
                <a:ext cx="88415" cy="88415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05D6ECD1-27C2-4DDE-91F4-058AD638D81A}"/>
                  </a:ext>
                </a:extLst>
              </p:cNvPr>
              <p:cNvSpPr/>
              <p:nvPr/>
            </p:nvSpPr>
            <p:spPr>
              <a:xfrm>
                <a:off x="9213439" y="3798523"/>
                <a:ext cx="200939" cy="2009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550F47F3-B8CC-4934-97EB-DD85E0BABB5D}"/>
                  </a:ext>
                </a:extLst>
              </p:cNvPr>
              <p:cNvSpPr/>
              <p:nvPr/>
            </p:nvSpPr>
            <p:spPr>
              <a:xfrm>
                <a:off x="10982156" y="3847863"/>
                <a:ext cx="56220" cy="56220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C62FFAAF-5FD0-4C1D-BA2C-64B4B78BDD38}"/>
                  </a:ext>
                </a:extLst>
              </p:cNvPr>
              <p:cNvSpPr/>
              <p:nvPr/>
            </p:nvSpPr>
            <p:spPr>
              <a:xfrm>
                <a:off x="10504639" y="3971650"/>
                <a:ext cx="204449" cy="20444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7CB1F553-8977-4EE1-AF97-F52519283E90}"/>
                  </a:ext>
                </a:extLst>
              </p:cNvPr>
              <p:cNvSpPr/>
              <p:nvPr/>
            </p:nvSpPr>
            <p:spPr>
              <a:xfrm>
                <a:off x="11715508" y="3770147"/>
                <a:ext cx="105707" cy="10570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529F1C02-6AC5-499F-8FCC-B16CD4716F5A}"/>
                  </a:ext>
                </a:extLst>
              </p:cNvPr>
              <p:cNvSpPr/>
              <p:nvPr/>
            </p:nvSpPr>
            <p:spPr>
              <a:xfrm>
                <a:off x="11938022" y="3613199"/>
                <a:ext cx="150506" cy="15050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xmlns="" id="{0740889D-89A2-4977-8094-26CD8B046E6A}"/>
                  </a:ext>
                </a:extLst>
              </p:cNvPr>
              <p:cNvSpPr/>
              <p:nvPr/>
            </p:nvSpPr>
            <p:spPr>
              <a:xfrm>
                <a:off x="11365965" y="3869968"/>
                <a:ext cx="76603" cy="7660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4D65B6CE-1008-406B-9570-D47480179B02}"/>
                  </a:ext>
                </a:extLst>
              </p:cNvPr>
              <p:cNvSpPr/>
              <p:nvPr/>
            </p:nvSpPr>
            <p:spPr>
              <a:xfrm>
                <a:off x="11962566" y="3841020"/>
                <a:ext cx="38302" cy="3830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xmlns="" id="{3D2A4A56-C890-450A-ADD7-21A920190990}"/>
                  </a:ext>
                </a:extLst>
              </p:cNvPr>
              <p:cNvSpPr/>
              <p:nvPr/>
            </p:nvSpPr>
            <p:spPr>
              <a:xfrm>
                <a:off x="8998310" y="3981507"/>
                <a:ext cx="97896" cy="9789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979E870C-D4CA-4392-A5E5-F28CBDA800DC}"/>
                  </a:ext>
                </a:extLst>
              </p:cNvPr>
              <p:cNvSpPr/>
              <p:nvPr/>
            </p:nvSpPr>
            <p:spPr>
              <a:xfrm>
                <a:off x="8495713" y="4030455"/>
                <a:ext cx="160501" cy="16050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0ACF608C-055F-46EA-AB0B-2F7CD172A6F6}"/>
                  </a:ext>
                </a:extLst>
              </p:cNvPr>
              <p:cNvSpPr/>
              <p:nvPr/>
            </p:nvSpPr>
            <p:spPr>
              <a:xfrm>
                <a:off x="8623762" y="2886447"/>
                <a:ext cx="202737" cy="20273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E3F02657-73FA-4667-8B8F-CA46B8EDF0E1}"/>
                  </a:ext>
                </a:extLst>
              </p:cNvPr>
              <p:cNvSpPr/>
              <p:nvPr/>
            </p:nvSpPr>
            <p:spPr>
              <a:xfrm>
                <a:off x="8605764" y="3475688"/>
                <a:ext cx="119367" cy="119367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43AFAF24-2FAE-491E-90CD-7F4AFEC9E9DA}"/>
                  </a:ext>
                </a:extLst>
              </p:cNvPr>
              <p:cNvSpPr/>
              <p:nvPr/>
            </p:nvSpPr>
            <p:spPr>
              <a:xfrm>
                <a:off x="9481696" y="4089946"/>
                <a:ext cx="181427" cy="18142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23D64840-B84D-4652-ABE8-0263B3783CDD}"/>
                  </a:ext>
                </a:extLst>
              </p:cNvPr>
              <p:cNvSpPr/>
              <p:nvPr/>
            </p:nvSpPr>
            <p:spPr>
              <a:xfrm>
                <a:off x="8689903" y="4180659"/>
                <a:ext cx="400661" cy="40066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F8256FAC-5D42-40ED-B5A3-8986C155BB54}"/>
                </a:ext>
              </a:extLst>
            </p:cNvPr>
            <p:cNvGrpSpPr/>
            <p:nvPr/>
          </p:nvGrpSpPr>
          <p:grpSpPr>
            <a:xfrm>
              <a:off x="793311" y="-694953"/>
              <a:ext cx="3592815" cy="1694873"/>
              <a:chOff x="8495713" y="2886447"/>
              <a:chExt cx="3592815" cy="1694873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8DB6E9A4-42CA-415D-A3C8-13DC496C3C73}"/>
                  </a:ext>
                </a:extLst>
              </p:cNvPr>
              <p:cNvSpPr/>
              <p:nvPr/>
            </p:nvSpPr>
            <p:spPr>
              <a:xfrm>
                <a:off x="8881512" y="3010889"/>
                <a:ext cx="600185" cy="600185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EF5C62F9-84EB-4083-BA77-4CD102EBA0B6}"/>
                  </a:ext>
                </a:extLst>
              </p:cNvPr>
              <p:cNvSpPr/>
              <p:nvPr/>
            </p:nvSpPr>
            <p:spPr>
              <a:xfrm>
                <a:off x="9588091" y="3541099"/>
                <a:ext cx="405473" cy="405473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xmlns="" id="{1F7F34BA-2BC7-4DA8-A918-9B5777F3F803}"/>
                  </a:ext>
                </a:extLst>
              </p:cNvPr>
              <p:cNvSpPr/>
              <p:nvPr/>
            </p:nvSpPr>
            <p:spPr>
              <a:xfrm>
                <a:off x="10202217" y="3356260"/>
                <a:ext cx="300092" cy="30009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557A5A45-C231-4DAC-AEB1-E79A9B3D5374}"/>
                  </a:ext>
                </a:extLst>
              </p:cNvPr>
              <p:cNvSpPr/>
              <p:nvPr/>
            </p:nvSpPr>
            <p:spPr>
              <a:xfrm>
                <a:off x="10619523" y="3743835"/>
                <a:ext cx="155158" cy="155158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25E7ABFC-07BF-4269-BC8E-EC9B5D4B9856}"/>
                  </a:ext>
                </a:extLst>
              </p:cNvPr>
              <p:cNvSpPr/>
              <p:nvPr/>
            </p:nvSpPr>
            <p:spPr>
              <a:xfrm>
                <a:off x="8816900" y="3786315"/>
                <a:ext cx="57973" cy="5797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1CE04832-8DCB-49AF-85E4-0075C894E25B}"/>
                  </a:ext>
                </a:extLst>
              </p:cNvPr>
              <p:cNvSpPr/>
              <p:nvPr/>
            </p:nvSpPr>
            <p:spPr>
              <a:xfrm>
                <a:off x="10946130" y="3513465"/>
                <a:ext cx="220914" cy="220914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BCFF5742-ACB6-471F-9EA1-E16248533E3B}"/>
                  </a:ext>
                </a:extLst>
              </p:cNvPr>
              <p:cNvSpPr/>
              <p:nvPr/>
            </p:nvSpPr>
            <p:spPr>
              <a:xfrm>
                <a:off x="10106461" y="3890352"/>
                <a:ext cx="112439" cy="1124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676EAB0A-05E4-493D-83D9-C09BEDECB0CE}"/>
                  </a:ext>
                </a:extLst>
              </p:cNvPr>
              <p:cNvSpPr/>
              <p:nvPr/>
            </p:nvSpPr>
            <p:spPr>
              <a:xfrm>
                <a:off x="9811904" y="3298675"/>
                <a:ext cx="88415" cy="88415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xmlns="" id="{12E0D125-DEE9-490E-99A1-5C2C841AE6F7}"/>
                  </a:ext>
                </a:extLst>
              </p:cNvPr>
              <p:cNvSpPr/>
              <p:nvPr/>
            </p:nvSpPr>
            <p:spPr>
              <a:xfrm>
                <a:off x="9213439" y="3798523"/>
                <a:ext cx="200939" cy="2009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8960671A-9E01-4FFC-B67D-775F59A48697}"/>
                  </a:ext>
                </a:extLst>
              </p:cNvPr>
              <p:cNvSpPr/>
              <p:nvPr/>
            </p:nvSpPr>
            <p:spPr>
              <a:xfrm>
                <a:off x="10982156" y="3847863"/>
                <a:ext cx="56220" cy="56220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0345B8EA-09DD-4BEE-9F8B-D6C1F9481CA4}"/>
                  </a:ext>
                </a:extLst>
              </p:cNvPr>
              <p:cNvSpPr/>
              <p:nvPr/>
            </p:nvSpPr>
            <p:spPr>
              <a:xfrm>
                <a:off x="10504639" y="3971650"/>
                <a:ext cx="204449" cy="20444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CC1EE8CD-EF7B-4F36-8064-0D9DA42AF8A0}"/>
                  </a:ext>
                </a:extLst>
              </p:cNvPr>
              <p:cNvSpPr/>
              <p:nvPr/>
            </p:nvSpPr>
            <p:spPr>
              <a:xfrm>
                <a:off x="11715508" y="3770147"/>
                <a:ext cx="105707" cy="10570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B138D598-3DEC-4A3B-BE86-64E004E3BC78}"/>
                  </a:ext>
                </a:extLst>
              </p:cNvPr>
              <p:cNvSpPr/>
              <p:nvPr/>
            </p:nvSpPr>
            <p:spPr>
              <a:xfrm>
                <a:off x="11938022" y="3613199"/>
                <a:ext cx="150506" cy="15050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xmlns="" id="{CF52193D-9455-4E65-BDC9-0116346F571E}"/>
                  </a:ext>
                </a:extLst>
              </p:cNvPr>
              <p:cNvSpPr/>
              <p:nvPr/>
            </p:nvSpPr>
            <p:spPr>
              <a:xfrm>
                <a:off x="11365965" y="3869968"/>
                <a:ext cx="76603" cy="7660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xmlns="" id="{D0FB1250-68C1-461F-BB48-63D7E4B4A918}"/>
                  </a:ext>
                </a:extLst>
              </p:cNvPr>
              <p:cNvSpPr/>
              <p:nvPr/>
            </p:nvSpPr>
            <p:spPr>
              <a:xfrm>
                <a:off x="11962566" y="3841020"/>
                <a:ext cx="38302" cy="3830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2439FCB6-7D13-4C24-97A4-48436B8A8149}"/>
                  </a:ext>
                </a:extLst>
              </p:cNvPr>
              <p:cNvSpPr/>
              <p:nvPr/>
            </p:nvSpPr>
            <p:spPr>
              <a:xfrm>
                <a:off x="8998310" y="3981507"/>
                <a:ext cx="97896" cy="9789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5FA47AF4-1948-403E-8EEB-5877447E256D}"/>
                  </a:ext>
                </a:extLst>
              </p:cNvPr>
              <p:cNvSpPr/>
              <p:nvPr/>
            </p:nvSpPr>
            <p:spPr>
              <a:xfrm>
                <a:off x="8495713" y="4030455"/>
                <a:ext cx="160501" cy="16050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xmlns="" id="{74466622-6C56-4C45-B8BB-1E3278D15308}"/>
                  </a:ext>
                </a:extLst>
              </p:cNvPr>
              <p:cNvSpPr/>
              <p:nvPr/>
            </p:nvSpPr>
            <p:spPr>
              <a:xfrm>
                <a:off x="8623762" y="2886447"/>
                <a:ext cx="202737" cy="20273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CA1FAD9C-9922-49F9-939E-EA62C1E0A407}"/>
                  </a:ext>
                </a:extLst>
              </p:cNvPr>
              <p:cNvSpPr/>
              <p:nvPr/>
            </p:nvSpPr>
            <p:spPr>
              <a:xfrm>
                <a:off x="8605764" y="3475688"/>
                <a:ext cx="119367" cy="119367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47CCE6BE-90DE-4C05-8EEF-DFA286AD4AE9}"/>
                  </a:ext>
                </a:extLst>
              </p:cNvPr>
              <p:cNvSpPr/>
              <p:nvPr/>
            </p:nvSpPr>
            <p:spPr>
              <a:xfrm>
                <a:off x="9481696" y="4089946"/>
                <a:ext cx="181427" cy="18142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883EA68A-802D-4670-933B-39E37D177496}"/>
                  </a:ext>
                </a:extLst>
              </p:cNvPr>
              <p:cNvSpPr/>
              <p:nvPr/>
            </p:nvSpPr>
            <p:spPr>
              <a:xfrm>
                <a:off x="8689903" y="4180659"/>
                <a:ext cx="400661" cy="40066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1DB54F9E-D290-49CA-9B4A-6D3F218912B0}"/>
              </a:ext>
            </a:extLst>
          </p:cNvPr>
          <p:cNvGrpSpPr/>
          <p:nvPr/>
        </p:nvGrpSpPr>
        <p:grpSpPr>
          <a:xfrm>
            <a:off x="0" y="2157103"/>
            <a:ext cx="7146406" cy="2903544"/>
            <a:chOff x="2301421" y="3525988"/>
            <a:chExt cx="19774808" cy="8142530"/>
          </a:xfrm>
        </p:grpSpPr>
        <p:graphicFrame>
          <p:nvGraphicFramePr>
            <p:cNvPr id="80" name="Chart 1">
              <a:extLst>
                <a:ext uri="{FF2B5EF4-FFF2-40B4-BE49-F238E27FC236}">
                  <a16:creationId xmlns:a16="http://schemas.microsoft.com/office/drawing/2014/main" xmlns="" id="{8F73D6BF-16B6-4156-90AE-52124D8BAB10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646478241"/>
                </p:ext>
              </p:extLst>
            </p:nvPr>
          </p:nvGraphicFramePr>
          <p:xfrm>
            <a:off x="2301421" y="3525988"/>
            <a:ext cx="19774808" cy="76928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81" name="TextBox 22">
              <a:extLst>
                <a:ext uri="{FF2B5EF4-FFF2-40B4-BE49-F238E27FC236}">
                  <a16:creationId xmlns:a16="http://schemas.microsoft.com/office/drawing/2014/main" xmlns="" id="{7734663D-3099-414C-A9DE-5AB5D4492591}"/>
                </a:ext>
              </a:extLst>
            </p:cNvPr>
            <p:cNvSpPr txBox="1"/>
            <p:nvPr/>
          </p:nvSpPr>
          <p:spPr>
            <a:xfrm>
              <a:off x="6011214" y="10839319"/>
              <a:ext cx="4365928" cy="825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30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YOUR TITLE</a:t>
              </a:r>
            </a:p>
          </p:txBody>
        </p:sp>
        <p:sp>
          <p:nvSpPr>
            <p:cNvPr id="82" name="TextBox 26">
              <a:extLst>
                <a:ext uri="{FF2B5EF4-FFF2-40B4-BE49-F238E27FC236}">
                  <a16:creationId xmlns:a16="http://schemas.microsoft.com/office/drawing/2014/main" xmlns="" id="{1E174B25-F8B8-4655-94CF-A6C441E330E9}"/>
                </a:ext>
              </a:extLst>
            </p:cNvPr>
            <p:cNvSpPr txBox="1"/>
            <p:nvPr/>
          </p:nvSpPr>
          <p:spPr>
            <a:xfrm>
              <a:off x="11106878" y="10835794"/>
              <a:ext cx="4365928" cy="825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>
                <a:lnSpc>
                  <a:spcPct val="150000"/>
                </a:lnSpc>
                <a:defRPr sz="1000" kern="0" spc="30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defRPr>
              </a:lvl1pPr>
            </a:lstStyle>
            <a:p>
              <a:r>
                <a:rPr lang="en-US" dirty="0"/>
                <a:t>YOUR TITLE</a:t>
              </a:r>
            </a:p>
          </p:txBody>
        </p:sp>
        <p:sp>
          <p:nvSpPr>
            <p:cNvPr id="83" name="TextBox 30">
              <a:extLst>
                <a:ext uri="{FF2B5EF4-FFF2-40B4-BE49-F238E27FC236}">
                  <a16:creationId xmlns:a16="http://schemas.microsoft.com/office/drawing/2014/main" xmlns="" id="{73E52FA5-E3AD-4A28-A793-B7DB6E038B04}"/>
                </a:ext>
              </a:extLst>
            </p:cNvPr>
            <p:cNvSpPr txBox="1"/>
            <p:nvPr/>
          </p:nvSpPr>
          <p:spPr>
            <a:xfrm>
              <a:off x="16443081" y="10835794"/>
              <a:ext cx="4365928" cy="832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000" kern="0" spc="3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YOUR TITLE</a:t>
              </a:r>
            </a:p>
          </p:txBody>
        </p:sp>
        <p:sp>
          <p:nvSpPr>
            <p:cNvPr id="84" name="Rectangle 2">
              <a:extLst>
                <a:ext uri="{FF2B5EF4-FFF2-40B4-BE49-F238E27FC236}">
                  <a16:creationId xmlns:a16="http://schemas.microsoft.com/office/drawing/2014/main" xmlns="" id="{E3598634-C322-4DB6-BBD6-9D8DC6A9931E}"/>
                </a:ext>
              </a:extLst>
            </p:cNvPr>
            <p:cNvSpPr/>
            <p:nvPr/>
          </p:nvSpPr>
          <p:spPr>
            <a:xfrm>
              <a:off x="5658584" y="11145895"/>
              <a:ext cx="260669" cy="260669"/>
            </a:xfrm>
            <a:prstGeom prst="rect">
              <a:avLst/>
            </a:prstGeom>
            <a:solidFill>
              <a:srgbClr val="6D6D6D"/>
            </a:solidFill>
            <a:ln w="12700" cap="flat" cmpd="sng" algn="ctr">
              <a:solidFill>
                <a:srgbClr val="6D6D6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Light"/>
                <a:cs typeface="+mn-cs"/>
              </a:endParaRPr>
            </a:p>
          </p:txBody>
        </p:sp>
        <p:sp>
          <p:nvSpPr>
            <p:cNvPr id="85" name="Rectangle 31">
              <a:extLst>
                <a:ext uri="{FF2B5EF4-FFF2-40B4-BE49-F238E27FC236}">
                  <a16:creationId xmlns:a16="http://schemas.microsoft.com/office/drawing/2014/main" xmlns="" id="{3D8B75DC-CC43-47C2-9803-869DAF42BCEF}"/>
                </a:ext>
              </a:extLst>
            </p:cNvPr>
            <p:cNvSpPr/>
            <p:nvPr/>
          </p:nvSpPr>
          <p:spPr>
            <a:xfrm>
              <a:off x="10778916" y="11150469"/>
              <a:ext cx="260669" cy="260669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Light"/>
                <a:cs typeface="+mn-cs"/>
              </a:endParaRPr>
            </a:p>
          </p:txBody>
        </p:sp>
        <p:sp>
          <p:nvSpPr>
            <p:cNvPr id="86" name="Rectangle 32">
              <a:extLst>
                <a:ext uri="{FF2B5EF4-FFF2-40B4-BE49-F238E27FC236}">
                  <a16:creationId xmlns:a16="http://schemas.microsoft.com/office/drawing/2014/main" xmlns="" id="{65A384FF-98EC-4F04-92DF-2FE066EA9C73}"/>
                </a:ext>
              </a:extLst>
            </p:cNvPr>
            <p:cNvSpPr/>
            <p:nvPr/>
          </p:nvSpPr>
          <p:spPr>
            <a:xfrm>
              <a:off x="16125335" y="11154807"/>
              <a:ext cx="260669" cy="260669"/>
            </a:xfrm>
            <a:prstGeom prst="rect">
              <a:avLst/>
            </a:prstGeom>
            <a:solidFill>
              <a:srgbClr val="8BFB4F"/>
            </a:solidFill>
            <a:ln w="12700" cap="flat" cmpd="sng" algn="ctr">
              <a:solidFill>
                <a:srgbClr val="8BFB4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Light"/>
                <a:cs typeface="+mn-cs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2AD85ECB-F167-47ED-A9C9-E9C867B6F438}"/>
              </a:ext>
            </a:extLst>
          </p:cNvPr>
          <p:cNvGrpSpPr/>
          <p:nvPr/>
        </p:nvGrpSpPr>
        <p:grpSpPr>
          <a:xfrm>
            <a:off x="7348487" y="2388508"/>
            <a:ext cx="4230909" cy="850832"/>
            <a:chOff x="7348487" y="2388508"/>
            <a:chExt cx="4230909" cy="850832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4CAC45DF-03A6-4605-B1F1-393CC5DA3059}"/>
                </a:ext>
              </a:extLst>
            </p:cNvPr>
            <p:cNvGrpSpPr/>
            <p:nvPr/>
          </p:nvGrpSpPr>
          <p:grpSpPr>
            <a:xfrm>
              <a:off x="8287152" y="2430044"/>
              <a:ext cx="3292244" cy="776105"/>
              <a:chOff x="-40404" y="2731662"/>
              <a:chExt cx="3292244" cy="776105"/>
            </a:xfrm>
          </p:grpSpPr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xmlns="" id="{98388478-5928-42C6-8715-5C2BEEC78CDC}"/>
                  </a:ext>
                </a:extLst>
              </p:cNvPr>
              <p:cNvSpPr txBox="1"/>
              <p:nvPr/>
            </p:nvSpPr>
            <p:spPr>
              <a:xfrm>
                <a:off x="-40404" y="2984547"/>
                <a:ext cx="32922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xmlns="" id="{965F96C8-853E-4021-B4D4-A1C7CF42539E}"/>
                  </a:ext>
                </a:extLst>
              </p:cNvPr>
              <p:cNvSpPr txBox="1"/>
              <p:nvPr/>
            </p:nvSpPr>
            <p:spPr>
              <a:xfrm>
                <a:off x="-26396" y="2731662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F2B3DC1B-0D7F-4762-A414-431727316E72}"/>
                </a:ext>
              </a:extLst>
            </p:cNvPr>
            <p:cNvGrpSpPr/>
            <p:nvPr/>
          </p:nvGrpSpPr>
          <p:grpSpPr>
            <a:xfrm>
              <a:off x="7348487" y="2388508"/>
              <a:ext cx="850832" cy="850832"/>
              <a:chOff x="7348487" y="2388508"/>
              <a:chExt cx="850832" cy="850832"/>
            </a:xfrm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xmlns="" id="{58B2C07A-24C9-48C3-BA1B-E0AF83AC4B43}"/>
                  </a:ext>
                </a:extLst>
              </p:cNvPr>
              <p:cNvSpPr/>
              <p:nvPr/>
            </p:nvSpPr>
            <p:spPr>
              <a:xfrm>
                <a:off x="7348487" y="2388508"/>
                <a:ext cx="850832" cy="850832"/>
              </a:xfrm>
              <a:prstGeom prst="ellipse">
                <a:avLst/>
              </a:prstGeom>
              <a:solidFill>
                <a:srgbClr val="8BFB4F"/>
              </a:solidFill>
              <a:ln>
                <a:solidFill>
                  <a:srgbClr val="8BFB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Freeform 45">
                <a:extLst>
                  <a:ext uri="{FF2B5EF4-FFF2-40B4-BE49-F238E27FC236}">
                    <a16:creationId xmlns:a16="http://schemas.microsoft.com/office/drawing/2014/main" xmlns="" id="{1F7946D1-ADB0-459D-80A3-6CC9801C34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95629" y="2662991"/>
                <a:ext cx="357290" cy="272769"/>
              </a:xfrm>
              <a:custGeom>
                <a:avLst/>
                <a:gdLst>
                  <a:gd name="T0" fmla="*/ 1 w 39"/>
                  <a:gd name="T1" fmla="*/ 0 h 30"/>
                  <a:gd name="T2" fmla="*/ 1 w 39"/>
                  <a:gd name="T3" fmla="*/ 0 h 30"/>
                  <a:gd name="T4" fmla="*/ 37 w 39"/>
                  <a:gd name="T5" fmla="*/ 0 h 30"/>
                  <a:gd name="T6" fmla="*/ 39 w 39"/>
                  <a:gd name="T7" fmla="*/ 1 h 30"/>
                  <a:gd name="T8" fmla="*/ 39 w 39"/>
                  <a:gd name="T9" fmla="*/ 1 h 30"/>
                  <a:gd name="T10" fmla="*/ 39 w 39"/>
                  <a:gd name="T11" fmla="*/ 29 h 30"/>
                  <a:gd name="T12" fmla="*/ 37 w 39"/>
                  <a:gd name="T13" fmla="*/ 30 h 30"/>
                  <a:gd name="T14" fmla="*/ 37 w 39"/>
                  <a:gd name="T15" fmla="*/ 30 h 30"/>
                  <a:gd name="T16" fmla="*/ 1 w 39"/>
                  <a:gd name="T17" fmla="*/ 30 h 30"/>
                  <a:gd name="T18" fmla="*/ 0 w 39"/>
                  <a:gd name="T19" fmla="*/ 29 h 30"/>
                  <a:gd name="T20" fmla="*/ 0 w 39"/>
                  <a:gd name="T21" fmla="*/ 28 h 30"/>
                  <a:gd name="T22" fmla="*/ 0 w 39"/>
                  <a:gd name="T23" fmla="*/ 1 h 30"/>
                  <a:gd name="T24" fmla="*/ 1 w 39"/>
                  <a:gd name="T25" fmla="*/ 0 h 30"/>
                  <a:gd name="T26" fmla="*/ 36 w 39"/>
                  <a:gd name="T27" fmla="*/ 4 h 30"/>
                  <a:gd name="T28" fmla="*/ 36 w 39"/>
                  <a:gd name="T29" fmla="*/ 4 h 30"/>
                  <a:gd name="T30" fmla="*/ 20 w 39"/>
                  <a:gd name="T31" fmla="*/ 20 h 30"/>
                  <a:gd name="T32" fmla="*/ 19 w 39"/>
                  <a:gd name="T33" fmla="*/ 20 h 30"/>
                  <a:gd name="T34" fmla="*/ 3 w 39"/>
                  <a:gd name="T35" fmla="*/ 4 h 30"/>
                  <a:gd name="T36" fmla="*/ 3 w 39"/>
                  <a:gd name="T37" fmla="*/ 27 h 30"/>
                  <a:gd name="T38" fmla="*/ 36 w 39"/>
                  <a:gd name="T39" fmla="*/ 27 h 30"/>
                  <a:gd name="T40" fmla="*/ 36 w 39"/>
                  <a:gd name="T41" fmla="*/ 4 h 30"/>
                  <a:gd name="T42" fmla="*/ 34 w 39"/>
                  <a:gd name="T43" fmla="*/ 3 h 30"/>
                  <a:gd name="T44" fmla="*/ 34 w 39"/>
                  <a:gd name="T45" fmla="*/ 3 h 30"/>
                  <a:gd name="T46" fmla="*/ 4 w 39"/>
                  <a:gd name="T47" fmla="*/ 3 h 30"/>
                  <a:gd name="T48" fmla="*/ 19 w 39"/>
                  <a:gd name="T49" fmla="*/ 18 h 30"/>
                  <a:gd name="T50" fmla="*/ 34 w 39"/>
                  <a:gd name="T51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" h="30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0"/>
                      <a:pt x="39" y="0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9" y="29"/>
                      <a:pt x="38" y="30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  <a:moveTo>
                      <a:pt x="36" y="4"/>
                    </a:moveTo>
                    <a:cubicBezTo>
                      <a:pt x="36" y="4"/>
                      <a:pt x="36" y="4"/>
                      <a:pt x="36" y="4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4"/>
                      <a:pt x="36" y="4"/>
                      <a:pt x="36" y="4"/>
                    </a:cubicBezTo>
                    <a:close/>
                    <a:moveTo>
                      <a:pt x="34" y="3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34" y="3"/>
                      <a:pt x="34" y="3"/>
                      <a:pt x="34" y="3"/>
                    </a:cubicBezTo>
                    <a:close/>
                  </a:path>
                </a:pathLst>
              </a:custGeom>
              <a:solidFill>
                <a:srgbClr val="15151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75D90E29-6307-4268-A5D3-FAEAFE8B046C}"/>
              </a:ext>
            </a:extLst>
          </p:cNvPr>
          <p:cNvGrpSpPr/>
          <p:nvPr/>
        </p:nvGrpSpPr>
        <p:grpSpPr>
          <a:xfrm>
            <a:off x="7348487" y="4495345"/>
            <a:ext cx="4230909" cy="850832"/>
            <a:chOff x="7348487" y="4495345"/>
            <a:chExt cx="4230909" cy="850832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7BFD515E-7248-4448-AF08-926C96A9FEE0}"/>
                </a:ext>
              </a:extLst>
            </p:cNvPr>
            <p:cNvGrpSpPr/>
            <p:nvPr/>
          </p:nvGrpSpPr>
          <p:grpSpPr>
            <a:xfrm>
              <a:off x="8287152" y="4536881"/>
              <a:ext cx="3292244" cy="776105"/>
              <a:chOff x="-40404" y="2731662"/>
              <a:chExt cx="3292244" cy="776105"/>
            </a:xfrm>
          </p:grpSpPr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xmlns="" id="{40C23B8F-A7E5-4FF4-A644-C9C9543BC5C4}"/>
                  </a:ext>
                </a:extLst>
              </p:cNvPr>
              <p:cNvSpPr txBox="1"/>
              <p:nvPr/>
            </p:nvSpPr>
            <p:spPr>
              <a:xfrm>
                <a:off x="-40404" y="2984547"/>
                <a:ext cx="32922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lang="zh-CN" altLang="en-US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lang="en-US" altLang="zh-CN" sz="1400" dirty="0">
                    <a:solidFill>
                      <a:srgbClr val="6D6D6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  <a:endPara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xmlns="" id="{D52749F7-E42B-429A-940A-CD73BE74F451}"/>
                  </a:ext>
                </a:extLst>
              </p:cNvPr>
              <p:cNvSpPr txBox="1"/>
              <p:nvPr/>
            </p:nvSpPr>
            <p:spPr>
              <a:xfrm>
                <a:off x="-26396" y="2731662"/>
                <a:ext cx="28357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</a:rPr>
                  <a:t>ADD YOUR 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xmlns="" id="{48F22BE1-26B2-40D5-B802-CDF4EF682F2B}"/>
                </a:ext>
              </a:extLst>
            </p:cNvPr>
            <p:cNvGrpSpPr/>
            <p:nvPr/>
          </p:nvGrpSpPr>
          <p:grpSpPr>
            <a:xfrm>
              <a:off x="7348487" y="4495345"/>
              <a:ext cx="850832" cy="850832"/>
              <a:chOff x="7348487" y="4495345"/>
              <a:chExt cx="850832" cy="850832"/>
            </a:xfrm>
          </p:grpSpPr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xmlns="" id="{63AAF022-314A-427E-9FFE-06B53655B4C4}"/>
                  </a:ext>
                </a:extLst>
              </p:cNvPr>
              <p:cNvSpPr/>
              <p:nvPr/>
            </p:nvSpPr>
            <p:spPr>
              <a:xfrm>
                <a:off x="7348487" y="4495345"/>
                <a:ext cx="850832" cy="850832"/>
              </a:xfrm>
              <a:prstGeom prst="ellipse">
                <a:avLst/>
              </a:prstGeom>
              <a:solidFill>
                <a:srgbClr val="8BFB4F"/>
              </a:solidFill>
              <a:ln>
                <a:solidFill>
                  <a:srgbClr val="8BFB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Freeform 63">
                <a:extLst>
                  <a:ext uri="{FF2B5EF4-FFF2-40B4-BE49-F238E27FC236}">
                    <a16:creationId xmlns:a16="http://schemas.microsoft.com/office/drawing/2014/main" xmlns="" id="{DB5736CD-C4E6-4AC0-A3FD-A99629F23C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04910" y="4741342"/>
                <a:ext cx="296430" cy="358837"/>
              </a:xfrm>
              <a:custGeom>
                <a:avLst/>
                <a:gdLst>
                  <a:gd name="T0" fmla="*/ 15 w 32"/>
                  <a:gd name="T1" fmla="*/ 26 h 39"/>
                  <a:gd name="T2" fmla="*/ 14 w 32"/>
                  <a:gd name="T3" fmla="*/ 26 h 39"/>
                  <a:gd name="T4" fmla="*/ 3 w 32"/>
                  <a:gd name="T5" fmla="*/ 26 h 39"/>
                  <a:gd name="T6" fmla="*/ 0 w 32"/>
                  <a:gd name="T7" fmla="*/ 20 h 39"/>
                  <a:gd name="T8" fmla="*/ 3 w 32"/>
                  <a:gd name="T9" fmla="*/ 14 h 39"/>
                  <a:gd name="T10" fmla="*/ 9 w 32"/>
                  <a:gd name="T11" fmla="*/ 11 h 39"/>
                  <a:gd name="T12" fmla="*/ 15 w 32"/>
                  <a:gd name="T13" fmla="*/ 14 h 39"/>
                  <a:gd name="T14" fmla="*/ 19 w 32"/>
                  <a:gd name="T15" fmla="*/ 6 h 39"/>
                  <a:gd name="T16" fmla="*/ 26 w 32"/>
                  <a:gd name="T17" fmla="*/ 0 h 39"/>
                  <a:gd name="T18" fmla="*/ 32 w 32"/>
                  <a:gd name="T19" fmla="*/ 6 h 39"/>
                  <a:gd name="T20" fmla="*/ 26 w 32"/>
                  <a:gd name="T21" fmla="*/ 13 h 39"/>
                  <a:gd name="T22" fmla="*/ 16 w 32"/>
                  <a:gd name="T23" fmla="*/ 15 h 39"/>
                  <a:gd name="T24" fmla="*/ 16 w 32"/>
                  <a:gd name="T25" fmla="*/ 24 h 39"/>
                  <a:gd name="T26" fmla="*/ 26 w 32"/>
                  <a:gd name="T27" fmla="*/ 27 h 39"/>
                  <a:gd name="T28" fmla="*/ 32 w 32"/>
                  <a:gd name="T29" fmla="*/ 33 h 39"/>
                  <a:gd name="T30" fmla="*/ 30 w 32"/>
                  <a:gd name="T31" fmla="*/ 38 h 39"/>
                  <a:gd name="T32" fmla="*/ 21 w 32"/>
                  <a:gd name="T33" fmla="*/ 38 h 39"/>
                  <a:gd name="T34" fmla="*/ 20 w 32"/>
                  <a:gd name="T35" fmla="*/ 30 h 39"/>
                  <a:gd name="T36" fmla="*/ 28 w 32"/>
                  <a:gd name="T37" fmla="*/ 31 h 39"/>
                  <a:gd name="T38" fmla="*/ 23 w 32"/>
                  <a:gd name="T39" fmla="*/ 31 h 39"/>
                  <a:gd name="T40" fmla="*/ 23 w 32"/>
                  <a:gd name="T41" fmla="*/ 35 h 39"/>
                  <a:gd name="T42" fmla="*/ 28 w 32"/>
                  <a:gd name="T43" fmla="*/ 35 h 39"/>
                  <a:gd name="T44" fmla="*/ 29 w 32"/>
                  <a:gd name="T45" fmla="*/ 33 h 39"/>
                  <a:gd name="T46" fmla="*/ 12 w 32"/>
                  <a:gd name="T47" fmla="*/ 16 h 39"/>
                  <a:gd name="T48" fmla="*/ 9 w 32"/>
                  <a:gd name="T49" fmla="*/ 14 h 39"/>
                  <a:gd name="T50" fmla="*/ 5 w 32"/>
                  <a:gd name="T51" fmla="*/ 16 h 39"/>
                  <a:gd name="T52" fmla="*/ 5 w 32"/>
                  <a:gd name="T53" fmla="*/ 24 h 39"/>
                  <a:gd name="T54" fmla="*/ 9 w 32"/>
                  <a:gd name="T55" fmla="*/ 25 h 39"/>
                  <a:gd name="T56" fmla="*/ 12 w 32"/>
                  <a:gd name="T57" fmla="*/ 24 h 39"/>
                  <a:gd name="T58" fmla="*/ 12 w 32"/>
                  <a:gd name="T59" fmla="*/ 16 h 39"/>
                  <a:gd name="T60" fmla="*/ 28 w 32"/>
                  <a:gd name="T61" fmla="*/ 4 h 39"/>
                  <a:gd name="T62" fmla="*/ 26 w 32"/>
                  <a:gd name="T63" fmla="*/ 3 h 39"/>
                  <a:gd name="T64" fmla="*/ 22 w 32"/>
                  <a:gd name="T65" fmla="*/ 6 h 39"/>
                  <a:gd name="T66" fmla="*/ 26 w 32"/>
                  <a:gd name="T67" fmla="*/ 10 h 39"/>
                  <a:gd name="T68" fmla="*/ 29 w 32"/>
                  <a:gd name="T69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39">
                    <a:moveTo>
                      <a:pt x="20" y="30"/>
                    </a:move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7"/>
                      <a:pt x="11" y="28"/>
                      <a:pt x="9" y="28"/>
                    </a:cubicBezTo>
                    <a:cubicBezTo>
                      <a:pt x="6" y="28"/>
                      <a:pt x="4" y="27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4"/>
                      <a:pt x="0" y="22"/>
                      <a:pt x="0" y="20"/>
                    </a:cubicBezTo>
                    <a:cubicBezTo>
                      <a:pt x="0" y="18"/>
                      <a:pt x="1" y="15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2"/>
                      <a:pt x="6" y="11"/>
                      <a:pt x="9" y="11"/>
                    </a:cubicBezTo>
                    <a:cubicBezTo>
                      <a:pt x="11" y="11"/>
                      <a:pt x="13" y="12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19" y="8"/>
                      <a:pt x="19" y="6"/>
                    </a:cubicBezTo>
                    <a:cubicBezTo>
                      <a:pt x="19" y="5"/>
                      <a:pt x="20" y="3"/>
                      <a:pt x="21" y="2"/>
                    </a:cubicBezTo>
                    <a:cubicBezTo>
                      <a:pt x="22" y="1"/>
                      <a:pt x="24" y="0"/>
                      <a:pt x="26" y="0"/>
                    </a:cubicBezTo>
                    <a:cubicBezTo>
                      <a:pt x="27" y="0"/>
                      <a:pt x="29" y="1"/>
                      <a:pt x="30" y="2"/>
                    </a:cubicBezTo>
                    <a:cubicBezTo>
                      <a:pt x="31" y="3"/>
                      <a:pt x="32" y="5"/>
                      <a:pt x="32" y="6"/>
                    </a:cubicBezTo>
                    <a:cubicBezTo>
                      <a:pt x="32" y="8"/>
                      <a:pt x="31" y="10"/>
                      <a:pt x="30" y="11"/>
                    </a:cubicBezTo>
                    <a:cubicBezTo>
                      <a:pt x="29" y="12"/>
                      <a:pt x="27" y="13"/>
                      <a:pt x="26" y="13"/>
                    </a:cubicBezTo>
                    <a:cubicBezTo>
                      <a:pt x="24" y="13"/>
                      <a:pt x="22" y="12"/>
                      <a:pt x="21" y="11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7"/>
                      <a:pt x="17" y="18"/>
                      <a:pt x="17" y="20"/>
                    </a:cubicBezTo>
                    <a:cubicBezTo>
                      <a:pt x="17" y="21"/>
                      <a:pt x="16" y="23"/>
                      <a:pt x="16" y="24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2" y="28"/>
                      <a:pt x="24" y="27"/>
                      <a:pt x="26" y="27"/>
                    </a:cubicBezTo>
                    <a:cubicBezTo>
                      <a:pt x="27" y="27"/>
                      <a:pt x="29" y="28"/>
                      <a:pt x="30" y="29"/>
                    </a:cubicBezTo>
                    <a:cubicBezTo>
                      <a:pt x="31" y="30"/>
                      <a:pt x="32" y="32"/>
                      <a:pt x="32" y="33"/>
                    </a:cubicBezTo>
                    <a:cubicBezTo>
                      <a:pt x="32" y="35"/>
                      <a:pt x="31" y="36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29" y="39"/>
                      <a:pt x="27" y="39"/>
                      <a:pt x="26" y="39"/>
                    </a:cubicBezTo>
                    <a:cubicBezTo>
                      <a:pt x="24" y="39"/>
                      <a:pt x="22" y="39"/>
                      <a:pt x="21" y="38"/>
                    </a:cubicBezTo>
                    <a:cubicBezTo>
                      <a:pt x="20" y="36"/>
                      <a:pt x="19" y="35"/>
                      <a:pt x="19" y="33"/>
                    </a:cubicBezTo>
                    <a:cubicBezTo>
                      <a:pt x="19" y="32"/>
                      <a:pt x="20" y="31"/>
                      <a:pt x="20" y="30"/>
                    </a:cubicBezTo>
                    <a:close/>
                    <a:moveTo>
                      <a:pt x="28" y="31"/>
                    </a:moveTo>
                    <a:cubicBezTo>
                      <a:pt x="28" y="31"/>
                      <a:pt x="28" y="31"/>
                      <a:pt x="28" y="31"/>
                    </a:cubicBezTo>
                    <a:cubicBezTo>
                      <a:pt x="27" y="31"/>
                      <a:pt x="26" y="30"/>
                      <a:pt x="26" y="30"/>
                    </a:cubicBezTo>
                    <a:cubicBezTo>
                      <a:pt x="25" y="30"/>
                      <a:pt x="24" y="31"/>
                      <a:pt x="23" y="31"/>
                    </a:cubicBezTo>
                    <a:cubicBezTo>
                      <a:pt x="23" y="32"/>
                      <a:pt x="22" y="32"/>
                      <a:pt x="22" y="33"/>
                    </a:cubicBezTo>
                    <a:cubicBezTo>
                      <a:pt x="22" y="34"/>
                      <a:pt x="23" y="35"/>
                      <a:pt x="23" y="35"/>
                    </a:cubicBezTo>
                    <a:cubicBezTo>
                      <a:pt x="24" y="36"/>
                      <a:pt x="25" y="36"/>
                      <a:pt x="26" y="36"/>
                    </a:cubicBezTo>
                    <a:cubicBezTo>
                      <a:pt x="26" y="36"/>
                      <a:pt x="27" y="36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29" y="34"/>
                      <a:pt x="29" y="33"/>
                    </a:cubicBezTo>
                    <a:cubicBezTo>
                      <a:pt x="29" y="32"/>
                      <a:pt x="28" y="32"/>
                      <a:pt x="28" y="31"/>
                    </a:cubicBezTo>
                    <a:close/>
                    <a:moveTo>
                      <a:pt x="12" y="16"/>
                    </a:moveTo>
                    <a:cubicBezTo>
                      <a:pt x="12" y="16"/>
                      <a:pt x="12" y="16"/>
                      <a:pt x="12" y="16"/>
                    </a:cubicBezTo>
                    <a:cubicBezTo>
                      <a:pt x="11" y="15"/>
                      <a:pt x="10" y="14"/>
                      <a:pt x="9" y="14"/>
                    </a:cubicBezTo>
                    <a:cubicBezTo>
                      <a:pt x="7" y="14"/>
                      <a:pt x="6" y="15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7"/>
                      <a:pt x="3" y="18"/>
                      <a:pt x="3" y="20"/>
                    </a:cubicBezTo>
                    <a:cubicBezTo>
                      <a:pt x="3" y="21"/>
                      <a:pt x="4" y="23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" y="25"/>
                      <a:pt x="7" y="25"/>
                      <a:pt x="9" y="25"/>
                    </a:cubicBezTo>
                    <a:cubicBezTo>
                      <a:pt x="10" y="25"/>
                      <a:pt x="11" y="25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3" y="23"/>
                      <a:pt x="14" y="21"/>
                      <a:pt x="14" y="20"/>
                    </a:cubicBezTo>
                    <a:cubicBezTo>
                      <a:pt x="14" y="18"/>
                      <a:pt x="13" y="17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7" y="4"/>
                      <a:pt x="26" y="3"/>
                      <a:pt x="26" y="3"/>
                    </a:cubicBezTo>
                    <a:cubicBezTo>
                      <a:pt x="25" y="3"/>
                      <a:pt x="24" y="4"/>
                      <a:pt x="23" y="4"/>
                    </a:cubicBezTo>
                    <a:cubicBezTo>
                      <a:pt x="23" y="5"/>
                      <a:pt x="22" y="6"/>
                      <a:pt x="22" y="6"/>
                    </a:cubicBezTo>
                    <a:cubicBezTo>
                      <a:pt x="22" y="7"/>
                      <a:pt x="23" y="8"/>
                      <a:pt x="23" y="9"/>
                    </a:cubicBezTo>
                    <a:cubicBezTo>
                      <a:pt x="24" y="9"/>
                      <a:pt x="25" y="10"/>
                      <a:pt x="26" y="10"/>
                    </a:cubicBezTo>
                    <a:cubicBezTo>
                      <a:pt x="26" y="10"/>
                      <a:pt x="27" y="9"/>
                      <a:pt x="28" y="9"/>
                    </a:cubicBezTo>
                    <a:cubicBezTo>
                      <a:pt x="28" y="8"/>
                      <a:pt x="29" y="7"/>
                      <a:pt x="29" y="6"/>
                    </a:cubicBezTo>
                    <a:cubicBezTo>
                      <a:pt x="29" y="6"/>
                      <a:pt x="28" y="5"/>
                      <a:pt x="28" y="4"/>
                    </a:cubicBezTo>
                    <a:close/>
                  </a:path>
                </a:pathLst>
              </a:custGeom>
              <a:solidFill>
                <a:srgbClr val="15151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7724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D905EC5D-FC37-44FD-896D-C5F2C9BC4E70}"/>
              </a:ext>
            </a:extLst>
          </p:cNvPr>
          <p:cNvGrpSpPr/>
          <p:nvPr/>
        </p:nvGrpSpPr>
        <p:grpSpPr>
          <a:xfrm>
            <a:off x="1811131" y="4969996"/>
            <a:ext cx="9032129" cy="1185684"/>
            <a:chOff x="1811131" y="4969996"/>
            <a:chExt cx="9032129" cy="118568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0005BFD8-DCA6-4837-B614-E19FF26B8729}"/>
                </a:ext>
              </a:extLst>
            </p:cNvPr>
            <p:cNvSpPr txBox="1"/>
            <p:nvPr/>
          </p:nvSpPr>
          <p:spPr>
            <a:xfrm>
              <a:off x="1811131" y="5417016"/>
              <a:ext cx="903212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This is a blank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 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sample textbox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，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you can add your own desired text here as simple and brief as you can. This is a blank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 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sample textbox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，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you can add your own desired text here as simple and brief as you can. </a:t>
              </a:r>
              <a:r>
                <a:rPr lang="en-US" altLang="zh-CN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This is a blank</a:t>
              </a:r>
              <a:r>
                <a: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 </a:t>
              </a:r>
              <a:r>
                <a:rPr lang="en-US" altLang="zh-CN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sample textbox</a:t>
              </a:r>
              <a:r>
                <a:rPr lang="zh-CN" altLang="en-US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，</a:t>
              </a:r>
              <a:r>
                <a:rPr lang="en-US" altLang="zh-CN" sz="1400" dirty="0">
                  <a:solidFill>
                    <a:srgbClr val="6D6D6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you can add your own desired text here as simple and brief as you can. 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Dubai Light" panose="020B0303030403030204" pitchFamily="34" charset="-78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9BAE5848-383B-4327-96A4-0F94856BF8FA}"/>
                </a:ext>
              </a:extLst>
            </p:cNvPr>
            <p:cNvSpPr txBox="1"/>
            <p:nvPr/>
          </p:nvSpPr>
          <p:spPr>
            <a:xfrm>
              <a:off x="1811131" y="4969996"/>
              <a:ext cx="3913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ADD YOUR TEXT HERE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0015043-8BA2-464B-A4D1-F29E2FE17FCC}"/>
              </a:ext>
            </a:extLst>
          </p:cNvPr>
          <p:cNvGrpSpPr/>
          <p:nvPr/>
        </p:nvGrpSpPr>
        <p:grpSpPr>
          <a:xfrm>
            <a:off x="-1586433" y="1218861"/>
            <a:ext cx="6950565" cy="3273825"/>
            <a:chOff x="-1586433" y="1218861"/>
            <a:chExt cx="6950565" cy="3273825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8491DBFF-3631-4794-859C-8910F01D01B3}"/>
                </a:ext>
              </a:extLst>
            </p:cNvPr>
            <p:cNvGrpSpPr/>
            <p:nvPr/>
          </p:nvGrpSpPr>
          <p:grpSpPr>
            <a:xfrm>
              <a:off x="2057661" y="1218861"/>
              <a:ext cx="3306471" cy="3273825"/>
              <a:chOff x="1300233" y="1995959"/>
              <a:chExt cx="3306471" cy="3273825"/>
            </a:xfrm>
          </p:grpSpPr>
          <p:sp>
            <p:nvSpPr>
              <p:cNvPr id="3" name="圆角矩形 20">
                <a:extLst>
                  <a:ext uri="{FF2B5EF4-FFF2-40B4-BE49-F238E27FC236}">
                    <a16:creationId xmlns:a16="http://schemas.microsoft.com/office/drawing/2014/main" xmlns="" id="{F58F70D3-D06B-47DD-B513-9B7BBAACD565}"/>
                  </a:ext>
                </a:extLst>
              </p:cNvPr>
              <p:cNvSpPr/>
              <p:nvPr/>
            </p:nvSpPr>
            <p:spPr>
              <a:xfrm>
                <a:off x="1432848" y="2127265"/>
                <a:ext cx="3041242" cy="3011214"/>
              </a:xfrm>
              <a:prstGeom prst="ellipse">
                <a:avLst/>
              </a:prstGeom>
              <a:solidFill>
                <a:srgbClr val="8BFB4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" name="圆角矩形 20">
                <a:extLst>
                  <a:ext uri="{FF2B5EF4-FFF2-40B4-BE49-F238E27FC236}">
                    <a16:creationId xmlns:a16="http://schemas.microsoft.com/office/drawing/2014/main" xmlns="" id="{156F4399-B0C1-4DF2-974F-2A88CE3771EF}"/>
                  </a:ext>
                </a:extLst>
              </p:cNvPr>
              <p:cNvSpPr/>
              <p:nvPr/>
            </p:nvSpPr>
            <p:spPr>
              <a:xfrm>
                <a:off x="1300233" y="1995959"/>
                <a:ext cx="3306471" cy="3273825"/>
              </a:xfrm>
              <a:prstGeom prst="ellipse">
                <a:avLst/>
              </a:prstGeom>
              <a:noFill/>
              <a:ln w="15875" cap="flat" cmpd="sng" algn="ctr">
                <a:solidFill>
                  <a:srgbClr val="8BFB4F"/>
                </a:solidFill>
                <a:prstDash val="dash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E59875B2-9418-480D-B095-7BAB8409EC55}"/>
                </a:ext>
              </a:extLst>
            </p:cNvPr>
            <p:cNvGrpSpPr/>
            <p:nvPr/>
          </p:nvGrpSpPr>
          <p:grpSpPr>
            <a:xfrm flipH="1">
              <a:off x="-1586433" y="2360880"/>
              <a:ext cx="3592815" cy="1694873"/>
              <a:chOff x="8495713" y="2886447"/>
              <a:chExt cx="3592815" cy="1694873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92912A0C-FBB0-4CDA-B207-A810BE471E1B}"/>
                  </a:ext>
                </a:extLst>
              </p:cNvPr>
              <p:cNvSpPr/>
              <p:nvPr/>
            </p:nvSpPr>
            <p:spPr>
              <a:xfrm>
                <a:off x="8881512" y="3010889"/>
                <a:ext cx="600185" cy="600185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ECA2E8C4-CCA9-42CB-9BF1-898114F58AE1}"/>
                  </a:ext>
                </a:extLst>
              </p:cNvPr>
              <p:cNvSpPr/>
              <p:nvPr/>
            </p:nvSpPr>
            <p:spPr>
              <a:xfrm>
                <a:off x="9588091" y="3541099"/>
                <a:ext cx="405473" cy="405473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9AF98D87-04F0-4247-B716-D92FCA01F73A}"/>
                  </a:ext>
                </a:extLst>
              </p:cNvPr>
              <p:cNvSpPr/>
              <p:nvPr/>
            </p:nvSpPr>
            <p:spPr>
              <a:xfrm>
                <a:off x="10202217" y="3356260"/>
                <a:ext cx="300092" cy="30009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F0F10D0E-F924-4294-99EA-674B8F5E9783}"/>
                  </a:ext>
                </a:extLst>
              </p:cNvPr>
              <p:cNvSpPr/>
              <p:nvPr/>
            </p:nvSpPr>
            <p:spPr>
              <a:xfrm>
                <a:off x="10619523" y="3743835"/>
                <a:ext cx="155158" cy="155158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xmlns="" id="{393248F6-B605-44EE-AC8C-7E1F52028FE9}"/>
                  </a:ext>
                </a:extLst>
              </p:cNvPr>
              <p:cNvSpPr/>
              <p:nvPr/>
            </p:nvSpPr>
            <p:spPr>
              <a:xfrm>
                <a:off x="8816900" y="3786315"/>
                <a:ext cx="57973" cy="5797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3CD79D7C-5622-4A0F-A846-678A4C99332D}"/>
                  </a:ext>
                </a:extLst>
              </p:cNvPr>
              <p:cNvSpPr/>
              <p:nvPr/>
            </p:nvSpPr>
            <p:spPr>
              <a:xfrm>
                <a:off x="10946130" y="3513465"/>
                <a:ext cx="220914" cy="220914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520480A7-2710-40C7-A6ED-B8A6DBD9C24B}"/>
                  </a:ext>
                </a:extLst>
              </p:cNvPr>
              <p:cNvSpPr/>
              <p:nvPr/>
            </p:nvSpPr>
            <p:spPr>
              <a:xfrm>
                <a:off x="10106461" y="3890352"/>
                <a:ext cx="112439" cy="1124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3611716C-34B3-4B03-9663-62378020A11C}"/>
                  </a:ext>
                </a:extLst>
              </p:cNvPr>
              <p:cNvSpPr/>
              <p:nvPr/>
            </p:nvSpPr>
            <p:spPr>
              <a:xfrm>
                <a:off x="9811904" y="3298675"/>
                <a:ext cx="88415" cy="88415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266917F7-155A-499F-AECC-468C50F31AC4}"/>
                  </a:ext>
                </a:extLst>
              </p:cNvPr>
              <p:cNvSpPr/>
              <p:nvPr/>
            </p:nvSpPr>
            <p:spPr>
              <a:xfrm>
                <a:off x="9213439" y="3798523"/>
                <a:ext cx="200939" cy="2009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CEE39982-9373-4B09-849C-9E90A0221E37}"/>
                  </a:ext>
                </a:extLst>
              </p:cNvPr>
              <p:cNvSpPr/>
              <p:nvPr/>
            </p:nvSpPr>
            <p:spPr>
              <a:xfrm>
                <a:off x="10982156" y="3847863"/>
                <a:ext cx="56220" cy="56220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xmlns="" id="{A267A921-3EDB-429E-AC88-435127AA517A}"/>
                  </a:ext>
                </a:extLst>
              </p:cNvPr>
              <p:cNvSpPr/>
              <p:nvPr/>
            </p:nvSpPr>
            <p:spPr>
              <a:xfrm>
                <a:off x="10504639" y="3971650"/>
                <a:ext cx="204449" cy="20444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4FF13246-B036-4C91-B15D-034AA991051A}"/>
                  </a:ext>
                </a:extLst>
              </p:cNvPr>
              <p:cNvSpPr/>
              <p:nvPr/>
            </p:nvSpPr>
            <p:spPr>
              <a:xfrm>
                <a:off x="11715508" y="3770147"/>
                <a:ext cx="105707" cy="10570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F11A58BC-CE49-49C1-A92E-73E51713D3A0}"/>
                  </a:ext>
                </a:extLst>
              </p:cNvPr>
              <p:cNvSpPr/>
              <p:nvPr/>
            </p:nvSpPr>
            <p:spPr>
              <a:xfrm>
                <a:off x="11938022" y="3613199"/>
                <a:ext cx="150506" cy="15050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AC5C388A-80EE-4F31-9B06-FD202D961A7D}"/>
                  </a:ext>
                </a:extLst>
              </p:cNvPr>
              <p:cNvSpPr/>
              <p:nvPr/>
            </p:nvSpPr>
            <p:spPr>
              <a:xfrm>
                <a:off x="11365965" y="3869968"/>
                <a:ext cx="76603" cy="7660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8503FEBA-FCC1-479D-B8FC-98F302F555EC}"/>
                  </a:ext>
                </a:extLst>
              </p:cNvPr>
              <p:cNvSpPr/>
              <p:nvPr/>
            </p:nvSpPr>
            <p:spPr>
              <a:xfrm>
                <a:off x="11962566" y="3841020"/>
                <a:ext cx="38302" cy="3830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xmlns="" id="{B83A6602-A2C7-4179-A101-9A1081FC09DE}"/>
                  </a:ext>
                </a:extLst>
              </p:cNvPr>
              <p:cNvSpPr/>
              <p:nvPr/>
            </p:nvSpPr>
            <p:spPr>
              <a:xfrm>
                <a:off x="8998310" y="3981507"/>
                <a:ext cx="97896" cy="9789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xmlns="" id="{C487D628-1F99-407B-8A9A-9CA3B9E4E2EE}"/>
                  </a:ext>
                </a:extLst>
              </p:cNvPr>
              <p:cNvSpPr/>
              <p:nvPr/>
            </p:nvSpPr>
            <p:spPr>
              <a:xfrm>
                <a:off x="8495713" y="4030455"/>
                <a:ext cx="160501" cy="16050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A4154B33-B276-4400-A5DE-0F8B84A51EFA}"/>
                  </a:ext>
                </a:extLst>
              </p:cNvPr>
              <p:cNvSpPr/>
              <p:nvPr/>
            </p:nvSpPr>
            <p:spPr>
              <a:xfrm>
                <a:off x="8623762" y="2886447"/>
                <a:ext cx="202737" cy="20273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C27AC143-8754-465B-BF0D-E8A9DEAA6E89}"/>
                  </a:ext>
                </a:extLst>
              </p:cNvPr>
              <p:cNvSpPr/>
              <p:nvPr/>
            </p:nvSpPr>
            <p:spPr>
              <a:xfrm>
                <a:off x="8605764" y="3475688"/>
                <a:ext cx="119367" cy="119367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xmlns="" id="{9322C6E7-E3A0-4A30-8DE9-60F2E920464A}"/>
                  </a:ext>
                </a:extLst>
              </p:cNvPr>
              <p:cNvSpPr/>
              <p:nvPr/>
            </p:nvSpPr>
            <p:spPr>
              <a:xfrm>
                <a:off x="9481696" y="4089946"/>
                <a:ext cx="181427" cy="18142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E804FD4A-8980-4651-9F79-BBE99E00E297}"/>
                  </a:ext>
                </a:extLst>
              </p:cNvPr>
              <p:cNvSpPr/>
              <p:nvPr/>
            </p:nvSpPr>
            <p:spPr>
              <a:xfrm>
                <a:off x="8689903" y="4180659"/>
                <a:ext cx="400661" cy="40066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C8F8BF7E-12DA-4A46-89F2-C9451A579101}"/>
                </a:ext>
              </a:extLst>
            </p:cNvPr>
            <p:cNvSpPr txBox="1"/>
            <p:nvPr/>
          </p:nvSpPr>
          <p:spPr>
            <a:xfrm>
              <a:off x="2778347" y="2251939"/>
              <a:ext cx="199877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60</a:t>
              </a:r>
              <a:r>
                <a:rPr lang="en-US" altLang="zh-CN" sz="5400" b="1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zh-CN" altLang="en-US" sz="7200" b="1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71D0DEA6-1659-4DEB-B275-7200AE01C7FF}"/>
              </a:ext>
            </a:extLst>
          </p:cNvPr>
          <p:cNvGrpSpPr/>
          <p:nvPr/>
        </p:nvGrpSpPr>
        <p:grpSpPr>
          <a:xfrm>
            <a:off x="5407171" y="1052344"/>
            <a:ext cx="1842597" cy="3255188"/>
            <a:chOff x="5407171" y="1052344"/>
            <a:chExt cx="1842597" cy="3255188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4DE32D25-DB34-4615-89FE-5EB0566B578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07171" y="1643605"/>
              <a:ext cx="1316205" cy="2663927"/>
            </a:xfrm>
            <a:prstGeom prst="line">
              <a:avLst/>
            </a:prstGeom>
            <a:ln>
              <a:solidFill>
                <a:srgbClr val="5C5C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75EBE942-203B-4BE6-90E6-FBD8E8FF3F0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31381" y="1052344"/>
              <a:ext cx="1218387" cy="2465949"/>
            </a:xfrm>
            <a:prstGeom prst="line">
              <a:avLst/>
            </a:prstGeom>
            <a:ln>
              <a:solidFill>
                <a:srgbClr val="5C5C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CAD762D4-7957-4F78-878C-EC01941EA225}"/>
              </a:ext>
            </a:extLst>
          </p:cNvPr>
          <p:cNvGrpSpPr/>
          <p:nvPr/>
        </p:nvGrpSpPr>
        <p:grpSpPr>
          <a:xfrm>
            <a:off x="6924040" y="1542318"/>
            <a:ext cx="6747695" cy="2513435"/>
            <a:chOff x="6924040" y="1542318"/>
            <a:chExt cx="6747695" cy="2513435"/>
          </a:xfrm>
        </p:grpSpPr>
        <p:sp>
          <p:nvSpPr>
            <p:cNvPr id="7" name="圆角矩形 20">
              <a:extLst>
                <a:ext uri="{FF2B5EF4-FFF2-40B4-BE49-F238E27FC236}">
                  <a16:creationId xmlns:a16="http://schemas.microsoft.com/office/drawing/2014/main" xmlns="" id="{D45CA89F-5806-4A6F-8CF9-B83BEB8CF853}"/>
                </a:ext>
              </a:extLst>
            </p:cNvPr>
            <p:cNvSpPr/>
            <p:nvPr/>
          </p:nvSpPr>
          <p:spPr>
            <a:xfrm>
              <a:off x="7388705" y="1542318"/>
              <a:ext cx="1078411" cy="1067764"/>
            </a:xfrm>
            <a:prstGeom prst="ellipse">
              <a:avLst/>
            </a:prstGeom>
            <a:noFill/>
            <a:ln w="12700" cap="flat" cmpd="sng" algn="ctr">
              <a:solidFill>
                <a:srgbClr val="5C5C5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圆角矩形 20">
              <a:extLst>
                <a:ext uri="{FF2B5EF4-FFF2-40B4-BE49-F238E27FC236}">
                  <a16:creationId xmlns:a16="http://schemas.microsoft.com/office/drawing/2014/main" xmlns="" id="{00F20773-301C-4936-9AB7-457AD02208AB}"/>
                </a:ext>
              </a:extLst>
            </p:cNvPr>
            <p:cNvSpPr/>
            <p:nvPr/>
          </p:nvSpPr>
          <p:spPr>
            <a:xfrm>
              <a:off x="8341066" y="2361291"/>
              <a:ext cx="1509377" cy="1494474"/>
            </a:xfrm>
            <a:prstGeom prst="ellipse">
              <a:avLst/>
            </a:prstGeom>
            <a:solidFill>
              <a:srgbClr val="8BFB4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38" tIns="45719" rIns="91438" bIns="45719" rtlCol="0" anchor="ctr"/>
            <a:lstStyle/>
            <a:p>
              <a:pPr marL="0" marR="0" lvl="0" indent="0" algn="ctr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圆角矩形 20">
              <a:extLst>
                <a:ext uri="{FF2B5EF4-FFF2-40B4-BE49-F238E27FC236}">
                  <a16:creationId xmlns:a16="http://schemas.microsoft.com/office/drawing/2014/main" xmlns="" id="{C9096C3D-61E3-4445-B381-77C166EB70F3}"/>
                </a:ext>
              </a:extLst>
            </p:cNvPr>
            <p:cNvSpPr/>
            <p:nvPr/>
          </p:nvSpPr>
          <p:spPr>
            <a:xfrm>
              <a:off x="8273853" y="2284635"/>
              <a:ext cx="1641011" cy="1624809"/>
            </a:xfrm>
            <a:prstGeom prst="ellipse">
              <a:avLst/>
            </a:prstGeom>
            <a:noFill/>
            <a:ln w="15875" cap="flat" cmpd="sng" algn="ctr">
              <a:solidFill>
                <a:srgbClr val="8BFB4F"/>
              </a:solidFill>
              <a:prstDash val="dashDot"/>
              <a:miter lim="800000"/>
            </a:ln>
            <a:effectLst/>
          </p:spPr>
          <p:txBody>
            <a:bodyPr lIns="91438" tIns="45719" rIns="91438" bIns="45719" rtlCol="0" anchor="ctr"/>
            <a:lstStyle/>
            <a:p>
              <a:pPr marL="0" marR="0" lvl="0" indent="0" algn="ctr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8AC4B372-D1C6-4A17-945B-F12B411B7581}"/>
                </a:ext>
              </a:extLst>
            </p:cNvPr>
            <p:cNvGrpSpPr/>
            <p:nvPr/>
          </p:nvGrpSpPr>
          <p:grpSpPr>
            <a:xfrm>
              <a:off x="10078920" y="2360880"/>
              <a:ext cx="3592815" cy="1694873"/>
              <a:chOff x="8495713" y="2886447"/>
              <a:chExt cx="3592815" cy="1694873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BDD807C3-1E0A-4E27-98BC-F4BA27035DE9}"/>
                  </a:ext>
                </a:extLst>
              </p:cNvPr>
              <p:cNvSpPr/>
              <p:nvPr/>
            </p:nvSpPr>
            <p:spPr>
              <a:xfrm>
                <a:off x="8881512" y="3010889"/>
                <a:ext cx="600185" cy="600185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A485356E-FBAF-4E05-A5E8-332DD387ABE1}"/>
                  </a:ext>
                </a:extLst>
              </p:cNvPr>
              <p:cNvSpPr/>
              <p:nvPr/>
            </p:nvSpPr>
            <p:spPr>
              <a:xfrm>
                <a:off x="9588091" y="3541099"/>
                <a:ext cx="405473" cy="405473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D2B56EC8-AA72-4309-95A8-269C4964B38C}"/>
                  </a:ext>
                </a:extLst>
              </p:cNvPr>
              <p:cNvSpPr/>
              <p:nvPr/>
            </p:nvSpPr>
            <p:spPr>
              <a:xfrm>
                <a:off x="10202217" y="3356260"/>
                <a:ext cx="300092" cy="30009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60C4A87A-4B6B-41FD-B0C9-BA075FE5077B}"/>
                  </a:ext>
                </a:extLst>
              </p:cNvPr>
              <p:cNvSpPr/>
              <p:nvPr/>
            </p:nvSpPr>
            <p:spPr>
              <a:xfrm>
                <a:off x="10619523" y="3743835"/>
                <a:ext cx="155158" cy="155158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B093FDD0-0B25-4366-B2D3-EFBC1B4E34D3}"/>
                  </a:ext>
                </a:extLst>
              </p:cNvPr>
              <p:cNvSpPr/>
              <p:nvPr/>
            </p:nvSpPr>
            <p:spPr>
              <a:xfrm>
                <a:off x="8816900" y="3786315"/>
                <a:ext cx="57973" cy="5797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21620682-FDC3-4133-81D9-299470D6113D}"/>
                  </a:ext>
                </a:extLst>
              </p:cNvPr>
              <p:cNvSpPr/>
              <p:nvPr/>
            </p:nvSpPr>
            <p:spPr>
              <a:xfrm>
                <a:off x="10946130" y="3513465"/>
                <a:ext cx="220914" cy="220914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E320B6A5-E3D0-4358-90BA-B8C16B541962}"/>
                  </a:ext>
                </a:extLst>
              </p:cNvPr>
              <p:cNvSpPr/>
              <p:nvPr/>
            </p:nvSpPr>
            <p:spPr>
              <a:xfrm>
                <a:off x="10106461" y="3890352"/>
                <a:ext cx="112439" cy="1124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75457BE2-7208-4382-9515-3C5A640A2AD9}"/>
                  </a:ext>
                </a:extLst>
              </p:cNvPr>
              <p:cNvSpPr/>
              <p:nvPr/>
            </p:nvSpPr>
            <p:spPr>
              <a:xfrm>
                <a:off x="9811904" y="3298675"/>
                <a:ext cx="88415" cy="88415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1389B033-357C-4BB1-88BA-875D0CA3D067}"/>
                  </a:ext>
                </a:extLst>
              </p:cNvPr>
              <p:cNvSpPr/>
              <p:nvPr/>
            </p:nvSpPr>
            <p:spPr>
              <a:xfrm>
                <a:off x="9213439" y="3798523"/>
                <a:ext cx="200939" cy="20093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7F8331C1-F91C-4047-9515-D08F02BAF6D5}"/>
                  </a:ext>
                </a:extLst>
              </p:cNvPr>
              <p:cNvSpPr/>
              <p:nvPr/>
            </p:nvSpPr>
            <p:spPr>
              <a:xfrm>
                <a:off x="10982156" y="3847863"/>
                <a:ext cx="56220" cy="56220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F739124A-44E0-44D6-854B-AB5C26A2CDBF}"/>
                  </a:ext>
                </a:extLst>
              </p:cNvPr>
              <p:cNvSpPr/>
              <p:nvPr/>
            </p:nvSpPr>
            <p:spPr>
              <a:xfrm>
                <a:off x="10504639" y="3971650"/>
                <a:ext cx="204449" cy="204449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820482D7-4EFF-452C-8157-57A6A4A95404}"/>
                  </a:ext>
                </a:extLst>
              </p:cNvPr>
              <p:cNvSpPr/>
              <p:nvPr/>
            </p:nvSpPr>
            <p:spPr>
              <a:xfrm>
                <a:off x="11715508" y="3770147"/>
                <a:ext cx="105707" cy="10570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B562370E-FE90-4BC0-B2E1-1F3B466F8040}"/>
                  </a:ext>
                </a:extLst>
              </p:cNvPr>
              <p:cNvSpPr/>
              <p:nvPr/>
            </p:nvSpPr>
            <p:spPr>
              <a:xfrm>
                <a:off x="11938022" y="3613199"/>
                <a:ext cx="150506" cy="15050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9A4AEAF9-754C-48AD-9315-5184DC13A561}"/>
                  </a:ext>
                </a:extLst>
              </p:cNvPr>
              <p:cNvSpPr/>
              <p:nvPr/>
            </p:nvSpPr>
            <p:spPr>
              <a:xfrm>
                <a:off x="11365965" y="3869968"/>
                <a:ext cx="76603" cy="76603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5D9F96C2-E0AB-47B7-AA30-3B042E9EB1ED}"/>
                  </a:ext>
                </a:extLst>
              </p:cNvPr>
              <p:cNvSpPr/>
              <p:nvPr/>
            </p:nvSpPr>
            <p:spPr>
              <a:xfrm>
                <a:off x="11962566" y="3841020"/>
                <a:ext cx="38302" cy="38302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D335B5CD-B25C-404C-9428-BE74B165A6A2}"/>
                  </a:ext>
                </a:extLst>
              </p:cNvPr>
              <p:cNvSpPr/>
              <p:nvPr/>
            </p:nvSpPr>
            <p:spPr>
              <a:xfrm>
                <a:off x="8998310" y="3981507"/>
                <a:ext cx="97896" cy="97896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C72AAA8D-A2DA-49FB-BF28-590331674142}"/>
                  </a:ext>
                </a:extLst>
              </p:cNvPr>
              <p:cNvSpPr/>
              <p:nvPr/>
            </p:nvSpPr>
            <p:spPr>
              <a:xfrm>
                <a:off x="8495713" y="4030455"/>
                <a:ext cx="160501" cy="16050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C63FB2B6-A636-4568-8911-4C74DAB87D24}"/>
                  </a:ext>
                </a:extLst>
              </p:cNvPr>
              <p:cNvSpPr/>
              <p:nvPr/>
            </p:nvSpPr>
            <p:spPr>
              <a:xfrm>
                <a:off x="8623762" y="2886447"/>
                <a:ext cx="202737" cy="20273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2B0D4120-7040-40B2-A660-29304EABED90}"/>
                  </a:ext>
                </a:extLst>
              </p:cNvPr>
              <p:cNvSpPr/>
              <p:nvPr/>
            </p:nvSpPr>
            <p:spPr>
              <a:xfrm>
                <a:off x="8605764" y="3475688"/>
                <a:ext cx="119367" cy="119367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B9D7E61B-CC24-40D5-B283-C556E2280DDF}"/>
                  </a:ext>
                </a:extLst>
              </p:cNvPr>
              <p:cNvSpPr/>
              <p:nvPr/>
            </p:nvSpPr>
            <p:spPr>
              <a:xfrm>
                <a:off x="9481696" y="4089946"/>
                <a:ext cx="181427" cy="181427"/>
              </a:xfrm>
              <a:prstGeom prst="ellipse">
                <a:avLst/>
              </a:prstGeom>
              <a:solidFill>
                <a:srgbClr val="5C5C5C"/>
              </a:solidFill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AEFC2935-2F78-4BD8-A5AE-DA5130F7DEAA}"/>
                  </a:ext>
                </a:extLst>
              </p:cNvPr>
              <p:cNvSpPr/>
              <p:nvPr/>
            </p:nvSpPr>
            <p:spPr>
              <a:xfrm>
                <a:off x="8689903" y="4180659"/>
                <a:ext cx="400661" cy="400661"/>
              </a:xfrm>
              <a:prstGeom prst="ellipse">
                <a:avLst/>
              </a:prstGeom>
              <a:noFill/>
              <a:ln>
                <a:solidFill>
                  <a:srgbClr val="5C5C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F5661C7F-6841-4BDE-830B-6843198E945D}"/>
                </a:ext>
              </a:extLst>
            </p:cNvPr>
            <p:cNvSpPr txBox="1"/>
            <p:nvPr/>
          </p:nvSpPr>
          <p:spPr>
            <a:xfrm>
              <a:off x="8150240" y="2779787"/>
              <a:ext cx="19987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</a:t>
              </a:r>
              <a:r>
                <a:rPr lang="en-US" altLang="zh-CN" sz="2800" b="1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zh-CN" altLang="en-US" sz="4000" b="1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55138B54-F367-4277-B79F-E6E3823E14CD}"/>
                </a:ext>
              </a:extLst>
            </p:cNvPr>
            <p:cNvGrpSpPr/>
            <p:nvPr/>
          </p:nvGrpSpPr>
          <p:grpSpPr>
            <a:xfrm>
              <a:off x="6924040" y="2748559"/>
              <a:ext cx="1172460" cy="1160885"/>
              <a:chOff x="6924040" y="2748559"/>
              <a:chExt cx="1172460" cy="1160885"/>
            </a:xfrm>
          </p:grpSpPr>
          <p:sp>
            <p:nvSpPr>
              <p:cNvPr id="9" name="圆角矩形 20">
                <a:extLst>
                  <a:ext uri="{FF2B5EF4-FFF2-40B4-BE49-F238E27FC236}">
                    <a16:creationId xmlns:a16="http://schemas.microsoft.com/office/drawing/2014/main" xmlns="" id="{51F7DA5E-6BE6-4CE8-AF35-F9B32DCDABEF}"/>
                  </a:ext>
                </a:extLst>
              </p:cNvPr>
              <p:cNvSpPr/>
              <p:nvPr/>
            </p:nvSpPr>
            <p:spPr>
              <a:xfrm>
                <a:off x="6971065" y="2795118"/>
                <a:ext cx="1078411" cy="1067764"/>
              </a:xfrm>
              <a:prstGeom prst="ellipse">
                <a:avLst/>
              </a:prstGeom>
              <a:solidFill>
                <a:srgbClr val="8BFB4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91438" tIns="45719" rIns="91438" bIns="45719"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" name="圆角矩形 20">
                <a:extLst>
                  <a:ext uri="{FF2B5EF4-FFF2-40B4-BE49-F238E27FC236}">
                    <a16:creationId xmlns:a16="http://schemas.microsoft.com/office/drawing/2014/main" xmlns="" id="{95778EA5-07AB-4991-81EB-558AD200C859}"/>
                  </a:ext>
                </a:extLst>
              </p:cNvPr>
              <p:cNvSpPr/>
              <p:nvPr/>
            </p:nvSpPr>
            <p:spPr>
              <a:xfrm>
                <a:off x="6924040" y="2748559"/>
                <a:ext cx="1172460" cy="1160885"/>
              </a:xfrm>
              <a:prstGeom prst="ellipse">
                <a:avLst/>
              </a:prstGeom>
              <a:noFill/>
              <a:ln w="15875" cap="flat" cmpd="sng" algn="ctr">
                <a:solidFill>
                  <a:srgbClr val="8BFB4F"/>
                </a:solidFill>
                <a:prstDash val="dashDot"/>
                <a:miter lim="800000"/>
              </a:ln>
              <a:effectLst/>
            </p:spPr>
            <p:txBody>
              <a:bodyPr lIns="91438" tIns="45719" rIns="91438" bIns="45719"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8" name="Freeform 20">
                <a:extLst>
                  <a:ext uri="{FF2B5EF4-FFF2-40B4-BE49-F238E27FC236}">
                    <a16:creationId xmlns:a16="http://schemas.microsoft.com/office/drawing/2014/main" xmlns="" id="{2AB7F5A3-B00E-412B-92B8-99E331CEE7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86408" y="3135029"/>
                <a:ext cx="447724" cy="369859"/>
              </a:xfrm>
              <a:custGeom>
                <a:avLst/>
                <a:gdLst>
                  <a:gd name="T0" fmla="*/ 34 w 39"/>
                  <a:gd name="T1" fmla="*/ 12 h 32"/>
                  <a:gd name="T2" fmla="*/ 31 w 39"/>
                  <a:gd name="T3" fmla="*/ 12 h 32"/>
                  <a:gd name="T4" fmla="*/ 10 w 39"/>
                  <a:gd name="T5" fmla="*/ 5 h 32"/>
                  <a:gd name="T6" fmla="*/ 5 w 39"/>
                  <a:gd name="T7" fmla="*/ 5 h 32"/>
                  <a:gd name="T8" fmla="*/ 10 w 39"/>
                  <a:gd name="T9" fmla="*/ 6 h 32"/>
                  <a:gd name="T10" fmla="*/ 3 w 39"/>
                  <a:gd name="T11" fmla="*/ 6 h 32"/>
                  <a:gd name="T12" fmla="*/ 2 w 39"/>
                  <a:gd name="T13" fmla="*/ 6 h 32"/>
                  <a:gd name="T14" fmla="*/ 0 w 39"/>
                  <a:gd name="T15" fmla="*/ 7 h 32"/>
                  <a:gd name="T16" fmla="*/ 0 w 39"/>
                  <a:gd name="T17" fmla="*/ 30 h 32"/>
                  <a:gd name="T18" fmla="*/ 38 w 39"/>
                  <a:gd name="T19" fmla="*/ 32 h 32"/>
                  <a:gd name="T20" fmla="*/ 39 w 39"/>
                  <a:gd name="T21" fmla="*/ 30 h 32"/>
                  <a:gd name="T22" fmla="*/ 39 w 39"/>
                  <a:gd name="T23" fmla="*/ 7 h 32"/>
                  <a:gd name="T24" fmla="*/ 30 w 39"/>
                  <a:gd name="T25" fmla="*/ 6 h 32"/>
                  <a:gd name="T26" fmla="*/ 27 w 39"/>
                  <a:gd name="T27" fmla="*/ 0 h 32"/>
                  <a:gd name="T28" fmla="*/ 11 w 39"/>
                  <a:gd name="T29" fmla="*/ 1 h 32"/>
                  <a:gd name="T30" fmla="*/ 4 w 39"/>
                  <a:gd name="T31" fmla="*/ 3 h 32"/>
                  <a:gd name="T32" fmla="*/ 3 w 39"/>
                  <a:gd name="T33" fmla="*/ 4 h 32"/>
                  <a:gd name="T34" fmla="*/ 20 w 39"/>
                  <a:gd name="T35" fmla="*/ 12 h 32"/>
                  <a:gd name="T36" fmla="*/ 23 w 39"/>
                  <a:gd name="T37" fmla="*/ 13 h 32"/>
                  <a:gd name="T38" fmla="*/ 20 w 39"/>
                  <a:gd name="T39" fmla="*/ 22 h 32"/>
                  <a:gd name="T40" fmla="*/ 20 w 39"/>
                  <a:gd name="T41" fmla="*/ 12 h 32"/>
                  <a:gd name="T42" fmla="*/ 22 w 39"/>
                  <a:gd name="T43" fmla="*/ 14 h 32"/>
                  <a:gd name="T44" fmla="*/ 20 w 39"/>
                  <a:gd name="T45" fmla="*/ 20 h 32"/>
                  <a:gd name="T46" fmla="*/ 20 w 39"/>
                  <a:gd name="T47" fmla="*/ 13 h 32"/>
                  <a:gd name="T48" fmla="*/ 11 w 39"/>
                  <a:gd name="T49" fmla="*/ 9 h 32"/>
                  <a:gd name="T50" fmla="*/ 3 w 39"/>
                  <a:gd name="T51" fmla="*/ 9 h 32"/>
                  <a:gd name="T52" fmla="*/ 36 w 39"/>
                  <a:gd name="T53" fmla="*/ 29 h 32"/>
                  <a:gd name="T54" fmla="*/ 29 w 39"/>
                  <a:gd name="T55" fmla="*/ 9 h 32"/>
                  <a:gd name="T56" fmla="*/ 26 w 39"/>
                  <a:gd name="T57" fmla="*/ 3 h 32"/>
                  <a:gd name="T58" fmla="*/ 12 w 39"/>
                  <a:gd name="T59" fmla="*/ 7 h 32"/>
                  <a:gd name="T60" fmla="*/ 20 w 39"/>
                  <a:gd name="T61" fmla="*/ 6 h 32"/>
                  <a:gd name="T62" fmla="*/ 30 w 39"/>
                  <a:gd name="T63" fmla="*/ 17 h 32"/>
                  <a:gd name="T64" fmla="*/ 10 w 39"/>
                  <a:gd name="T65" fmla="*/ 17 h 32"/>
                  <a:gd name="T66" fmla="*/ 20 w 39"/>
                  <a:gd name="T67" fmla="*/ 9 h 32"/>
                  <a:gd name="T68" fmla="*/ 27 w 39"/>
                  <a:gd name="T69" fmla="*/ 17 h 32"/>
                  <a:gd name="T70" fmla="*/ 13 w 39"/>
                  <a:gd name="T7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9" h="32">
                    <a:moveTo>
                      <a:pt x="33" y="11"/>
                    </a:moveTo>
                    <a:cubicBezTo>
                      <a:pt x="33" y="11"/>
                      <a:pt x="34" y="11"/>
                      <a:pt x="34" y="12"/>
                    </a:cubicBezTo>
                    <a:cubicBezTo>
                      <a:pt x="34" y="13"/>
                      <a:pt x="33" y="13"/>
                      <a:pt x="33" y="13"/>
                    </a:cubicBezTo>
                    <a:cubicBezTo>
                      <a:pt x="32" y="13"/>
                      <a:pt x="31" y="13"/>
                      <a:pt x="31" y="12"/>
                    </a:cubicBezTo>
                    <a:cubicBezTo>
                      <a:pt x="31" y="11"/>
                      <a:pt x="32" y="11"/>
                      <a:pt x="33" y="11"/>
                    </a:cubicBezTo>
                    <a:close/>
                    <a:moveTo>
                      <a:pt x="10" y="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0" y="5"/>
                      <a:pt x="10" y="5"/>
                    </a:cubicBezTo>
                    <a:close/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6"/>
                      <a:pt x="0" y="7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2"/>
                      <a:pt x="39" y="31"/>
                      <a:pt x="39" y="30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6"/>
                      <a:pt x="39" y="6"/>
                      <a:pt x="38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8" y="0"/>
                      <a:pt x="2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1" y="1"/>
                      <a:pt x="11" y="1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  <a:moveTo>
                      <a:pt x="20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2"/>
                      <a:pt x="23" y="12"/>
                      <a:pt x="23" y="13"/>
                    </a:cubicBezTo>
                    <a:cubicBezTo>
                      <a:pt x="24" y="14"/>
                      <a:pt x="25" y="15"/>
                      <a:pt x="25" y="17"/>
                    </a:cubicBezTo>
                    <a:cubicBezTo>
                      <a:pt x="25" y="19"/>
                      <a:pt x="23" y="22"/>
                      <a:pt x="20" y="22"/>
                    </a:cubicBezTo>
                    <a:cubicBezTo>
                      <a:pt x="17" y="22"/>
                      <a:pt x="15" y="19"/>
                      <a:pt x="15" y="17"/>
                    </a:cubicBezTo>
                    <a:cubicBezTo>
                      <a:pt x="15" y="14"/>
                      <a:pt x="17" y="12"/>
                      <a:pt x="20" y="12"/>
                    </a:cubicBezTo>
                    <a:close/>
                    <a:moveTo>
                      <a:pt x="22" y="14"/>
                    </a:moveTo>
                    <a:cubicBezTo>
                      <a:pt x="22" y="14"/>
                      <a:pt x="22" y="14"/>
                      <a:pt x="22" y="14"/>
                    </a:cubicBezTo>
                    <a:cubicBezTo>
                      <a:pt x="23" y="15"/>
                      <a:pt x="23" y="16"/>
                      <a:pt x="23" y="17"/>
                    </a:cubicBezTo>
                    <a:cubicBezTo>
                      <a:pt x="23" y="18"/>
                      <a:pt x="22" y="20"/>
                      <a:pt x="20" y="20"/>
                    </a:cubicBezTo>
                    <a:cubicBezTo>
                      <a:pt x="18" y="20"/>
                      <a:pt x="17" y="18"/>
                      <a:pt x="17" y="17"/>
                    </a:cubicBezTo>
                    <a:cubicBezTo>
                      <a:pt x="17" y="15"/>
                      <a:pt x="18" y="13"/>
                      <a:pt x="20" y="13"/>
                    </a:cubicBezTo>
                    <a:cubicBezTo>
                      <a:pt x="21" y="13"/>
                      <a:pt x="22" y="14"/>
                      <a:pt x="22" y="14"/>
                    </a:cubicBezTo>
                    <a:close/>
                    <a:moveTo>
                      <a:pt x="11" y="9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9"/>
                      <a:pt x="28" y="8"/>
                      <a:pt x="28" y="8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8"/>
                      <a:pt x="11" y="9"/>
                      <a:pt x="11" y="9"/>
                    </a:cubicBezTo>
                    <a:close/>
                    <a:moveTo>
                      <a:pt x="20" y="6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6" y="6"/>
                      <a:pt x="30" y="11"/>
                      <a:pt x="30" y="17"/>
                    </a:cubicBezTo>
                    <a:cubicBezTo>
                      <a:pt x="30" y="22"/>
                      <a:pt x="26" y="27"/>
                      <a:pt x="20" y="27"/>
                    </a:cubicBezTo>
                    <a:cubicBezTo>
                      <a:pt x="14" y="27"/>
                      <a:pt x="10" y="22"/>
                      <a:pt x="10" y="17"/>
                    </a:cubicBezTo>
                    <a:cubicBezTo>
                      <a:pt x="10" y="11"/>
                      <a:pt x="14" y="6"/>
                      <a:pt x="20" y="6"/>
                    </a:cubicBezTo>
                    <a:close/>
                    <a:moveTo>
                      <a:pt x="20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4" y="9"/>
                      <a:pt x="27" y="13"/>
                      <a:pt x="27" y="17"/>
                    </a:cubicBezTo>
                    <a:cubicBezTo>
                      <a:pt x="27" y="21"/>
                      <a:pt x="24" y="24"/>
                      <a:pt x="20" y="24"/>
                    </a:cubicBezTo>
                    <a:cubicBezTo>
                      <a:pt x="16" y="24"/>
                      <a:pt x="13" y="21"/>
                      <a:pt x="13" y="17"/>
                    </a:cubicBezTo>
                    <a:cubicBezTo>
                      <a:pt x="13" y="13"/>
                      <a:pt x="16" y="9"/>
                      <a:pt x="20" y="9"/>
                    </a:cubicBezTo>
                    <a:close/>
                  </a:path>
                </a:pathLst>
              </a:custGeom>
              <a:solidFill>
                <a:srgbClr val="15151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5470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4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9486E122-A438-4DC4-BC4E-F26982C82C24}"/>
              </a:ext>
            </a:extLst>
          </p:cNvPr>
          <p:cNvGrpSpPr/>
          <p:nvPr/>
        </p:nvGrpSpPr>
        <p:grpSpPr>
          <a:xfrm>
            <a:off x="4271893" y="1441394"/>
            <a:ext cx="4118429" cy="3962400"/>
            <a:chOff x="4271893" y="1791914"/>
            <a:chExt cx="4118429" cy="3962400"/>
          </a:xfrm>
        </p:grpSpPr>
        <p:sp>
          <p:nvSpPr>
            <p:cNvPr id="2" name="椭圆 1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8EEBA19B-B0EF-4E31-93FA-2BAD73164863}"/>
                </a:ext>
              </a:extLst>
            </p:cNvPr>
            <p:cNvSpPr/>
            <p:nvPr/>
          </p:nvSpPr>
          <p:spPr>
            <a:xfrm>
              <a:off x="4427922" y="1791914"/>
              <a:ext cx="3962400" cy="3962400"/>
            </a:xfrm>
            <a:prstGeom prst="ellipse">
              <a:avLst/>
            </a:prstGeom>
            <a:noFill/>
            <a:ln w="12700" cap="flat" cmpd="sng" algn="ctr">
              <a:solidFill>
                <a:srgbClr val="6D6D6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等腰三角形 2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D9D60B6E-FAD5-4FB4-B5A0-213A199CB222}"/>
                </a:ext>
              </a:extLst>
            </p:cNvPr>
            <p:cNvSpPr/>
            <p:nvPr/>
          </p:nvSpPr>
          <p:spPr>
            <a:xfrm rot="1275551">
              <a:off x="4856939" y="1818969"/>
              <a:ext cx="3465256" cy="2987289"/>
            </a:xfrm>
            <a:prstGeom prst="triangle">
              <a:avLst/>
            </a:prstGeom>
            <a:solidFill>
              <a:srgbClr val="8BFB4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" name="组合 3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7D27966C-8FC9-4C25-8ADA-A4DEE1947CEC}"/>
                </a:ext>
              </a:extLst>
            </p:cNvPr>
            <p:cNvGrpSpPr/>
            <p:nvPr/>
          </p:nvGrpSpPr>
          <p:grpSpPr>
            <a:xfrm>
              <a:off x="6980622" y="1791914"/>
              <a:ext cx="312057" cy="312057"/>
              <a:chOff x="6667500" y="1861457"/>
              <a:chExt cx="312057" cy="312057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xmlns="" id="{1D39D9B4-1271-4AA0-A676-8ACA8242A06A}"/>
                  </a:ext>
                </a:extLst>
              </p:cNvPr>
              <p:cNvSpPr/>
              <p:nvPr/>
            </p:nvSpPr>
            <p:spPr>
              <a:xfrm>
                <a:off x="6667500" y="1861457"/>
                <a:ext cx="312057" cy="312057"/>
              </a:xfrm>
              <a:prstGeom prst="ellipse">
                <a:avLst/>
              </a:prstGeom>
              <a:solidFill>
                <a:srgbClr val="363942"/>
              </a:solidFill>
              <a:ln w="12700" cap="flat" cmpd="sng" algn="ctr">
                <a:solidFill>
                  <a:srgbClr val="8BFB4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xmlns="" id="{0179A220-CC03-4E75-A6FB-9E5B08EED69B}"/>
                  </a:ext>
                </a:extLst>
              </p:cNvPr>
              <p:cNvSpPr/>
              <p:nvPr/>
            </p:nvSpPr>
            <p:spPr>
              <a:xfrm>
                <a:off x="6743018" y="1936975"/>
                <a:ext cx="161019" cy="161019"/>
              </a:xfrm>
              <a:prstGeom prst="ellipse">
                <a:avLst/>
              </a:prstGeom>
              <a:solidFill>
                <a:srgbClr val="8BFB4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3" name="Shape 2671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3088FA4A-0764-483E-B5D2-23CF915D4EB6}"/>
                </a:ext>
              </a:extLst>
            </p:cNvPr>
            <p:cNvSpPr/>
            <p:nvPr/>
          </p:nvSpPr>
          <p:spPr>
            <a:xfrm>
              <a:off x="6075178" y="3256670"/>
              <a:ext cx="670203" cy="9442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rgbClr val="15151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14" name="组合 13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76068FC9-CEB3-4421-BE57-002A7396D086}"/>
                </a:ext>
              </a:extLst>
            </p:cNvPr>
            <p:cNvGrpSpPr/>
            <p:nvPr/>
          </p:nvGrpSpPr>
          <p:grpSpPr>
            <a:xfrm>
              <a:off x="7514022" y="5176816"/>
              <a:ext cx="312057" cy="312057"/>
              <a:chOff x="6667500" y="1861457"/>
              <a:chExt cx="312057" cy="312057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6D18B561-0FA4-4850-A04D-01A2C0BF7488}"/>
                  </a:ext>
                </a:extLst>
              </p:cNvPr>
              <p:cNvSpPr/>
              <p:nvPr/>
            </p:nvSpPr>
            <p:spPr>
              <a:xfrm>
                <a:off x="6667500" y="1861457"/>
                <a:ext cx="312057" cy="312057"/>
              </a:xfrm>
              <a:prstGeom prst="ellipse">
                <a:avLst/>
              </a:prstGeom>
              <a:solidFill>
                <a:srgbClr val="363942"/>
              </a:solidFill>
              <a:ln w="12700" cap="flat" cmpd="sng" algn="ctr">
                <a:solidFill>
                  <a:srgbClr val="8BFB4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28614202-2653-4680-A1E9-3D0C4B49659E}"/>
                  </a:ext>
                </a:extLst>
              </p:cNvPr>
              <p:cNvSpPr/>
              <p:nvPr/>
            </p:nvSpPr>
            <p:spPr>
              <a:xfrm>
                <a:off x="6743018" y="1936975"/>
                <a:ext cx="161019" cy="161019"/>
              </a:xfrm>
              <a:prstGeom prst="ellipse">
                <a:avLst/>
              </a:prstGeom>
              <a:solidFill>
                <a:srgbClr val="8BFB4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" name="组合 16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CA9AFE46-2E17-4A99-BDC1-1E8FB1D98CEC}"/>
                </a:ext>
              </a:extLst>
            </p:cNvPr>
            <p:cNvGrpSpPr/>
            <p:nvPr/>
          </p:nvGrpSpPr>
          <p:grpSpPr>
            <a:xfrm>
              <a:off x="4271893" y="3888850"/>
              <a:ext cx="312057" cy="312057"/>
              <a:chOff x="6667500" y="1861457"/>
              <a:chExt cx="312057" cy="312057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F7473CDD-2BA1-4845-B87F-B8FDE4CF738F}"/>
                  </a:ext>
                </a:extLst>
              </p:cNvPr>
              <p:cNvSpPr/>
              <p:nvPr/>
            </p:nvSpPr>
            <p:spPr>
              <a:xfrm>
                <a:off x="6667500" y="1861457"/>
                <a:ext cx="312057" cy="312057"/>
              </a:xfrm>
              <a:prstGeom prst="ellipse">
                <a:avLst/>
              </a:prstGeom>
              <a:solidFill>
                <a:srgbClr val="363942"/>
              </a:solidFill>
              <a:ln w="12700" cap="flat" cmpd="sng" algn="ctr">
                <a:solidFill>
                  <a:srgbClr val="8BFB4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C9F843F-2B82-4C30-A904-B10F83D58D1F}"/>
                  </a:ext>
                </a:extLst>
              </p:cNvPr>
              <p:cNvSpPr/>
              <p:nvPr/>
            </p:nvSpPr>
            <p:spPr>
              <a:xfrm>
                <a:off x="6743018" y="1936975"/>
                <a:ext cx="161019" cy="161019"/>
              </a:xfrm>
              <a:prstGeom prst="ellipse">
                <a:avLst/>
              </a:prstGeom>
              <a:solidFill>
                <a:srgbClr val="8BFB4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ECF0F7C0-961D-42D9-862D-8EF1ECA69770}"/>
              </a:ext>
            </a:extLst>
          </p:cNvPr>
          <p:cNvGrpSpPr/>
          <p:nvPr/>
        </p:nvGrpSpPr>
        <p:grpSpPr>
          <a:xfrm>
            <a:off x="8390322" y="715424"/>
            <a:ext cx="2941145" cy="1569258"/>
            <a:chOff x="593047" y="3260126"/>
            <a:chExt cx="2941145" cy="156925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70A5568B-BEC5-40CA-B8E1-264901F0D966}"/>
                </a:ext>
              </a:extLst>
            </p:cNvPr>
            <p:cNvSpPr txBox="1"/>
            <p:nvPr/>
          </p:nvSpPr>
          <p:spPr>
            <a:xfrm>
              <a:off x="593047" y="3629055"/>
              <a:ext cx="274800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This is a blank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sample textbox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，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you can add your own desired text here as simple and brief as you can. This is a blank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sample textbox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，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rPr>
                <a:t>you can add your own desired text here as simple and brief as you can. 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Dubai Light" panose="020B0303030403030204" pitchFamily="34" charset="-78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26250D01-A8C6-40B7-A93A-DED76396CABA}"/>
                </a:ext>
              </a:extLst>
            </p:cNvPr>
            <p:cNvSpPr txBox="1"/>
            <p:nvPr/>
          </p:nvSpPr>
          <p:spPr>
            <a:xfrm>
              <a:off x="593047" y="3260126"/>
              <a:ext cx="29411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ADD YOUR TEXT HERE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2B2B067-C238-4519-ADCD-B02525E98C55}"/>
              </a:ext>
            </a:extLst>
          </p:cNvPr>
          <p:cNvGrpSpPr/>
          <p:nvPr/>
        </p:nvGrpSpPr>
        <p:grpSpPr>
          <a:xfrm>
            <a:off x="0" y="2252479"/>
            <a:ext cx="4019697" cy="2500090"/>
            <a:chOff x="0" y="2252479"/>
            <a:chExt cx="4019697" cy="2500090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6190D71F-DB06-484E-8310-4530A22927E7}"/>
                </a:ext>
              </a:extLst>
            </p:cNvPr>
            <p:cNvGrpSpPr/>
            <p:nvPr/>
          </p:nvGrpSpPr>
          <p:grpSpPr>
            <a:xfrm>
              <a:off x="1039440" y="3182908"/>
              <a:ext cx="2980257" cy="1569661"/>
              <a:chOff x="360797" y="3259723"/>
              <a:chExt cx="2980257" cy="1569661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1F3E5B14-5864-4E6D-9107-B28F6C7A6B0B}"/>
                  </a:ext>
                </a:extLst>
              </p:cNvPr>
              <p:cNvSpPr txBox="1"/>
              <p:nvPr/>
            </p:nvSpPr>
            <p:spPr>
              <a:xfrm>
                <a:off x="593047" y="3629055"/>
                <a:ext cx="2748007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This is a blank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D4B5B7D8-E9E9-4C73-9D91-D2BCEB8F33F3}"/>
                  </a:ext>
                </a:extLst>
              </p:cNvPr>
              <p:cNvSpPr txBox="1"/>
              <p:nvPr/>
            </p:nvSpPr>
            <p:spPr>
              <a:xfrm>
                <a:off x="360797" y="3259723"/>
                <a:ext cx="29411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5AE8E4D5-2277-489F-88A0-41EB3BD6A81F}"/>
                </a:ext>
              </a:extLst>
            </p:cNvPr>
            <p:cNvGrpSpPr/>
            <p:nvPr/>
          </p:nvGrpSpPr>
          <p:grpSpPr>
            <a:xfrm>
              <a:off x="0" y="2252479"/>
              <a:ext cx="2546828" cy="1115095"/>
              <a:chOff x="194670" y="5289084"/>
              <a:chExt cx="2546828" cy="1115095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E97B36A7-9160-4F93-A464-EA2E3208A8A9}"/>
                  </a:ext>
                </a:extLst>
              </p:cNvPr>
              <p:cNvSpPr/>
              <p:nvPr/>
            </p:nvSpPr>
            <p:spPr>
              <a:xfrm>
                <a:off x="2115836" y="5414160"/>
                <a:ext cx="142787" cy="142787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134C20DB-A852-4208-B806-063F2BF05C74}"/>
                  </a:ext>
                </a:extLst>
              </p:cNvPr>
              <p:cNvSpPr/>
              <p:nvPr/>
            </p:nvSpPr>
            <p:spPr>
              <a:xfrm>
                <a:off x="2479359" y="554195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E08E6717-0A91-42B8-82B1-37F7446D476B}"/>
                  </a:ext>
                </a:extLst>
              </p:cNvPr>
              <p:cNvSpPr/>
              <p:nvPr/>
            </p:nvSpPr>
            <p:spPr>
              <a:xfrm>
                <a:off x="1350301" y="5854300"/>
                <a:ext cx="232119" cy="232119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AB4311FE-084A-469C-B2BC-BCBB15C02C31}"/>
                  </a:ext>
                </a:extLst>
              </p:cNvPr>
              <p:cNvSpPr/>
              <p:nvPr/>
            </p:nvSpPr>
            <p:spPr>
              <a:xfrm>
                <a:off x="1180469" y="5289084"/>
                <a:ext cx="169832" cy="16983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2C129007-74FE-475B-AB27-208A395E1EFB}"/>
                  </a:ext>
                </a:extLst>
              </p:cNvPr>
              <p:cNvSpPr/>
              <p:nvPr/>
            </p:nvSpPr>
            <p:spPr>
              <a:xfrm>
                <a:off x="386123" y="5761814"/>
                <a:ext cx="91440" cy="91440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EE180DB7-A924-47B7-9156-F109872E7FD4}"/>
                  </a:ext>
                </a:extLst>
              </p:cNvPr>
              <p:cNvSpPr/>
              <p:nvPr/>
            </p:nvSpPr>
            <p:spPr>
              <a:xfrm>
                <a:off x="717516" y="6062061"/>
                <a:ext cx="102277" cy="102277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009C14F1-A6DA-4DCA-8E01-464612B34636}"/>
                  </a:ext>
                </a:extLst>
              </p:cNvPr>
              <p:cNvSpPr/>
              <p:nvPr/>
            </p:nvSpPr>
            <p:spPr>
              <a:xfrm>
                <a:off x="194670" y="614204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1A4C9C7-22AF-4AB0-95B0-2472F9426EA1}"/>
              </a:ext>
            </a:extLst>
          </p:cNvPr>
          <p:cNvGrpSpPr/>
          <p:nvPr/>
        </p:nvGrpSpPr>
        <p:grpSpPr>
          <a:xfrm>
            <a:off x="8106337" y="2767484"/>
            <a:ext cx="3920831" cy="3499002"/>
            <a:chOff x="8106337" y="2767484"/>
            <a:chExt cx="3920831" cy="349900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9D81FC2B-AF48-46E4-9B29-E22F99099EE9}"/>
                </a:ext>
              </a:extLst>
            </p:cNvPr>
            <p:cNvGrpSpPr/>
            <p:nvPr/>
          </p:nvGrpSpPr>
          <p:grpSpPr>
            <a:xfrm>
              <a:off x="8106337" y="4697228"/>
              <a:ext cx="2941145" cy="1569258"/>
              <a:chOff x="593047" y="3260126"/>
              <a:chExt cx="2941145" cy="1569258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5FBEEDDE-F641-4177-8165-28E671D944AC}"/>
                  </a:ext>
                </a:extLst>
              </p:cNvPr>
              <p:cNvSpPr txBox="1"/>
              <p:nvPr/>
            </p:nvSpPr>
            <p:spPr>
              <a:xfrm>
                <a:off x="593047" y="3629055"/>
                <a:ext cx="2748007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This is a blank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xmlns="" id="{E8802AF3-C9A0-41F3-B750-329F31FF0B84}"/>
                  </a:ext>
                </a:extLst>
              </p:cNvPr>
              <p:cNvSpPr txBox="1"/>
              <p:nvPr/>
            </p:nvSpPr>
            <p:spPr>
              <a:xfrm>
                <a:off x="593047" y="3260126"/>
                <a:ext cx="29411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1BB962F0-7F9C-4E9A-87DA-64FCEEC4A08C}"/>
                </a:ext>
              </a:extLst>
            </p:cNvPr>
            <p:cNvGrpSpPr/>
            <p:nvPr/>
          </p:nvGrpSpPr>
          <p:grpSpPr>
            <a:xfrm>
              <a:off x="9480340" y="2767484"/>
              <a:ext cx="2546828" cy="1115095"/>
              <a:chOff x="194670" y="5289084"/>
              <a:chExt cx="2546828" cy="1115095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B71592A8-2BC7-4775-85BB-11372D0AC107}"/>
                  </a:ext>
                </a:extLst>
              </p:cNvPr>
              <p:cNvSpPr/>
              <p:nvPr/>
            </p:nvSpPr>
            <p:spPr>
              <a:xfrm>
                <a:off x="2115836" y="5414160"/>
                <a:ext cx="142787" cy="142787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xmlns="" id="{B3C0AD2F-CDBA-4DA5-9E22-F6054DA2DB62}"/>
                  </a:ext>
                </a:extLst>
              </p:cNvPr>
              <p:cNvSpPr/>
              <p:nvPr/>
            </p:nvSpPr>
            <p:spPr>
              <a:xfrm>
                <a:off x="2479359" y="554195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65CCF306-9240-4F8C-AAD7-3C58C688AF79}"/>
                  </a:ext>
                </a:extLst>
              </p:cNvPr>
              <p:cNvSpPr/>
              <p:nvPr/>
            </p:nvSpPr>
            <p:spPr>
              <a:xfrm>
                <a:off x="1350301" y="5854300"/>
                <a:ext cx="232119" cy="232119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97F6A33E-8917-4B51-AFF7-54C5D8B22137}"/>
                  </a:ext>
                </a:extLst>
              </p:cNvPr>
              <p:cNvSpPr/>
              <p:nvPr/>
            </p:nvSpPr>
            <p:spPr>
              <a:xfrm>
                <a:off x="1180469" y="5289084"/>
                <a:ext cx="169832" cy="16983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6F5B3AE4-1051-48B1-A3F5-ACE81E912DF5}"/>
                  </a:ext>
                </a:extLst>
              </p:cNvPr>
              <p:cNvSpPr/>
              <p:nvPr/>
            </p:nvSpPr>
            <p:spPr>
              <a:xfrm>
                <a:off x="386123" y="5761814"/>
                <a:ext cx="91440" cy="91440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FB68525F-24DB-47B0-9034-5FEB9493AEF9}"/>
                  </a:ext>
                </a:extLst>
              </p:cNvPr>
              <p:cNvSpPr/>
              <p:nvPr/>
            </p:nvSpPr>
            <p:spPr>
              <a:xfrm>
                <a:off x="717516" y="6062061"/>
                <a:ext cx="102277" cy="102277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2D3D8E3B-A8C4-41BD-BC62-A016FE16C12C}"/>
                  </a:ext>
                </a:extLst>
              </p:cNvPr>
              <p:cNvSpPr/>
              <p:nvPr/>
            </p:nvSpPr>
            <p:spPr>
              <a:xfrm>
                <a:off x="194670" y="614204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368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PA_组合 72">
            <a:extLst>
              <a:ext uri="{FF2B5EF4-FFF2-40B4-BE49-F238E27FC236}">
                <a16:creationId xmlns:a16="http://schemas.microsoft.com/office/drawing/2014/main" xmlns="" id="{5DD2E7D4-4BC5-4E3A-A8AF-A8CADA3C6EA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-605909" y="1367018"/>
            <a:ext cx="5028470" cy="4247000"/>
            <a:chOff x="-605909" y="1367018"/>
            <a:chExt cx="5028470" cy="4247000"/>
          </a:xfrm>
        </p:grpSpPr>
        <p:sp>
          <p:nvSpPr>
            <p:cNvPr id="5" name="椭圆 4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DBF4A239-1A81-4733-8F53-CD351B808E19}"/>
                </a:ext>
              </a:extLst>
            </p:cNvPr>
            <p:cNvSpPr/>
            <p:nvPr/>
          </p:nvSpPr>
          <p:spPr>
            <a:xfrm>
              <a:off x="2069787" y="2347567"/>
              <a:ext cx="1856191" cy="1856191"/>
            </a:xfrm>
            <a:prstGeom prst="ellipse">
              <a:avLst/>
            </a:prstGeom>
            <a:solidFill>
              <a:srgbClr val="8BFB4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" name="图片 6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F6367BCE-01F8-46DA-8CAD-FE084AA27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72" t="1903" r="19735" b="1903"/>
            <a:stretch>
              <a:fillRect/>
            </a:stretch>
          </p:blipFill>
          <p:spPr>
            <a:xfrm>
              <a:off x="872924" y="1367018"/>
              <a:ext cx="1727098" cy="1727098"/>
            </a:xfrm>
            <a:custGeom>
              <a:avLst/>
              <a:gdLst>
                <a:gd name="connsiteX0" fmla="*/ 1117541 w 2235082"/>
                <a:gd name="connsiteY0" fmla="*/ 0 h 2235082"/>
                <a:gd name="connsiteX1" fmla="*/ 2235082 w 2235082"/>
                <a:gd name="connsiteY1" fmla="*/ 1117541 h 2235082"/>
                <a:gd name="connsiteX2" fmla="*/ 1117541 w 2235082"/>
                <a:gd name="connsiteY2" fmla="*/ 2235082 h 2235082"/>
                <a:gd name="connsiteX3" fmla="*/ 0 w 2235082"/>
                <a:gd name="connsiteY3" fmla="*/ 1117541 h 2235082"/>
                <a:gd name="connsiteX4" fmla="*/ 1117541 w 2235082"/>
                <a:gd name="connsiteY4" fmla="*/ 0 h 223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5082" h="2235082">
                  <a:moveTo>
                    <a:pt x="1117541" y="0"/>
                  </a:moveTo>
                  <a:cubicBezTo>
                    <a:pt x="1734742" y="0"/>
                    <a:pt x="2235082" y="500340"/>
                    <a:pt x="2235082" y="1117541"/>
                  </a:cubicBezTo>
                  <a:cubicBezTo>
                    <a:pt x="2235082" y="1734742"/>
                    <a:pt x="1734742" y="2235082"/>
                    <a:pt x="1117541" y="2235082"/>
                  </a:cubicBezTo>
                  <a:cubicBezTo>
                    <a:pt x="500340" y="2235082"/>
                    <a:pt x="0" y="1734742"/>
                    <a:pt x="0" y="1117541"/>
                  </a:cubicBezTo>
                  <a:cubicBezTo>
                    <a:pt x="0" y="500340"/>
                    <a:pt x="500340" y="0"/>
                    <a:pt x="1117541" y="0"/>
                  </a:cubicBezTo>
                  <a:close/>
                </a:path>
              </a:pathLst>
            </a:custGeom>
            <a:ln w="57150">
              <a:solidFill>
                <a:srgbClr val="6D6D6D"/>
              </a:solidFill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AutoShape 66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5E93D064-3B31-466F-8F10-80A80F297A2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621585" y="2941340"/>
              <a:ext cx="724660" cy="724848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marL="0" marR="0" lvl="0" indent="0" algn="l" defTabSz="4570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A54550B0-CB0B-45BB-B03F-FCCAFACCA85B}"/>
                </a:ext>
              </a:extLst>
            </p:cNvPr>
            <p:cNvGrpSpPr/>
            <p:nvPr/>
          </p:nvGrpSpPr>
          <p:grpSpPr>
            <a:xfrm>
              <a:off x="1573202" y="4613619"/>
              <a:ext cx="2849359" cy="1000399"/>
              <a:chOff x="979430" y="1949952"/>
              <a:chExt cx="2849359" cy="1000399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05D5FF0B-F1C2-4F24-A1CD-F05E2DDCBEDA}"/>
                  </a:ext>
                </a:extLst>
              </p:cNvPr>
              <p:cNvSpPr txBox="1"/>
              <p:nvPr/>
            </p:nvSpPr>
            <p:spPr>
              <a:xfrm>
                <a:off x="1328004" y="2180910"/>
                <a:ext cx="2152209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3DC35FA7-89D2-4B18-AEDC-8A4345B4B782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D4BB3110-8BC2-45E0-BCB1-631438191B78}"/>
                </a:ext>
              </a:extLst>
            </p:cNvPr>
            <p:cNvGrpSpPr/>
            <p:nvPr/>
          </p:nvGrpSpPr>
          <p:grpSpPr>
            <a:xfrm>
              <a:off x="-605909" y="3197280"/>
              <a:ext cx="2546828" cy="1115095"/>
              <a:chOff x="194670" y="5289084"/>
              <a:chExt cx="2546828" cy="1115095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B0583E22-BA24-47BE-B325-12A1F6AF618A}"/>
                  </a:ext>
                </a:extLst>
              </p:cNvPr>
              <p:cNvSpPr/>
              <p:nvPr/>
            </p:nvSpPr>
            <p:spPr>
              <a:xfrm>
                <a:off x="2115836" y="5414160"/>
                <a:ext cx="142787" cy="142787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37D40A3F-02CC-4F17-82D5-66D064B087AD}"/>
                  </a:ext>
                </a:extLst>
              </p:cNvPr>
              <p:cNvSpPr/>
              <p:nvPr/>
            </p:nvSpPr>
            <p:spPr>
              <a:xfrm>
                <a:off x="2479359" y="554195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503E85BD-3BFF-4F42-BCA3-216D6B6E5C1E}"/>
                  </a:ext>
                </a:extLst>
              </p:cNvPr>
              <p:cNvSpPr/>
              <p:nvPr/>
            </p:nvSpPr>
            <p:spPr>
              <a:xfrm>
                <a:off x="1350301" y="5854300"/>
                <a:ext cx="232119" cy="232119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A4D02C66-CE85-4086-A064-4092B35DC599}"/>
                  </a:ext>
                </a:extLst>
              </p:cNvPr>
              <p:cNvSpPr/>
              <p:nvPr/>
            </p:nvSpPr>
            <p:spPr>
              <a:xfrm>
                <a:off x="1180469" y="5289084"/>
                <a:ext cx="169832" cy="16983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94B45444-0F66-497A-9C62-F90FC75109B6}"/>
                  </a:ext>
                </a:extLst>
              </p:cNvPr>
              <p:cNvSpPr/>
              <p:nvPr/>
            </p:nvSpPr>
            <p:spPr>
              <a:xfrm>
                <a:off x="386123" y="5761814"/>
                <a:ext cx="91440" cy="91440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F3571AD7-5909-4C17-923E-620BA3F33ECC}"/>
                  </a:ext>
                </a:extLst>
              </p:cNvPr>
              <p:cNvSpPr/>
              <p:nvPr/>
            </p:nvSpPr>
            <p:spPr>
              <a:xfrm>
                <a:off x="717516" y="6062061"/>
                <a:ext cx="102277" cy="102277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3F4A6E64-6D9C-4A37-8796-F0A8D1CFC5F8}"/>
                  </a:ext>
                </a:extLst>
              </p:cNvPr>
              <p:cNvSpPr/>
              <p:nvPr/>
            </p:nvSpPr>
            <p:spPr>
              <a:xfrm>
                <a:off x="194670" y="614204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74" name="PA_组合 73">
            <a:extLst>
              <a:ext uri="{FF2B5EF4-FFF2-40B4-BE49-F238E27FC236}">
                <a16:creationId xmlns:a16="http://schemas.microsoft.com/office/drawing/2014/main" xmlns="" id="{D85252F0-C9D9-47F4-9DF4-A6BDE55E85B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915210" y="897758"/>
            <a:ext cx="4654417" cy="4716260"/>
            <a:chOff x="2915210" y="897758"/>
            <a:chExt cx="4654417" cy="4716260"/>
          </a:xfrm>
        </p:grpSpPr>
        <p:pic>
          <p:nvPicPr>
            <p:cNvPr id="2" name="图片 1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23274D27-B3FC-4542-ADAD-3E8CC381D3D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354" t="10054" r="19446" b="1731"/>
            <a:stretch>
              <a:fillRect/>
            </a:stretch>
          </p:blipFill>
          <p:spPr>
            <a:xfrm>
              <a:off x="3716428" y="1905972"/>
              <a:ext cx="1727098" cy="1727098"/>
            </a:xfrm>
            <a:custGeom>
              <a:avLst/>
              <a:gdLst>
                <a:gd name="connsiteX0" fmla="*/ 1117541 w 2235082"/>
                <a:gd name="connsiteY0" fmla="*/ 0 h 2235082"/>
                <a:gd name="connsiteX1" fmla="*/ 2235082 w 2235082"/>
                <a:gd name="connsiteY1" fmla="*/ 1117541 h 2235082"/>
                <a:gd name="connsiteX2" fmla="*/ 1117541 w 2235082"/>
                <a:gd name="connsiteY2" fmla="*/ 2235082 h 2235082"/>
                <a:gd name="connsiteX3" fmla="*/ 0 w 2235082"/>
                <a:gd name="connsiteY3" fmla="*/ 1117541 h 2235082"/>
                <a:gd name="connsiteX4" fmla="*/ 1117541 w 2235082"/>
                <a:gd name="connsiteY4" fmla="*/ 0 h 223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5082" h="2235082">
                  <a:moveTo>
                    <a:pt x="1117541" y="0"/>
                  </a:moveTo>
                  <a:cubicBezTo>
                    <a:pt x="1734742" y="0"/>
                    <a:pt x="2235082" y="500340"/>
                    <a:pt x="2235082" y="1117541"/>
                  </a:cubicBezTo>
                  <a:cubicBezTo>
                    <a:pt x="2235082" y="1734742"/>
                    <a:pt x="1734742" y="2235082"/>
                    <a:pt x="1117541" y="2235082"/>
                  </a:cubicBezTo>
                  <a:cubicBezTo>
                    <a:pt x="500340" y="2235082"/>
                    <a:pt x="0" y="1734742"/>
                    <a:pt x="0" y="1117541"/>
                  </a:cubicBezTo>
                  <a:cubicBezTo>
                    <a:pt x="0" y="500340"/>
                    <a:pt x="500340" y="0"/>
                    <a:pt x="1117541" y="0"/>
                  </a:cubicBezTo>
                  <a:close/>
                </a:path>
              </a:pathLst>
            </a:custGeom>
            <a:ln w="57150">
              <a:solidFill>
                <a:srgbClr val="6D6D6D"/>
              </a:solidFill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" name="椭圆 2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ACFBD38D-878A-4FBF-9B63-4E6580D40DB3}"/>
                </a:ext>
              </a:extLst>
            </p:cNvPr>
            <p:cNvSpPr/>
            <p:nvPr/>
          </p:nvSpPr>
          <p:spPr>
            <a:xfrm>
              <a:off x="5233976" y="2347567"/>
              <a:ext cx="1856191" cy="1856191"/>
            </a:xfrm>
            <a:prstGeom prst="ellipse">
              <a:avLst/>
            </a:prstGeom>
            <a:solidFill>
              <a:srgbClr val="8BFB4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Group 16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0316A177-B3E9-4DC1-A0B2-2A4DCE5C91BC}"/>
                </a:ext>
              </a:extLst>
            </p:cNvPr>
            <p:cNvGrpSpPr/>
            <p:nvPr/>
          </p:nvGrpSpPr>
          <p:grpSpPr>
            <a:xfrm>
              <a:off x="5785859" y="2878089"/>
              <a:ext cx="718179" cy="722765"/>
              <a:chOff x="3886200" y="3605213"/>
              <a:chExt cx="1243013" cy="1250950"/>
            </a:xfrm>
            <a:solidFill>
              <a:schemeClr val="tx1"/>
            </a:solidFill>
          </p:grpSpPr>
          <p:sp>
            <p:nvSpPr>
              <p:cNvPr id="11" name="Freeform 38">
                <a:extLst>
                  <a:ext uri="{FF2B5EF4-FFF2-40B4-BE49-F238E27FC236}">
                    <a16:creationId xmlns:a16="http://schemas.microsoft.com/office/drawing/2014/main" xmlns="" id="{0964116E-248D-4E40-9F87-770B8AA269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2338" y="3605213"/>
                <a:ext cx="174625" cy="263525"/>
              </a:xfrm>
              <a:custGeom>
                <a:avLst/>
                <a:gdLst>
                  <a:gd name="T0" fmla="*/ 23 w 46"/>
                  <a:gd name="T1" fmla="*/ 70 h 70"/>
                  <a:gd name="T2" fmla="*/ 46 w 46"/>
                  <a:gd name="T3" fmla="*/ 47 h 70"/>
                  <a:gd name="T4" fmla="*/ 46 w 46"/>
                  <a:gd name="T5" fmla="*/ 23 h 70"/>
                  <a:gd name="T6" fmla="*/ 23 w 46"/>
                  <a:gd name="T7" fmla="*/ 0 h 70"/>
                  <a:gd name="T8" fmla="*/ 0 w 46"/>
                  <a:gd name="T9" fmla="*/ 23 h 70"/>
                  <a:gd name="T10" fmla="*/ 0 w 46"/>
                  <a:gd name="T11" fmla="*/ 47 h 70"/>
                  <a:gd name="T12" fmla="*/ 23 w 46"/>
                  <a:gd name="T13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0">
                    <a:moveTo>
                      <a:pt x="23" y="70"/>
                    </a:moveTo>
                    <a:cubicBezTo>
                      <a:pt x="35" y="70"/>
                      <a:pt x="46" y="60"/>
                      <a:pt x="46" y="47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10"/>
                      <a:pt x="35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60"/>
                      <a:pt x="10" y="70"/>
                      <a:pt x="23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2" name="Freeform 39">
                <a:extLst>
                  <a:ext uri="{FF2B5EF4-FFF2-40B4-BE49-F238E27FC236}">
                    <a16:creationId xmlns:a16="http://schemas.microsoft.com/office/drawing/2014/main" xmlns="" id="{2F211312-8BF2-4B9C-8EF7-780DF8661B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86200" y="3751263"/>
                <a:ext cx="1243013" cy="1104900"/>
              </a:xfrm>
              <a:custGeom>
                <a:avLst/>
                <a:gdLst>
                  <a:gd name="T0" fmla="*/ 329 w 329"/>
                  <a:gd name="T1" fmla="*/ 1 h 294"/>
                  <a:gd name="T2" fmla="*/ 282 w 329"/>
                  <a:gd name="T3" fmla="*/ 1 h 294"/>
                  <a:gd name="T4" fmla="*/ 282 w 329"/>
                  <a:gd name="T5" fmla="*/ 13 h 294"/>
                  <a:gd name="T6" fmla="*/ 247 w 329"/>
                  <a:gd name="T7" fmla="*/ 48 h 294"/>
                  <a:gd name="T8" fmla="*/ 212 w 329"/>
                  <a:gd name="T9" fmla="*/ 13 h 294"/>
                  <a:gd name="T10" fmla="*/ 212 w 329"/>
                  <a:gd name="T11" fmla="*/ 1 h 294"/>
                  <a:gd name="T12" fmla="*/ 118 w 329"/>
                  <a:gd name="T13" fmla="*/ 1 h 294"/>
                  <a:gd name="T14" fmla="*/ 118 w 329"/>
                  <a:gd name="T15" fmla="*/ 13 h 294"/>
                  <a:gd name="T16" fmla="*/ 83 w 329"/>
                  <a:gd name="T17" fmla="*/ 48 h 294"/>
                  <a:gd name="T18" fmla="*/ 47 w 329"/>
                  <a:gd name="T19" fmla="*/ 13 h 294"/>
                  <a:gd name="T20" fmla="*/ 47 w 329"/>
                  <a:gd name="T21" fmla="*/ 1 h 294"/>
                  <a:gd name="T22" fmla="*/ 0 w 329"/>
                  <a:gd name="T23" fmla="*/ 0 h 294"/>
                  <a:gd name="T24" fmla="*/ 0 w 329"/>
                  <a:gd name="T25" fmla="*/ 294 h 294"/>
                  <a:gd name="T26" fmla="*/ 24 w 329"/>
                  <a:gd name="T27" fmla="*/ 294 h 294"/>
                  <a:gd name="T28" fmla="*/ 306 w 329"/>
                  <a:gd name="T29" fmla="*/ 294 h 294"/>
                  <a:gd name="T30" fmla="*/ 329 w 329"/>
                  <a:gd name="T31" fmla="*/ 294 h 294"/>
                  <a:gd name="T32" fmla="*/ 329 w 329"/>
                  <a:gd name="T33" fmla="*/ 1 h 294"/>
                  <a:gd name="T34" fmla="*/ 306 w 329"/>
                  <a:gd name="T35" fmla="*/ 271 h 294"/>
                  <a:gd name="T36" fmla="*/ 24 w 329"/>
                  <a:gd name="T37" fmla="*/ 271 h 294"/>
                  <a:gd name="T38" fmla="*/ 24 w 329"/>
                  <a:gd name="T39" fmla="*/ 83 h 294"/>
                  <a:gd name="T40" fmla="*/ 306 w 329"/>
                  <a:gd name="T41" fmla="*/ 83 h 294"/>
                  <a:gd name="T42" fmla="*/ 306 w 329"/>
                  <a:gd name="T43" fmla="*/ 27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9" h="294">
                    <a:moveTo>
                      <a:pt x="329" y="1"/>
                    </a:moveTo>
                    <a:cubicBezTo>
                      <a:pt x="282" y="1"/>
                      <a:pt x="282" y="1"/>
                      <a:pt x="282" y="1"/>
                    </a:cubicBezTo>
                    <a:cubicBezTo>
                      <a:pt x="282" y="13"/>
                      <a:pt x="282" y="13"/>
                      <a:pt x="282" y="13"/>
                    </a:cubicBezTo>
                    <a:cubicBezTo>
                      <a:pt x="282" y="32"/>
                      <a:pt x="266" y="48"/>
                      <a:pt x="247" y="48"/>
                    </a:cubicBezTo>
                    <a:cubicBezTo>
                      <a:pt x="228" y="48"/>
                      <a:pt x="212" y="32"/>
                      <a:pt x="212" y="13"/>
                    </a:cubicBezTo>
                    <a:cubicBezTo>
                      <a:pt x="212" y="1"/>
                      <a:pt x="212" y="1"/>
                      <a:pt x="212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8" y="13"/>
                      <a:pt x="118" y="13"/>
                      <a:pt x="118" y="13"/>
                    </a:cubicBezTo>
                    <a:cubicBezTo>
                      <a:pt x="118" y="32"/>
                      <a:pt x="102" y="48"/>
                      <a:pt x="83" y="48"/>
                    </a:cubicBezTo>
                    <a:cubicBezTo>
                      <a:pt x="63" y="48"/>
                      <a:pt x="47" y="32"/>
                      <a:pt x="47" y="13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24" y="294"/>
                      <a:pt x="24" y="294"/>
                      <a:pt x="24" y="294"/>
                    </a:cubicBezTo>
                    <a:cubicBezTo>
                      <a:pt x="306" y="294"/>
                      <a:pt x="306" y="294"/>
                      <a:pt x="306" y="294"/>
                    </a:cubicBezTo>
                    <a:cubicBezTo>
                      <a:pt x="329" y="294"/>
                      <a:pt x="329" y="294"/>
                      <a:pt x="329" y="294"/>
                    </a:cubicBezTo>
                    <a:lnTo>
                      <a:pt x="329" y="1"/>
                    </a:lnTo>
                    <a:close/>
                    <a:moveTo>
                      <a:pt x="306" y="271"/>
                    </a:moveTo>
                    <a:cubicBezTo>
                      <a:pt x="24" y="271"/>
                      <a:pt x="24" y="271"/>
                      <a:pt x="24" y="271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306" y="83"/>
                      <a:pt x="306" y="83"/>
                      <a:pt x="306" y="83"/>
                    </a:cubicBezTo>
                    <a:lnTo>
                      <a:pt x="306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3" name="Freeform 40">
                <a:extLst>
                  <a:ext uri="{FF2B5EF4-FFF2-40B4-BE49-F238E27FC236}">
                    <a16:creationId xmlns:a16="http://schemas.microsoft.com/office/drawing/2014/main" xmlns="" id="{E063F54C-154F-4F2F-A1AE-D8E25D455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8450" y="3605213"/>
                <a:ext cx="174625" cy="263525"/>
              </a:xfrm>
              <a:custGeom>
                <a:avLst/>
                <a:gdLst>
                  <a:gd name="T0" fmla="*/ 23 w 46"/>
                  <a:gd name="T1" fmla="*/ 70 h 70"/>
                  <a:gd name="T2" fmla="*/ 46 w 46"/>
                  <a:gd name="T3" fmla="*/ 47 h 70"/>
                  <a:gd name="T4" fmla="*/ 46 w 46"/>
                  <a:gd name="T5" fmla="*/ 23 h 70"/>
                  <a:gd name="T6" fmla="*/ 23 w 46"/>
                  <a:gd name="T7" fmla="*/ 0 h 70"/>
                  <a:gd name="T8" fmla="*/ 0 w 46"/>
                  <a:gd name="T9" fmla="*/ 23 h 70"/>
                  <a:gd name="T10" fmla="*/ 0 w 46"/>
                  <a:gd name="T11" fmla="*/ 47 h 70"/>
                  <a:gd name="T12" fmla="*/ 23 w 46"/>
                  <a:gd name="T13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0">
                    <a:moveTo>
                      <a:pt x="23" y="70"/>
                    </a:moveTo>
                    <a:cubicBezTo>
                      <a:pt x="36" y="70"/>
                      <a:pt x="46" y="60"/>
                      <a:pt x="46" y="47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60"/>
                      <a:pt x="10" y="70"/>
                      <a:pt x="23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4" name="Rectangle 41">
                <a:extLst>
                  <a:ext uri="{FF2B5EF4-FFF2-40B4-BE49-F238E27FC236}">
                    <a16:creationId xmlns:a16="http://schemas.microsoft.com/office/drawing/2014/main" xmlns="" id="{35AD778D-D358-4696-A4A9-6B20EFF594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32288" y="4157663"/>
                <a:ext cx="1397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5" name="Rectangle 42">
                <a:extLst>
                  <a:ext uri="{FF2B5EF4-FFF2-40B4-BE49-F238E27FC236}">
                    <a16:creationId xmlns:a16="http://schemas.microsoft.com/office/drawing/2014/main" xmlns="" id="{5803321F-2C9A-4A8F-B24B-78BA61F312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59300" y="4157663"/>
                <a:ext cx="1397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6" name="Rectangle 43">
                <a:extLst>
                  <a:ext uri="{FF2B5EF4-FFF2-40B4-BE49-F238E27FC236}">
                    <a16:creationId xmlns:a16="http://schemas.microsoft.com/office/drawing/2014/main" xmlns="" id="{EB00E57D-D2AD-4987-AE7A-E8F40A35FF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7263" y="4157663"/>
                <a:ext cx="1397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7" name="Rectangle 44">
                <a:extLst>
                  <a:ext uri="{FF2B5EF4-FFF2-40B4-BE49-F238E27FC236}">
                    <a16:creationId xmlns:a16="http://schemas.microsoft.com/office/drawing/2014/main" xmlns="" id="{C2A71BD5-A13D-4A72-A671-F558BDCB76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32288" y="4364038"/>
                <a:ext cx="13970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8" name="Rectangle 45">
                <a:extLst>
                  <a:ext uri="{FF2B5EF4-FFF2-40B4-BE49-F238E27FC236}">
                    <a16:creationId xmlns:a16="http://schemas.microsoft.com/office/drawing/2014/main" xmlns="" id="{AF054BAD-BEA6-4670-816B-7DAD039D4E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59300" y="4364038"/>
                <a:ext cx="13970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9" name="Rectangle 46">
                <a:extLst>
                  <a:ext uri="{FF2B5EF4-FFF2-40B4-BE49-F238E27FC236}">
                    <a16:creationId xmlns:a16="http://schemas.microsoft.com/office/drawing/2014/main" xmlns="" id="{5E55CD79-59BC-4F7F-B66D-0F2A687CC9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7263" y="4364038"/>
                <a:ext cx="13970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0" name="Rectangle 47">
                <a:extLst>
                  <a:ext uri="{FF2B5EF4-FFF2-40B4-BE49-F238E27FC236}">
                    <a16:creationId xmlns:a16="http://schemas.microsoft.com/office/drawing/2014/main" xmlns="" id="{C639E8DB-7A93-4CC9-A0EF-BD8634604A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32288" y="4570413"/>
                <a:ext cx="139700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1" name="Rectangle 48">
                <a:extLst>
                  <a:ext uri="{FF2B5EF4-FFF2-40B4-BE49-F238E27FC236}">
                    <a16:creationId xmlns:a16="http://schemas.microsoft.com/office/drawing/2014/main" xmlns="" id="{FB9470C6-48CF-440C-841F-7CD7829607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8450" y="4364038"/>
                <a:ext cx="141288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2" name="Rectangle 49">
                <a:extLst>
                  <a:ext uri="{FF2B5EF4-FFF2-40B4-BE49-F238E27FC236}">
                    <a16:creationId xmlns:a16="http://schemas.microsoft.com/office/drawing/2014/main" xmlns="" id="{B491B8DE-593C-4C19-88B8-B61CF2E318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8450" y="4570413"/>
                <a:ext cx="141288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3" name="Rectangle 50">
                <a:extLst>
                  <a:ext uri="{FF2B5EF4-FFF2-40B4-BE49-F238E27FC236}">
                    <a16:creationId xmlns:a16="http://schemas.microsoft.com/office/drawing/2014/main" xmlns="" id="{155B56D2-A309-40FB-B31F-88ECE55A2C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59300" y="4570413"/>
                <a:ext cx="139700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4" name="Rectangle 51">
                <a:extLst>
                  <a:ext uri="{FF2B5EF4-FFF2-40B4-BE49-F238E27FC236}">
                    <a16:creationId xmlns:a16="http://schemas.microsoft.com/office/drawing/2014/main" xmlns="" id="{32DE31F5-211B-499E-903D-2383D339FD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7263" y="4570413"/>
                <a:ext cx="139700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27D60E09-A98A-4311-A79A-10259B9E9056}"/>
                </a:ext>
              </a:extLst>
            </p:cNvPr>
            <p:cNvGrpSpPr/>
            <p:nvPr/>
          </p:nvGrpSpPr>
          <p:grpSpPr>
            <a:xfrm>
              <a:off x="4720268" y="4613619"/>
              <a:ext cx="2849359" cy="1000399"/>
              <a:chOff x="979430" y="1949952"/>
              <a:chExt cx="2849359" cy="1000399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49793768-B1A1-4C26-96A0-589D9B2A7BD7}"/>
                  </a:ext>
                </a:extLst>
              </p:cNvPr>
              <p:cNvSpPr txBox="1"/>
              <p:nvPr/>
            </p:nvSpPr>
            <p:spPr>
              <a:xfrm>
                <a:off x="1328004" y="2180910"/>
                <a:ext cx="2152209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F17C0964-18FE-4E46-94F1-8D6ED01B0147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43D0AD88-AB63-406B-B90C-BAF63763BC9D}"/>
                </a:ext>
              </a:extLst>
            </p:cNvPr>
            <p:cNvGrpSpPr/>
            <p:nvPr/>
          </p:nvGrpSpPr>
          <p:grpSpPr>
            <a:xfrm>
              <a:off x="2915210" y="897758"/>
              <a:ext cx="2546828" cy="1115095"/>
              <a:chOff x="194670" y="5289084"/>
              <a:chExt cx="2546828" cy="1115095"/>
            </a:xfrm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7EB981AF-3250-4292-82E6-488E5F672AE8}"/>
                  </a:ext>
                </a:extLst>
              </p:cNvPr>
              <p:cNvSpPr/>
              <p:nvPr/>
            </p:nvSpPr>
            <p:spPr>
              <a:xfrm>
                <a:off x="2115836" y="5414160"/>
                <a:ext cx="142787" cy="142787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8F67A745-D547-4239-8A45-8CAC6DB64056}"/>
                  </a:ext>
                </a:extLst>
              </p:cNvPr>
              <p:cNvSpPr/>
              <p:nvPr/>
            </p:nvSpPr>
            <p:spPr>
              <a:xfrm>
                <a:off x="2479359" y="554195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xmlns="" id="{ED659D6E-1D35-4E51-9E3D-9F1EC892089A}"/>
                  </a:ext>
                </a:extLst>
              </p:cNvPr>
              <p:cNvSpPr/>
              <p:nvPr/>
            </p:nvSpPr>
            <p:spPr>
              <a:xfrm>
                <a:off x="1350301" y="5854300"/>
                <a:ext cx="232119" cy="232119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xmlns="" id="{89692C56-61D2-4319-91C1-716D87475438}"/>
                  </a:ext>
                </a:extLst>
              </p:cNvPr>
              <p:cNvSpPr/>
              <p:nvPr/>
            </p:nvSpPr>
            <p:spPr>
              <a:xfrm>
                <a:off x="1180469" y="5289084"/>
                <a:ext cx="169832" cy="16983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F0748CC2-2944-47E5-870F-79D51D275757}"/>
                  </a:ext>
                </a:extLst>
              </p:cNvPr>
              <p:cNvSpPr/>
              <p:nvPr/>
            </p:nvSpPr>
            <p:spPr>
              <a:xfrm>
                <a:off x="386123" y="5761814"/>
                <a:ext cx="91440" cy="91440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ECED3FD4-59D5-47C9-BE08-792CD851E9F6}"/>
                  </a:ext>
                </a:extLst>
              </p:cNvPr>
              <p:cNvSpPr/>
              <p:nvPr/>
            </p:nvSpPr>
            <p:spPr>
              <a:xfrm>
                <a:off x="717516" y="6062061"/>
                <a:ext cx="102277" cy="102277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xmlns="" id="{675844F2-0820-438A-817F-E2BDD46D21DF}"/>
                  </a:ext>
                </a:extLst>
              </p:cNvPr>
              <p:cNvSpPr/>
              <p:nvPr/>
            </p:nvSpPr>
            <p:spPr>
              <a:xfrm>
                <a:off x="194670" y="614204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75" name="PA_组合 74">
            <a:extLst>
              <a:ext uri="{FF2B5EF4-FFF2-40B4-BE49-F238E27FC236}">
                <a16:creationId xmlns:a16="http://schemas.microsoft.com/office/drawing/2014/main" xmlns="" id="{FCE001CF-045F-420C-8AF5-23346B8A825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538714" y="1177720"/>
            <a:ext cx="6472455" cy="4436298"/>
            <a:chOff x="6538714" y="1177720"/>
            <a:chExt cx="6472455" cy="4436298"/>
          </a:xfrm>
        </p:grpSpPr>
        <p:pic>
          <p:nvPicPr>
            <p:cNvPr id="4" name="图片 3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C0E93747-A085-45BC-9971-727EE977742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25" r="20346"/>
            <a:stretch>
              <a:fillRect/>
            </a:stretch>
          </p:blipFill>
          <p:spPr>
            <a:xfrm>
              <a:off x="6690816" y="1177720"/>
              <a:ext cx="2073799" cy="2073799"/>
            </a:xfrm>
            <a:custGeom>
              <a:avLst/>
              <a:gdLst>
                <a:gd name="connsiteX0" fmla="*/ 1117541 w 2235082"/>
                <a:gd name="connsiteY0" fmla="*/ 0 h 2235082"/>
                <a:gd name="connsiteX1" fmla="*/ 2235082 w 2235082"/>
                <a:gd name="connsiteY1" fmla="*/ 1117541 h 2235082"/>
                <a:gd name="connsiteX2" fmla="*/ 1117541 w 2235082"/>
                <a:gd name="connsiteY2" fmla="*/ 2235082 h 2235082"/>
                <a:gd name="connsiteX3" fmla="*/ 0 w 2235082"/>
                <a:gd name="connsiteY3" fmla="*/ 1117541 h 2235082"/>
                <a:gd name="connsiteX4" fmla="*/ 1117541 w 2235082"/>
                <a:gd name="connsiteY4" fmla="*/ 0 h 223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5082" h="2235082">
                  <a:moveTo>
                    <a:pt x="1117541" y="0"/>
                  </a:moveTo>
                  <a:cubicBezTo>
                    <a:pt x="1734742" y="0"/>
                    <a:pt x="2235082" y="500340"/>
                    <a:pt x="2235082" y="1117541"/>
                  </a:cubicBezTo>
                  <a:cubicBezTo>
                    <a:pt x="2235082" y="1734742"/>
                    <a:pt x="1734742" y="2235082"/>
                    <a:pt x="1117541" y="2235082"/>
                  </a:cubicBezTo>
                  <a:cubicBezTo>
                    <a:pt x="500340" y="2235082"/>
                    <a:pt x="0" y="1734742"/>
                    <a:pt x="0" y="1117541"/>
                  </a:cubicBezTo>
                  <a:cubicBezTo>
                    <a:pt x="0" y="500340"/>
                    <a:pt x="500340" y="0"/>
                    <a:pt x="1117541" y="0"/>
                  </a:cubicBezTo>
                  <a:close/>
                </a:path>
              </a:pathLst>
            </a:custGeom>
            <a:ln w="57150">
              <a:solidFill>
                <a:srgbClr val="6D6D6D"/>
              </a:solidFill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椭圆 5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CA938069-82FB-4B2B-935E-8A9C704A4DE7}"/>
                </a:ext>
              </a:extLst>
            </p:cNvPr>
            <p:cNvSpPr/>
            <p:nvPr/>
          </p:nvSpPr>
          <p:spPr>
            <a:xfrm>
              <a:off x="8398165" y="2381167"/>
              <a:ext cx="1856191" cy="1856191"/>
            </a:xfrm>
            <a:prstGeom prst="ellipse">
              <a:avLst/>
            </a:prstGeom>
            <a:solidFill>
              <a:srgbClr val="8BFB4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" name="图片 7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5B6E0EF3-CC9C-4A40-B146-E3B564CAC1D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86" t="751" r="15686"/>
            <a:stretch>
              <a:fillRect/>
            </a:stretch>
          </p:blipFill>
          <p:spPr>
            <a:xfrm>
              <a:off x="9623217" y="1696638"/>
              <a:ext cx="1727098" cy="1727098"/>
            </a:xfrm>
            <a:custGeom>
              <a:avLst/>
              <a:gdLst>
                <a:gd name="connsiteX0" fmla="*/ 1117541 w 2235082"/>
                <a:gd name="connsiteY0" fmla="*/ 0 h 2235082"/>
                <a:gd name="connsiteX1" fmla="*/ 2235082 w 2235082"/>
                <a:gd name="connsiteY1" fmla="*/ 1117541 h 2235082"/>
                <a:gd name="connsiteX2" fmla="*/ 1117541 w 2235082"/>
                <a:gd name="connsiteY2" fmla="*/ 2235082 h 2235082"/>
                <a:gd name="connsiteX3" fmla="*/ 0 w 2235082"/>
                <a:gd name="connsiteY3" fmla="*/ 1117541 h 2235082"/>
                <a:gd name="connsiteX4" fmla="*/ 1117541 w 2235082"/>
                <a:gd name="connsiteY4" fmla="*/ 0 h 223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5082" h="2235082">
                  <a:moveTo>
                    <a:pt x="1117541" y="0"/>
                  </a:moveTo>
                  <a:cubicBezTo>
                    <a:pt x="1734742" y="0"/>
                    <a:pt x="2235082" y="500340"/>
                    <a:pt x="2235082" y="1117541"/>
                  </a:cubicBezTo>
                  <a:cubicBezTo>
                    <a:pt x="2235082" y="1734742"/>
                    <a:pt x="1734742" y="2235082"/>
                    <a:pt x="1117541" y="2235082"/>
                  </a:cubicBezTo>
                  <a:cubicBezTo>
                    <a:pt x="500340" y="2235082"/>
                    <a:pt x="0" y="1734742"/>
                    <a:pt x="0" y="1117541"/>
                  </a:cubicBezTo>
                  <a:cubicBezTo>
                    <a:pt x="0" y="500340"/>
                    <a:pt x="500340" y="0"/>
                    <a:pt x="1117541" y="0"/>
                  </a:cubicBezTo>
                  <a:close/>
                </a:path>
              </a:pathLst>
            </a:custGeom>
            <a:ln w="57150">
              <a:solidFill>
                <a:srgbClr val="6D6D6D"/>
              </a:solidFill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25" name="Group 33" descr="e7d195523061f1c093d753f9ae026c02ea2377d8e563bb0a6AD317B17F88BFF3CFA045DFD56CE85E8FE70343E6872691953A13787B687769404B6FACEB7BEB2E9466EABD072654A937E8A0C33F7F4B89E4B1358CEF64CF30DE66C5DE1C43232494F231DF38C4FC49A9787A4F60C4003AAAEF9A08C1326A63891AC2106B0360EBB984E32C8499124C">
              <a:extLst>
                <a:ext uri="{FF2B5EF4-FFF2-40B4-BE49-F238E27FC236}">
                  <a16:creationId xmlns:a16="http://schemas.microsoft.com/office/drawing/2014/main" xmlns="" id="{D6106CE6-D755-48A9-81DF-C87F8569F30B}"/>
                </a:ext>
              </a:extLst>
            </p:cNvPr>
            <p:cNvGrpSpPr/>
            <p:nvPr/>
          </p:nvGrpSpPr>
          <p:grpSpPr>
            <a:xfrm>
              <a:off x="8850395" y="3006020"/>
              <a:ext cx="772822" cy="659727"/>
              <a:chOff x="3440113" y="1050925"/>
              <a:chExt cx="390525" cy="333376"/>
            </a:xfrm>
            <a:solidFill>
              <a:schemeClr val="tx1"/>
            </a:solidFill>
          </p:grpSpPr>
          <p:sp>
            <p:nvSpPr>
              <p:cNvPr id="26" name="Freeform 8">
                <a:extLst>
                  <a:ext uri="{FF2B5EF4-FFF2-40B4-BE49-F238E27FC236}">
                    <a16:creationId xmlns:a16="http://schemas.microsoft.com/office/drawing/2014/main" xmlns="" id="{0AD23244-B74C-4032-BEFB-9FD86A7F83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3938" y="1244600"/>
                <a:ext cx="69850" cy="71438"/>
              </a:xfrm>
              <a:custGeom>
                <a:avLst/>
                <a:gdLst>
                  <a:gd name="T0" fmla="*/ 44 w 44"/>
                  <a:gd name="T1" fmla="*/ 25 h 45"/>
                  <a:gd name="T2" fmla="*/ 19 w 44"/>
                  <a:gd name="T3" fmla="*/ 0 h 45"/>
                  <a:gd name="T4" fmla="*/ 19 w 44"/>
                  <a:gd name="T5" fmla="*/ 0 h 45"/>
                  <a:gd name="T6" fmla="*/ 0 w 44"/>
                  <a:gd name="T7" fmla="*/ 45 h 45"/>
                  <a:gd name="T8" fmla="*/ 44 w 44"/>
                  <a:gd name="T9" fmla="*/ 2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5">
                    <a:moveTo>
                      <a:pt x="44" y="25"/>
                    </a:moveTo>
                    <a:lnTo>
                      <a:pt x="19" y="0"/>
                    </a:lnTo>
                    <a:lnTo>
                      <a:pt x="19" y="0"/>
                    </a:lnTo>
                    <a:lnTo>
                      <a:pt x="0" y="45"/>
                    </a:lnTo>
                    <a:lnTo>
                      <a:pt x="44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7" name="Rectangle 9">
                <a:extLst>
                  <a:ext uri="{FF2B5EF4-FFF2-40B4-BE49-F238E27FC236}">
                    <a16:creationId xmlns:a16="http://schemas.microsoft.com/office/drawing/2014/main" xmlns="" id="{AB137035-8956-439E-9B35-1062783570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33788" y="128428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8" name="Freeform 10">
                <a:extLst>
                  <a:ext uri="{FF2B5EF4-FFF2-40B4-BE49-F238E27FC236}">
                    <a16:creationId xmlns:a16="http://schemas.microsoft.com/office/drawing/2014/main" xmlns="" id="{06409AB8-FD81-450A-8242-09076955B5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5213" y="1074738"/>
                <a:ext cx="176213" cy="176213"/>
              </a:xfrm>
              <a:custGeom>
                <a:avLst/>
                <a:gdLst>
                  <a:gd name="T0" fmla="*/ 101 w 111"/>
                  <a:gd name="T1" fmla="*/ 0 h 111"/>
                  <a:gd name="T2" fmla="*/ 0 w 111"/>
                  <a:gd name="T3" fmla="*/ 101 h 111"/>
                  <a:gd name="T4" fmla="*/ 10 w 111"/>
                  <a:gd name="T5" fmla="*/ 111 h 111"/>
                  <a:gd name="T6" fmla="*/ 111 w 111"/>
                  <a:gd name="T7" fmla="*/ 10 h 111"/>
                  <a:gd name="T8" fmla="*/ 101 w 111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11">
                    <a:moveTo>
                      <a:pt x="101" y="0"/>
                    </a:moveTo>
                    <a:lnTo>
                      <a:pt x="0" y="101"/>
                    </a:lnTo>
                    <a:lnTo>
                      <a:pt x="10" y="111"/>
                    </a:lnTo>
                    <a:lnTo>
                      <a:pt x="111" y="10"/>
                    </a:lnTo>
                    <a:lnTo>
                      <a:pt x="1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9" name="Freeform 11">
                <a:extLst>
                  <a:ext uri="{FF2B5EF4-FFF2-40B4-BE49-F238E27FC236}">
                    <a16:creationId xmlns:a16="http://schemas.microsoft.com/office/drawing/2014/main" xmlns="" id="{DA09C8B3-A3CC-4BBA-A7AB-F1CB101341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9025" y="1098550"/>
                <a:ext cx="177800" cy="177800"/>
              </a:xfrm>
              <a:custGeom>
                <a:avLst/>
                <a:gdLst>
                  <a:gd name="T0" fmla="*/ 0 w 112"/>
                  <a:gd name="T1" fmla="*/ 102 h 112"/>
                  <a:gd name="T2" fmla="*/ 10 w 112"/>
                  <a:gd name="T3" fmla="*/ 112 h 112"/>
                  <a:gd name="T4" fmla="*/ 112 w 112"/>
                  <a:gd name="T5" fmla="*/ 12 h 112"/>
                  <a:gd name="T6" fmla="*/ 102 w 112"/>
                  <a:gd name="T7" fmla="*/ 0 h 112"/>
                  <a:gd name="T8" fmla="*/ 0 w 112"/>
                  <a:gd name="T9" fmla="*/ 10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12">
                    <a:moveTo>
                      <a:pt x="0" y="102"/>
                    </a:moveTo>
                    <a:lnTo>
                      <a:pt x="10" y="112"/>
                    </a:lnTo>
                    <a:lnTo>
                      <a:pt x="112" y="12"/>
                    </a:lnTo>
                    <a:lnTo>
                      <a:pt x="102" y="0"/>
                    </a:lnTo>
                    <a:lnTo>
                      <a:pt x="0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30" name="Freeform 12">
                <a:extLst>
                  <a:ext uri="{FF2B5EF4-FFF2-40B4-BE49-F238E27FC236}">
                    <a16:creationId xmlns:a16="http://schemas.microsoft.com/office/drawing/2014/main" xmlns="" id="{AB8D4085-55A7-4558-BA1E-43B522FD55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5075" y="1050925"/>
                <a:ext cx="55563" cy="52388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4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31" name="Freeform 13">
                <a:extLst>
                  <a:ext uri="{FF2B5EF4-FFF2-40B4-BE49-F238E27FC236}">
                    <a16:creationId xmlns:a16="http://schemas.microsoft.com/office/drawing/2014/main" xmlns="" id="{1BD04437-606B-412F-A4F1-E2E5C14029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0113" y="1058863"/>
                <a:ext cx="327025" cy="325438"/>
              </a:xfrm>
              <a:custGeom>
                <a:avLst/>
                <a:gdLst>
                  <a:gd name="T0" fmla="*/ 182 w 206"/>
                  <a:gd name="T1" fmla="*/ 180 h 205"/>
                  <a:gd name="T2" fmla="*/ 25 w 206"/>
                  <a:gd name="T3" fmla="*/ 180 h 205"/>
                  <a:gd name="T4" fmla="*/ 25 w 206"/>
                  <a:gd name="T5" fmla="*/ 25 h 205"/>
                  <a:gd name="T6" fmla="*/ 172 w 206"/>
                  <a:gd name="T7" fmla="*/ 25 h 205"/>
                  <a:gd name="T8" fmla="*/ 198 w 206"/>
                  <a:gd name="T9" fmla="*/ 0 h 205"/>
                  <a:gd name="T10" fmla="*/ 0 w 206"/>
                  <a:gd name="T11" fmla="*/ 0 h 205"/>
                  <a:gd name="T12" fmla="*/ 0 w 206"/>
                  <a:gd name="T13" fmla="*/ 205 h 205"/>
                  <a:gd name="T14" fmla="*/ 206 w 206"/>
                  <a:gd name="T15" fmla="*/ 205 h 205"/>
                  <a:gd name="T16" fmla="*/ 206 w 206"/>
                  <a:gd name="T17" fmla="*/ 76 h 205"/>
                  <a:gd name="T18" fmla="*/ 182 w 206"/>
                  <a:gd name="T19" fmla="*/ 101 h 205"/>
                  <a:gd name="T20" fmla="*/ 182 w 206"/>
                  <a:gd name="T21" fmla="*/ 18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6" h="205">
                    <a:moveTo>
                      <a:pt x="182" y="180"/>
                    </a:moveTo>
                    <a:lnTo>
                      <a:pt x="25" y="180"/>
                    </a:lnTo>
                    <a:lnTo>
                      <a:pt x="25" y="25"/>
                    </a:lnTo>
                    <a:lnTo>
                      <a:pt x="172" y="25"/>
                    </a:lnTo>
                    <a:lnTo>
                      <a:pt x="198" y="0"/>
                    </a:lnTo>
                    <a:lnTo>
                      <a:pt x="0" y="0"/>
                    </a:lnTo>
                    <a:lnTo>
                      <a:pt x="0" y="205"/>
                    </a:lnTo>
                    <a:lnTo>
                      <a:pt x="206" y="205"/>
                    </a:lnTo>
                    <a:lnTo>
                      <a:pt x="206" y="76"/>
                    </a:lnTo>
                    <a:lnTo>
                      <a:pt x="182" y="101"/>
                    </a:lnTo>
                    <a:lnTo>
                      <a:pt x="182" y="1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EEAC0B45-F060-4267-B8EC-4AFB32570399}"/>
                </a:ext>
              </a:extLst>
            </p:cNvPr>
            <p:cNvGrpSpPr/>
            <p:nvPr/>
          </p:nvGrpSpPr>
          <p:grpSpPr>
            <a:xfrm>
              <a:off x="7901580" y="4613619"/>
              <a:ext cx="2849359" cy="1000399"/>
              <a:chOff x="979430" y="1949952"/>
              <a:chExt cx="2849359" cy="1000399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A7AA33F8-4B98-4FA0-AB0A-131E6FDADF4C}"/>
                  </a:ext>
                </a:extLst>
              </p:cNvPr>
              <p:cNvSpPr txBox="1"/>
              <p:nvPr/>
            </p:nvSpPr>
            <p:spPr>
              <a:xfrm>
                <a:off x="1328004" y="2180910"/>
                <a:ext cx="2152209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as simple and brief as you can. 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606A354F-DC3E-4C83-9B44-FFCEB25BD32B}"/>
                  </a:ext>
                </a:extLst>
              </p:cNvPr>
              <p:cNvSpPr txBox="1"/>
              <p:nvPr/>
            </p:nvSpPr>
            <p:spPr>
              <a:xfrm>
                <a:off x="979430" y="1949952"/>
                <a:ext cx="284935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ADD YOUR TEXT HERE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1B535AA2-EF9F-4366-8EFA-A2B813F67EEF}"/>
                </a:ext>
              </a:extLst>
            </p:cNvPr>
            <p:cNvGrpSpPr/>
            <p:nvPr/>
          </p:nvGrpSpPr>
          <p:grpSpPr>
            <a:xfrm>
              <a:off x="10464341" y="3251519"/>
              <a:ext cx="2546828" cy="1115095"/>
              <a:chOff x="194670" y="5289084"/>
              <a:chExt cx="2546828" cy="1115095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038F82E9-396D-4EFF-AF17-0A98E799A26D}"/>
                  </a:ext>
                </a:extLst>
              </p:cNvPr>
              <p:cNvSpPr/>
              <p:nvPr/>
            </p:nvSpPr>
            <p:spPr>
              <a:xfrm>
                <a:off x="2115836" y="5414160"/>
                <a:ext cx="142787" cy="142787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4D122A68-DD96-48C9-A931-23EF3BCD375D}"/>
                  </a:ext>
                </a:extLst>
              </p:cNvPr>
              <p:cNvSpPr/>
              <p:nvPr/>
            </p:nvSpPr>
            <p:spPr>
              <a:xfrm>
                <a:off x="2479359" y="554195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EE830801-4C0F-4113-928A-CCEC86668869}"/>
                  </a:ext>
                </a:extLst>
              </p:cNvPr>
              <p:cNvSpPr/>
              <p:nvPr/>
            </p:nvSpPr>
            <p:spPr>
              <a:xfrm>
                <a:off x="1350301" y="5854300"/>
                <a:ext cx="232119" cy="232119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54141D42-7C09-4537-A7B7-DE379C5EBCB8}"/>
                  </a:ext>
                </a:extLst>
              </p:cNvPr>
              <p:cNvSpPr/>
              <p:nvPr/>
            </p:nvSpPr>
            <p:spPr>
              <a:xfrm>
                <a:off x="1180469" y="5289084"/>
                <a:ext cx="169832" cy="16983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12193F57-C6A5-4D63-B078-263BAAD6394B}"/>
                  </a:ext>
                </a:extLst>
              </p:cNvPr>
              <p:cNvSpPr/>
              <p:nvPr/>
            </p:nvSpPr>
            <p:spPr>
              <a:xfrm>
                <a:off x="386123" y="5761814"/>
                <a:ext cx="91440" cy="91440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xmlns="" id="{ECE38ABC-E2CE-4C15-958D-58B3F8461EB7}"/>
                  </a:ext>
                </a:extLst>
              </p:cNvPr>
              <p:cNvSpPr/>
              <p:nvPr/>
            </p:nvSpPr>
            <p:spPr>
              <a:xfrm>
                <a:off x="717516" y="6062061"/>
                <a:ext cx="102277" cy="102277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D6DBEA3A-9B1E-499E-A046-F67459A76486}"/>
                  </a:ext>
                </a:extLst>
              </p:cNvPr>
              <p:cNvSpPr/>
              <p:nvPr/>
            </p:nvSpPr>
            <p:spPr>
              <a:xfrm>
                <a:off x="194670" y="614204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CFD699EF-6CF7-4227-8977-D6245667D033}"/>
                </a:ext>
              </a:extLst>
            </p:cNvPr>
            <p:cNvGrpSpPr/>
            <p:nvPr/>
          </p:nvGrpSpPr>
          <p:grpSpPr>
            <a:xfrm>
              <a:off x="6538714" y="3995677"/>
              <a:ext cx="2355375" cy="875254"/>
              <a:chOff x="386123" y="5289084"/>
              <a:chExt cx="2355375" cy="875254"/>
            </a:xfrm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0175B2CE-6887-472C-A5F9-811BD0375FBE}"/>
                  </a:ext>
                </a:extLst>
              </p:cNvPr>
              <p:cNvSpPr/>
              <p:nvPr/>
            </p:nvSpPr>
            <p:spPr>
              <a:xfrm>
                <a:off x="2115836" y="5414160"/>
                <a:ext cx="142787" cy="142787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D6338CF2-9F6F-417D-AB31-77B5D21422C0}"/>
                  </a:ext>
                </a:extLst>
              </p:cNvPr>
              <p:cNvSpPr/>
              <p:nvPr/>
            </p:nvSpPr>
            <p:spPr>
              <a:xfrm>
                <a:off x="2479359" y="5541950"/>
                <a:ext cx="262139" cy="262139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xmlns="" id="{BAE7667C-0939-417D-8276-5D416D0F0A13}"/>
                  </a:ext>
                </a:extLst>
              </p:cNvPr>
              <p:cNvSpPr/>
              <p:nvPr/>
            </p:nvSpPr>
            <p:spPr>
              <a:xfrm>
                <a:off x="1350301" y="5854300"/>
                <a:ext cx="232119" cy="232119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xmlns="" id="{40941BDF-C0F8-40EA-B9FB-BD4CB266233F}"/>
                  </a:ext>
                </a:extLst>
              </p:cNvPr>
              <p:cNvSpPr/>
              <p:nvPr/>
            </p:nvSpPr>
            <p:spPr>
              <a:xfrm>
                <a:off x="1180469" y="5289084"/>
                <a:ext cx="169832" cy="169832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EC3E7084-4D8C-41D3-A441-5A14305F2F14}"/>
                  </a:ext>
                </a:extLst>
              </p:cNvPr>
              <p:cNvSpPr/>
              <p:nvPr/>
            </p:nvSpPr>
            <p:spPr>
              <a:xfrm>
                <a:off x="386123" y="5761814"/>
                <a:ext cx="91440" cy="91440"/>
              </a:xfrm>
              <a:prstGeom prst="ellipse">
                <a:avLst/>
              </a:prstGeom>
              <a:solidFill>
                <a:srgbClr val="6D6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xmlns="" id="{0892E093-B0D6-44F5-AB22-7C74B794A7FC}"/>
                  </a:ext>
                </a:extLst>
              </p:cNvPr>
              <p:cNvSpPr/>
              <p:nvPr/>
            </p:nvSpPr>
            <p:spPr>
              <a:xfrm>
                <a:off x="717516" y="6062061"/>
                <a:ext cx="102277" cy="102277"/>
              </a:xfrm>
              <a:prstGeom prst="ellipse">
                <a:avLst/>
              </a:prstGeom>
              <a:noFill/>
              <a:ln>
                <a:solidFill>
                  <a:srgbClr val="6D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438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9E17418-2DF2-4696-8FFF-CA45D79BD181}"/>
              </a:ext>
            </a:extLst>
          </p:cNvPr>
          <p:cNvGrpSpPr/>
          <p:nvPr/>
        </p:nvGrpSpPr>
        <p:grpSpPr>
          <a:xfrm>
            <a:off x="5697839" y="3075621"/>
            <a:ext cx="4432309" cy="2529660"/>
            <a:chOff x="5697839" y="3075621"/>
            <a:chExt cx="4432309" cy="2529660"/>
          </a:xfrm>
        </p:grpSpPr>
        <p:grpSp>
          <p:nvGrpSpPr>
            <p:cNvPr id="18" name="PA_组合 17">
              <a:extLst>
                <a:ext uri="{FF2B5EF4-FFF2-40B4-BE49-F238E27FC236}">
                  <a16:creationId xmlns:a16="http://schemas.microsoft.com/office/drawing/2014/main" xmlns="" id="{2FCE63C7-7990-4566-A9C2-45281C5B418F}"/>
                </a:ext>
              </a:extLst>
            </p:cNvPr>
            <p:cNvGrpSpPr/>
            <p:nvPr>
              <p:custDataLst>
                <p:tags r:id="rId3"/>
              </p:custDataLst>
            </p:nvPr>
          </p:nvGrpSpPr>
          <p:grpSpPr>
            <a:xfrm>
              <a:off x="5697839" y="3075621"/>
              <a:ext cx="4432309" cy="2529660"/>
              <a:chOff x="-47885" y="1495179"/>
              <a:chExt cx="4432309" cy="2529660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C11B0CEE-45A3-4296-A217-67DD5215C6B4}"/>
                  </a:ext>
                </a:extLst>
              </p:cNvPr>
              <p:cNvSpPr txBox="1"/>
              <p:nvPr/>
            </p:nvSpPr>
            <p:spPr>
              <a:xfrm>
                <a:off x="-47885" y="1495179"/>
                <a:ext cx="1653603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02</a:t>
                </a:r>
                <a:endParaRPr kumimoji="0" lang="zh-CN" altLang="en-US" sz="8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1C905C31-7D8B-455D-A1C0-4F93B3C5747E}"/>
                  </a:ext>
                </a:extLst>
              </p:cNvPr>
              <p:cNvSpPr txBox="1"/>
              <p:nvPr/>
            </p:nvSpPr>
            <p:spPr>
              <a:xfrm>
                <a:off x="-40404" y="3070732"/>
                <a:ext cx="442482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This is a blank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here. This is a blank sample textbox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D6D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Dubai Light" panose="020B0303030403030204" pitchFamily="34" charset="-78"/>
                  </a:rPr>
                  <a:t>you can add your own desired text here .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Dubai Light" panose="020B0303030403030204" pitchFamily="34" charset="-78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2D12E087-B9D1-41BF-9FDB-0F4D718B8834}"/>
                </a:ext>
              </a:extLst>
            </p:cNvPr>
            <p:cNvSpPr txBox="1"/>
            <p:nvPr/>
          </p:nvSpPr>
          <p:spPr>
            <a:xfrm>
              <a:off x="5719328" y="4312104"/>
              <a:ext cx="28357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ADD YOUR TEXT HERE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" name="PA_组合 1">
            <a:extLst>
              <a:ext uri="{FF2B5EF4-FFF2-40B4-BE49-F238E27FC236}">
                <a16:creationId xmlns:a16="http://schemas.microsoft.com/office/drawing/2014/main" xmlns="" id="{C9092C76-B92A-4E63-8841-B671E805256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-1922585" y="-2485292"/>
            <a:ext cx="7673977" cy="6951199"/>
            <a:chOff x="-1922585" y="-2485292"/>
            <a:chExt cx="7673977" cy="6951199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7976920-8445-406B-8925-C1B0B31D371D}"/>
                </a:ext>
              </a:extLst>
            </p:cNvPr>
            <p:cNvSpPr/>
            <p:nvPr/>
          </p:nvSpPr>
          <p:spPr>
            <a:xfrm>
              <a:off x="-1922585" y="-2485292"/>
              <a:ext cx="6471139" cy="64711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3585729A-A918-4F13-8D76-EF38AC9E5D0D}"/>
                </a:ext>
              </a:extLst>
            </p:cNvPr>
            <p:cNvSpPr/>
            <p:nvPr/>
          </p:nvSpPr>
          <p:spPr>
            <a:xfrm>
              <a:off x="-1740119" y="-2302338"/>
              <a:ext cx="6105717" cy="6105717"/>
            </a:xfrm>
            <a:prstGeom prst="ellipse">
              <a:avLst/>
            </a:prstGeom>
            <a:solidFill>
              <a:srgbClr val="8BFB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0B9AD1A6-0D47-4513-B391-02D41FCF3937}"/>
                </a:ext>
              </a:extLst>
            </p:cNvPr>
            <p:cNvSpPr/>
            <p:nvPr/>
          </p:nvSpPr>
          <p:spPr>
            <a:xfrm>
              <a:off x="3587944" y="3505787"/>
              <a:ext cx="960120" cy="960120"/>
            </a:xfrm>
            <a:prstGeom prst="ellipse">
              <a:avLst/>
            </a:prstGeom>
            <a:noFill/>
            <a:ln>
              <a:solidFill>
                <a:srgbClr val="6D6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8738B64-D511-4FC1-83D4-6127B92AD1AB}"/>
                </a:ext>
              </a:extLst>
            </p:cNvPr>
            <p:cNvSpPr/>
            <p:nvPr/>
          </p:nvSpPr>
          <p:spPr>
            <a:xfrm rot="16200000" flipH="1">
              <a:off x="5151207" y="2251017"/>
              <a:ext cx="600185" cy="600185"/>
            </a:xfrm>
            <a:prstGeom prst="ellipse">
              <a:avLst/>
            </a:prstGeom>
            <a:noFill/>
            <a:ln>
              <a:solidFill>
                <a:srgbClr val="8BFB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8635D9E4-6378-434A-A277-0ACA1B4853B4}"/>
                </a:ext>
              </a:extLst>
            </p:cNvPr>
            <p:cNvSpPr/>
            <p:nvPr/>
          </p:nvSpPr>
          <p:spPr>
            <a:xfrm rot="16200000" flipH="1">
              <a:off x="4786036" y="1475237"/>
              <a:ext cx="57973" cy="57973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25202A2A-DC93-436D-8647-7CFDE2E72A6C}"/>
                </a:ext>
              </a:extLst>
            </p:cNvPr>
            <p:cNvSpPr/>
            <p:nvPr/>
          </p:nvSpPr>
          <p:spPr>
            <a:xfrm rot="16200000" flipH="1">
              <a:off x="4685566" y="2332007"/>
              <a:ext cx="200939" cy="200939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79F3BA1C-9ED1-46DB-8B16-B1B5AD5E5809}"/>
                </a:ext>
              </a:extLst>
            </p:cNvPr>
            <p:cNvSpPr/>
            <p:nvPr/>
          </p:nvSpPr>
          <p:spPr>
            <a:xfrm rot="16200000" flipH="1">
              <a:off x="5151207" y="1734688"/>
              <a:ext cx="97896" cy="97896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C1DF37D4-8C76-4A7B-9BAB-2F2F6462F57A}"/>
                </a:ext>
              </a:extLst>
            </p:cNvPr>
            <p:cNvSpPr/>
            <p:nvPr/>
          </p:nvSpPr>
          <p:spPr>
            <a:xfrm rot="16200000" flipH="1">
              <a:off x="2435816" y="3970725"/>
              <a:ext cx="160501" cy="16050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2DF765BB-6EA4-4C36-8603-BD81FDC999A8}"/>
                </a:ext>
              </a:extLst>
            </p:cNvPr>
            <p:cNvSpPr/>
            <p:nvPr/>
          </p:nvSpPr>
          <p:spPr>
            <a:xfrm rot="16200000" flipH="1">
              <a:off x="4548064" y="1783636"/>
              <a:ext cx="202737" cy="20273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0D63E641-CE32-4C53-AB6C-D5912966B11C}"/>
                </a:ext>
              </a:extLst>
            </p:cNvPr>
            <p:cNvSpPr/>
            <p:nvPr/>
          </p:nvSpPr>
          <p:spPr>
            <a:xfrm rot="16200000" flipH="1">
              <a:off x="4246231" y="2551110"/>
              <a:ext cx="119367" cy="119367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BBC193C1-BB62-40A7-8C9F-49F089848564}"/>
                </a:ext>
              </a:extLst>
            </p:cNvPr>
            <p:cNvSpPr/>
            <p:nvPr/>
          </p:nvSpPr>
          <p:spPr>
            <a:xfrm rot="16200000" flipH="1">
              <a:off x="1069742" y="4050975"/>
              <a:ext cx="181427" cy="18142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EB51F30B-0297-4863-98C6-AF17B52D1020}"/>
                </a:ext>
              </a:extLst>
            </p:cNvPr>
            <p:cNvSpPr/>
            <p:nvPr/>
          </p:nvSpPr>
          <p:spPr>
            <a:xfrm rot="16200000" flipH="1">
              <a:off x="4792517" y="829515"/>
              <a:ext cx="400661" cy="40066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PA_组合 2">
            <a:extLst>
              <a:ext uri="{FF2B5EF4-FFF2-40B4-BE49-F238E27FC236}">
                <a16:creationId xmlns:a16="http://schemas.microsoft.com/office/drawing/2014/main" xmlns="" id="{0E638784-C6D4-4E96-866C-A8211BB2672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849016" y="4340451"/>
            <a:ext cx="4468473" cy="4475302"/>
            <a:chOff x="9849016" y="4340451"/>
            <a:chExt cx="4468473" cy="4475302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1F8B9116-6D7A-4C39-8EAE-76EA33BE742E}"/>
                </a:ext>
              </a:extLst>
            </p:cNvPr>
            <p:cNvSpPr/>
            <p:nvPr/>
          </p:nvSpPr>
          <p:spPr>
            <a:xfrm>
              <a:off x="10401982" y="4900246"/>
              <a:ext cx="3915507" cy="3915507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B43C1088-38C3-4E2D-987E-069993E6250A}"/>
                </a:ext>
              </a:extLst>
            </p:cNvPr>
            <p:cNvSpPr/>
            <p:nvPr/>
          </p:nvSpPr>
          <p:spPr>
            <a:xfrm rot="16200000" flipH="1">
              <a:off x="9849016" y="6398678"/>
              <a:ext cx="202737" cy="202737"/>
            </a:xfrm>
            <a:prstGeom prst="ellipse">
              <a:avLst/>
            </a:prstGeom>
            <a:solidFill>
              <a:srgbClr val="5C5C5C"/>
            </a:solidFill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74A4AA44-46B4-404C-B515-862F2BC58023}"/>
                </a:ext>
              </a:extLst>
            </p:cNvPr>
            <p:cNvSpPr/>
            <p:nvPr/>
          </p:nvSpPr>
          <p:spPr>
            <a:xfrm rot="16200000" flipH="1">
              <a:off x="11384782" y="4340451"/>
              <a:ext cx="344651" cy="344651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991CD7A-AD06-4E30-A7DD-8D97B976E827}"/>
                </a:ext>
              </a:extLst>
            </p:cNvPr>
            <p:cNvSpPr/>
            <p:nvPr/>
          </p:nvSpPr>
          <p:spPr>
            <a:xfrm rot="16200000" flipH="1">
              <a:off x="11175278" y="4956048"/>
              <a:ext cx="121406" cy="121406"/>
            </a:xfrm>
            <a:prstGeom prst="ellipse">
              <a:avLst/>
            </a:prstGeom>
            <a:noFill/>
            <a:ln>
              <a:solidFill>
                <a:srgbClr val="5C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797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>
          <a:solidFill>
            <a:srgbClr val="6D6D6D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兰亭粗黑+细黑_GBK">
    <a:majorFont>
      <a:latin typeface="Open Sans Semibold"/>
      <a:ea typeface="方正黑体简体"/>
      <a:cs typeface=""/>
    </a:majorFont>
    <a:minorFont>
      <a:latin typeface="Open Sans Light"/>
      <a:ea typeface="方正兰亭细黑_GBK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简约质感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27506E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00000"/>
    </a:hlink>
    <a:folHlink>
      <a:srgbClr val="954F72"/>
    </a:folHlink>
  </a:clrScheme>
  <a:fontScheme name="常用3">
    <a:majorFont>
      <a:latin typeface="Arial"/>
      <a:ea typeface="微软雅黑"/>
      <a:cs typeface=""/>
    </a:majorFont>
    <a:minorFont>
      <a:latin typeface="Calibri Light"/>
      <a:ea typeface="微软雅黑 Light"/>
      <a:cs typeface="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Blue">
    <a:dk1>
      <a:sysClr val="windowText" lastClr="000000"/>
    </a:dk1>
    <a:lt1>
      <a:sysClr val="window" lastClr="FFFFFF"/>
    </a:lt1>
    <a:dk2>
      <a:srgbClr val="17406D"/>
    </a:dk2>
    <a:lt2>
      <a:srgbClr val="DBEF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OpenSans">
    <a:majorFont>
      <a:latin typeface="Adobe Garamond Pro"/>
      <a:ea typeface=""/>
      <a:cs typeface=""/>
    </a:majorFont>
    <a:minorFont>
      <a:latin typeface="Open Sans Light"/>
      <a:ea typeface=""/>
      <a:cs typeface=""/>
    </a:minorFont>
  </a:fontScheme>
  <a:fmtScheme name="Ofis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ParadoxLine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0A993"/>
    </a:accent1>
    <a:accent2>
      <a:srgbClr val="2F3540"/>
    </a:accent2>
    <a:accent3>
      <a:srgbClr val="CCCCCC"/>
    </a:accent3>
    <a:accent4>
      <a:srgbClr val="43A390"/>
    </a:accent4>
    <a:accent5>
      <a:srgbClr val="A6A6A6"/>
    </a:accent5>
    <a:accent6>
      <a:srgbClr val="368273"/>
    </a:accent6>
    <a:hlink>
      <a:srgbClr val="D9D9D9"/>
    </a:hlink>
    <a:folHlink>
      <a:srgbClr val="F2F2F2"/>
    </a:folHlink>
  </a:clrScheme>
  <a:fontScheme name="Source Sance pro">
    <a:majorFont>
      <a:latin typeface="Source Sans Pro"/>
      <a:ea typeface=""/>
      <a:cs typeface=""/>
    </a:majorFont>
    <a:minorFont>
      <a:latin typeface="Source Sans Pr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2218</Words>
  <Application>Microsoft Office PowerPoint</Application>
  <PresentationFormat>宽屏</PresentationFormat>
  <Paragraphs>197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方正兰亭细黑_GBK</vt:lpstr>
      <vt:lpstr>Century Gothic</vt:lpstr>
      <vt:lpstr>微软雅黑 Light</vt:lpstr>
      <vt:lpstr>等线</vt:lpstr>
      <vt:lpstr>Dubai Light</vt:lpstr>
      <vt:lpstr>Arial</vt:lpstr>
      <vt:lpstr>Open Sans Light</vt:lpstr>
      <vt:lpstr>等线 Light</vt:lpstr>
      <vt:lpstr>Calibri</vt:lpstr>
      <vt:lpstr>微软雅黑</vt:lpstr>
      <vt:lpstr>Gill Sans</vt:lpstr>
      <vt:lpstr>宋体</vt:lpstr>
      <vt:lpstr>Helvetica Light</vt:lpstr>
      <vt:lpstr>Agency FB</vt:lpstr>
      <vt:lpstr>Open Sans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阳光 男孩</cp:lastModifiedBy>
  <cp:revision>82</cp:revision>
  <dcterms:created xsi:type="dcterms:W3CDTF">2017-07-05T09:16:13Z</dcterms:created>
  <dcterms:modified xsi:type="dcterms:W3CDTF">2019-08-05T12:50:39Z</dcterms:modified>
</cp:coreProperties>
</file>