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2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429BE-B961-418D-AD6F-D057E0A79645}" type="datetimeFigureOut">
              <a:rPr lang="zh-CN" altLang="en-US" smtClean="0"/>
              <a:t>2019/8/6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C3DAC-69E7-46D6-8D4A-61AFCF8083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775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DA6A60-729C-457C-9821-6957C2B2B315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554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58402-3818-4904-8939-2EE78C97B27B}" type="datetimeFigureOut">
              <a:rPr lang="en-US"/>
              <a:pPr>
                <a:defRPr/>
              </a:pPr>
              <a:t>8/6/2019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FAE7F-05CE-4029-AE87-7E985C7C87C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A50DB-F56C-468B-A2D5-7AA32D319797}" type="datetimeFigureOut">
              <a:rPr lang="en-US"/>
              <a:pPr>
                <a:defRPr/>
              </a:pPr>
              <a:t>8/6/2019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F9F58-78DA-4BF2-8A75-64C57D58F5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67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9000">
              <a:schemeClr val="bg1">
                <a:tint val="80000"/>
                <a:satMod val="300000"/>
              </a:schemeClr>
            </a:gs>
            <a:gs pos="60000">
              <a:schemeClr val="bg1">
                <a:lumMod val="75000"/>
              </a:schemeClr>
            </a:gs>
            <a:gs pos="66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8/6/2019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252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4"/>
          <p:cNvSpPr>
            <a:spLocks noChangeArrowheads="1"/>
          </p:cNvSpPr>
          <p:nvPr/>
        </p:nvSpPr>
        <p:spPr bwMode="gray">
          <a:xfrm>
            <a:off x="457200" y="304800"/>
            <a:ext cx="56388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CAREER OPPORTUNITIES </a:t>
            </a:r>
            <a:r>
              <a:rPr lang="en-US" sz="2800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– Your Text Here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1600200" y="1328410"/>
            <a:ext cx="2568575" cy="4811343"/>
            <a:chOff x="3368675" y="1676400"/>
            <a:chExt cx="2152650" cy="4032250"/>
          </a:xfrm>
        </p:grpSpPr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3657600" y="1676400"/>
              <a:ext cx="1863725" cy="4032250"/>
            </a:xfrm>
            <a:custGeom>
              <a:avLst/>
              <a:gdLst/>
              <a:ahLst/>
              <a:cxnLst>
                <a:cxn ang="0">
                  <a:pos x="63" y="1075"/>
                </a:cxn>
                <a:cxn ang="0">
                  <a:pos x="427" y="1060"/>
                </a:cxn>
                <a:cxn ang="0">
                  <a:pos x="392" y="450"/>
                </a:cxn>
                <a:cxn ang="0">
                  <a:pos x="497" y="463"/>
                </a:cxn>
                <a:cxn ang="0">
                  <a:pos x="273" y="0"/>
                </a:cxn>
                <a:cxn ang="0">
                  <a:pos x="0" y="391"/>
                </a:cxn>
                <a:cxn ang="0">
                  <a:pos x="132" y="413"/>
                </a:cxn>
                <a:cxn ang="0">
                  <a:pos x="63" y="1075"/>
                </a:cxn>
              </a:cxnLst>
              <a:rect l="0" t="0" r="r" b="b"/>
              <a:pathLst>
                <a:path w="497" h="1075">
                  <a:moveTo>
                    <a:pt x="63" y="1075"/>
                  </a:moveTo>
                  <a:cubicBezTo>
                    <a:pt x="69" y="1075"/>
                    <a:pt x="427" y="1060"/>
                    <a:pt x="427" y="1060"/>
                  </a:cubicBezTo>
                  <a:cubicBezTo>
                    <a:pt x="392" y="450"/>
                    <a:pt x="392" y="450"/>
                    <a:pt x="392" y="450"/>
                  </a:cubicBezTo>
                  <a:cubicBezTo>
                    <a:pt x="497" y="463"/>
                    <a:pt x="497" y="463"/>
                    <a:pt x="497" y="463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132" y="413"/>
                    <a:pt x="132" y="413"/>
                    <a:pt x="132" y="413"/>
                  </a:cubicBezTo>
                  <a:lnTo>
                    <a:pt x="63" y="107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3589337" y="3225800"/>
              <a:ext cx="563563" cy="2482850"/>
            </a:xfrm>
            <a:custGeom>
              <a:avLst/>
              <a:gdLst/>
              <a:ahLst/>
              <a:cxnLst>
                <a:cxn ang="0">
                  <a:pos x="156" y="95"/>
                </a:cxn>
                <a:cxn ang="0">
                  <a:pos x="0" y="1512"/>
                </a:cxn>
                <a:cxn ang="0">
                  <a:pos x="192" y="1564"/>
                </a:cxn>
                <a:cxn ang="0">
                  <a:pos x="355" y="0"/>
                </a:cxn>
                <a:cxn ang="0">
                  <a:pos x="156" y="95"/>
                </a:cxn>
              </a:cxnLst>
              <a:rect l="0" t="0" r="r" b="b"/>
              <a:pathLst>
                <a:path w="355" h="1564">
                  <a:moveTo>
                    <a:pt x="156" y="95"/>
                  </a:moveTo>
                  <a:lnTo>
                    <a:pt x="0" y="1512"/>
                  </a:lnTo>
                  <a:lnTo>
                    <a:pt x="192" y="1564"/>
                  </a:lnTo>
                  <a:lnTo>
                    <a:pt x="355" y="0"/>
                  </a:lnTo>
                  <a:lnTo>
                    <a:pt x="156" y="9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5127625" y="3363913"/>
              <a:ext cx="393700" cy="169863"/>
            </a:xfrm>
            <a:custGeom>
              <a:avLst/>
              <a:gdLst/>
              <a:ahLst/>
              <a:cxnLst>
                <a:cxn ang="0">
                  <a:pos x="248" y="31"/>
                </a:cxn>
                <a:cxn ang="0">
                  <a:pos x="9" y="107"/>
                </a:cxn>
                <a:cxn ang="0">
                  <a:pos x="0" y="0"/>
                </a:cxn>
                <a:cxn ang="0">
                  <a:pos x="248" y="31"/>
                </a:cxn>
              </a:cxnLst>
              <a:rect l="0" t="0" r="r" b="b"/>
              <a:pathLst>
                <a:path w="248" h="107">
                  <a:moveTo>
                    <a:pt x="248" y="31"/>
                  </a:moveTo>
                  <a:lnTo>
                    <a:pt x="9" y="107"/>
                  </a:lnTo>
                  <a:lnTo>
                    <a:pt x="0" y="0"/>
                  </a:lnTo>
                  <a:lnTo>
                    <a:pt x="248" y="3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3368675" y="3143250"/>
              <a:ext cx="784225" cy="233363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0" y="104"/>
                </a:cxn>
                <a:cxn ang="0">
                  <a:pos x="295" y="147"/>
                </a:cxn>
                <a:cxn ang="0">
                  <a:pos x="494" y="52"/>
                </a:cxn>
                <a:cxn ang="0">
                  <a:pos x="182" y="0"/>
                </a:cxn>
              </a:cxnLst>
              <a:rect l="0" t="0" r="r" b="b"/>
              <a:pathLst>
                <a:path w="494" h="147">
                  <a:moveTo>
                    <a:pt x="182" y="0"/>
                  </a:moveTo>
                  <a:lnTo>
                    <a:pt x="0" y="104"/>
                  </a:lnTo>
                  <a:lnTo>
                    <a:pt x="295" y="147"/>
                  </a:lnTo>
                  <a:lnTo>
                    <a:pt x="494" y="52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3368675" y="1676400"/>
              <a:ext cx="1312863" cy="1631950"/>
            </a:xfrm>
            <a:custGeom>
              <a:avLst/>
              <a:gdLst/>
              <a:ahLst/>
              <a:cxnLst>
                <a:cxn ang="0">
                  <a:pos x="631" y="135"/>
                </a:cxn>
                <a:cxn ang="0">
                  <a:pos x="0" y="1028"/>
                </a:cxn>
                <a:cxn ang="0">
                  <a:pos x="182" y="924"/>
                </a:cxn>
                <a:cxn ang="0">
                  <a:pos x="827" y="0"/>
                </a:cxn>
                <a:cxn ang="0">
                  <a:pos x="631" y="135"/>
                </a:cxn>
              </a:cxnLst>
              <a:rect l="0" t="0" r="r" b="b"/>
              <a:pathLst>
                <a:path w="827" h="1028">
                  <a:moveTo>
                    <a:pt x="631" y="135"/>
                  </a:moveTo>
                  <a:lnTo>
                    <a:pt x="0" y="1028"/>
                  </a:lnTo>
                  <a:lnTo>
                    <a:pt x="182" y="924"/>
                  </a:lnTo>
                  <a:lnTo>
                    <a:pt x="827" y="0"/>
                  </a:lnTo>
                  <a:lnTo>
                    <a:pt x="631" y="13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669878" y="2700529"/>
            <a:ext cx="861603" cy="3776471"/>
            <a:chOff x="4422478" y="2591319"/>
            <a:chExt cx="861603" cy="3776471"/>
          </a:xfrm>
        </p:grpSpPr>
        <p:grpSp>
          <p:nvGrpSpPr>
            <p:cNvPr id="79" name="Group 78"/>
            <p:cNvGrpSpPr/>
            <p:nvPr/>
          </p:nvGrpSpPr>
          <p:grpSpPr>
            <a:xfrm rot="316865">
              <a:off x="4422478" y="2692946"/>
              <a:ext cx="709312" cy="3261624"/>
              <a:chOff x="5974556" y="2514868"/>
              <a:chExt cx="843327" cy="3776546"/>
            </a:xfr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  <a:alpha val="36000"/>
                  </a:schemeClr>
                </a:gs>
              </a:gsLst>
              <a:lin ang="5400000" scaled="1"/>
              <a:tileRect/>
            </a:gradFill>
          </p:grpSpPr>
          <p:sp>
            <p:nvSpPr>
              <p:cNvPr id="80" name="Rectangle 79"/>
              <p:cNvSpPr/>
              <p:nvPr/>
            </p:nvSpPr>
            <p:spPr>
              <a:xfrm rot="175703" flipH="1">
                <a:off x="5975542" y="2514943"/>
                <a:ext cx="100257" cy="377647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1" name="Rectangle 80"/>
              <p:cNvSpPr/>
              <p:nvPr/>
            </p:nvSpPr>
            <p:spPr>
              <a:xfrm rot="21424297">
                <a:off x="6695184" y="2514868"/>
                <a:ext cx="103724" cy="377647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6096000" y="2863197"/>
                <a:ext cx="571187" cy="6646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6096000" y="3252697"/>
                <a:ext cx="576634" cy="6646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4" name="Rectangle 83"/>
              <p:cNvSpPr/>
              <p:nvPr/>
            </p:nvSpPr>
            <p:spPr>
              <a:xfrm>
                <a:off x="6072188" y="3689606"/>
                <a:ext cx="622234" cy="6646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5" name="Rectangle 84"/>
              <p:cNvSpPr/>
              <p:nvPr/>
            </p:nvSpPr>
            <p:spPr>
              <a:xfrm>
                <a:off x="6055519" y="4130233"/>
                <a:ext cx="664322" cy="6646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6036469" y="4557845"/>
                <a:ext cx="711230" cy="6646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6001699" y="5012881"/>
                <a:ext cx="761715" cy="6646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5986463" y="5447000"/>
                <a:ext cx="804185" cy="6646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9" name="Rectangle 88"/>
              <p:cNvSpPr/>
              <p:nvPr/>
            </p:nvSpPr>
            <p:spPr>
              <a:xfrm>
                <a:off x="5974556" y="5859275"/>
                <a:ext cx="843327" cy="6646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90" name="Group 89"/>
            <p:cNvGrpSpPr/>
            <p:nvPr/>
          </p:nvGrpSpPr>
          <p:grpSpPr>
            <a:xfrm rot="5042">
              <a:off x="4574769" y="2591319"/>
              <a:ext cx="709312" cy="3776471"/>
              <a:chOff x="5974556" y="2514943"/>
              <a:chExt cx="843327" cy="3776471"/>
            </a:xfrm>
          </p:grpSpPr>
          <p:sp>
            <p:nvSpPr>
              <p:cNvPr id="91" name="Rectangle 90"/>
              <p:cNvSpPr/>
              <p:nvPr/>
            </p:nvSpPr>
            <p:spPr>
              <a:xfrm rot="175703" flipH="1">
                <a:off x="5975542" y="2514943"/>
                <a:ext cx="100257" cy="3776471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100000">
                    <a:schemeClr val="tx1">
                      <a:lumMod val="5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2" name="Rectangle 91"/>
              <p:cNvSpPr/>
              <p:nvPr/>
            </p:nvSpPr>
            <p:spPr>
              <a:xfrm rot="21424297">
                <a:off x="6694417" y="2593637"/>
                <a:ext cx="103724" cy="3657318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100000">
                    <a:schemeClr val="tx1">
                      <a:lumMod val="5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3" name="Rectangle 92"/>
              <p:cNvSpPr/>
              <p:nvPr/>
            </p:nvSpPr>
            <p:spPr>
              <a:xfrm rot="588990">
                <a:off x="6096000" y="2863197"/>
                <a:ext cx="571187" cy="66466"/>
              </a:xfrm>
              <a:prstGeom prst="rect">
                <a:avLst/>
              </a:prstGeom>
              <a:gradFill>
                <a:gsLst>
                  <a:gs pos="38000">
                    <a:schemeClr val="bg1">
                      <a:lumMod val="75000"/>
                    </a:schemeClr>
                  </a:gs>
                  <a:gs pos="100000">
                    <a:schemeClr val="tx1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4" name="Rectangle 93"/>
              <p:cNvSpPr/>
              <p:nvPr/>
            </p:nvSpPr>
            <p:spPr>
              <a:xfrm rot="426134">
                <a:off x="6096000" y="3252697"/>
                <a:ext cx="576634" cy="66466"/>
              </a:xfrm>
              <a:prstGeom prst="rect">
                <a:avLst/>
              </a:prstGeom>
              <a:gradFill>
                <a:gsLst>
                  <a:gs pos="38000">
                    <a:schemeClr val="bg1">
                      <a:lumMod val="75000"/>
                    </a:schemeClr>
                  </a:gs>
                  <a:gs pos="100000">
                    <a:schemeClr val="tx1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5" name="Rectangle 94"/>
              <p:cNvSpPr/>
              <p:nvPr/>
            </p:nvSpPr>
            <p:spPr>
              <a:xfrm rot="238351">
                <a:off x="6072188" y="3689606"/>
                <a:ext cx="622234" cy="66466"/>
              </a:xfrm>
              <a:prstGeom prst="rect">
                <a:avLst/>
              </a:prstGeom>
              <a:gradFill>
                <a:gsLst>
                  <a:gs pos="38000">
                    <a:schemeClr val="bg1">
                      <a:lumMod val="75000"/>
                    </a:schemeClr>
                  </a:gs>
                  <a:gs pos="100000">
                    <a:schemeClr val="tx1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6" name="Rectangle 95"/>
              <p:cNvSpPr/>
              <p:nvPr/>
            </p:nvSpPr>
            <p:spPr>
              <a:xfrm rot="158540">
                <a:off x="6055520" y="4130233"/>
                <a:ext cx="664322" cy="66466"/>
              </a:xfrm>
              <a:prstGeom prst="rect">
                <a:avLst/>
              </a:prstGeom>
              <a:gradFill>
                <a:gsLst>
                  <a:gs pos="38000">
                    <a:schemeClr val="bg1">
                      <a:lumMod val="75000"/>
                    </a:schemeClr>
                  </a:gs>
                  <a:gs pos="100000">
                    <a:schemeClr val="tx1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7" name="Rectangle 96"/>
              <p:cNvSpPr/>
              <p:nvPr/>
            </p:nvSpPr>
            <p:spPr>
              <a:xfrm>
                <a:off x="6036469" y="4557845"/>
                <a:ext cx="711230" cy="66466"/>
              </a:xfrm>
              <a:prstGeom prst="rect">
                <a:avLst/>
              </a:prstGeom>
              <a:gradFill>
                <a:gsLst>
                  <a:gs pos="38000">
                    <a:schemeClr val="bg1">
                      <a:lumMod val="75000"/>
                    </a:schemeClr>
                  </a:gs>
                  <a:gs pos="100000">
                    <a:schemeClr val="tx1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8" name="Rectangle 97"/>
              <p:cNvSpPr/>
              <p:nvPr/>
            </p:nvSpPr>
            <p:spPr>
              <a:xfrm rot="21397265">
                <a:off x="6001699" y="5012881"/>
                <a:ext cx="761715" cy="66466"/>
              </a:xfrm>
              <a:prstGeom prst="rect">
                <a:avLst/>
              </a:prstGeom>
              <a:gradFill>
                <a:gsLst>
                  <a:gs pos="38000">
                    <a:schemeClr val="bg1">
                      <a:lumMod val="75000"/>
                    </a:schemeClr>
                  </a:gs>
                  <a:gs pos="100000">
                    <a:schemeClr val="tx1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9" name="Rectangle 98"/>
              <p:cNvSpPr/>
              <p:nvPr/>
            </p:nvSpPr>
            <p:spPr>
              <a:xfrm rot="21377720">
                <a:off x="5986463" y="5447000"/>
                <a:ext cx="804185" cy="66466"/>
              </a:xfrm>
              <a:prstGeom prst="rect">
                <a:avLst/>
              </a:prstGeom>
              <a:gradFill>
                <a:gsLst>
                  <a:gs pos="38000">
                    <a:schemeClr val="bg1">
                      <a:lumMod val="75000"/>
                    </a:schemeClr>
                  </a:gs>
                  <a:gs pos="100000">
                    <a:schemeClr val="tx1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0" name="Rectangle 99"/>
              <p:cNvSpPr/>
              <p:nvPr/>
            </p:nvSpPr>
            <p:spPr>
              <a:xfrm rot="21342660">
                <a:off x="5974556" y="5859275"/>
                <a:ext cx="843327" cy="66466"/>
              </a:xfrm>
              <a:prstGeom prst="rect">
                <a:avLst/>
              </a:prstGeom>
              <a:gradFill>
                <a:gsLst>
                  <a:gs pos="38000">
                    <a:schemeClr val="bg1">
                      <a:lumMod val="75000"/>
                    </a:schemeClr>
                  </a:gs>
                  <a:gs pos="100000">
                    <a:schemeClr val="tx1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32" name="Rectangle 31"/>
          <p:cNvSpPr/>
          <p:nvPr/>
        </p:nvSpPr>
        <p:spPr>
          <a:xfrm rot="547116">
            <a:off x="2596547" y="2169838"/>
            <a:ext cx="10720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굴림" charset="-127"/>
                <a:cs typeface="Arial" pitchFamily="34" charset="0"/>
              </a:rPr>
              <a:t>Example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굴림" charset="-127"/>
                <a:cs typeface="Arial" pitchFamily="34" charset="0"/>
              </a:rPr>
              <a:t>Text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867400" y="1752600"/>
            <a:ext cx="2209800" cy="403860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2700">
            <a:solidFill>
              <a:schemeClr val="bg1">
                <a:lumMod val="6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5562600" y="1447800"/>
            <a:ext cx="2819400" cy="304800"/>
          </a:xfrm>
          <a:prstGeom prst="rect">
            <a:avLst/>
          </a:prstGeom>
          <a:gradFill flip="none" rotWithShape="1">
            <a:gsLst>
              <a:gs pos="0">
                <a:srgbClr val="3A3A3A">
                  <a:shade val="30000"/>
                  <a:satMod val="115000"/>
                </a:srgbClr>
              </a:gs>
              <a:gs pos="50000">
                <a:srgbClr val="3A3A3A">
                  <a:shade val="67500"/>
                  <a:satMod val="115000"/>
                </a:srgbClr>
              </a:gs>
              <a:gs pos="100000">
                <a:srgbClr val="3A3A3A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6019800" y="1447800"/>
            <a:ext cx="1676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Example</a:t>
            </a:r>
            <a:r>
              <a:rPr lang="uk-UA" sz="16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6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Text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943600" y="1926610"/>
            <a:ext cx="19812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latin typeface="+mn-lt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typesetting. </a:t>
            </a:r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167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Rectangle 156"/>
          <p:cNvSpPr/>
          <p:nvPr/>
        </p:nvSpPr>
        <p:spPr>
          <a:xfrm flipH="1">
            <a:off x="657224" y="5766911"/>
            <a:ext cx="2085975" cy="307777"/>
          </a:xfrm>
          <a:prstGeom prst="rect">
            <a:avLst/>
          </a:prstGeom>
          <a:solidFill>
            <a:srgbClr val="3B3B3B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1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굴림" charset="-127"/>
                <a:cs typeface="Arial" pitchFamily="34" charset="0"/>
              </a:rPr>
              <a:t>Your Text Here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8" name="Rectangle 157"/>
          <p:cNvSpPr/>
          <p:nvPr/>
        </p:nvSpPr>
        <p:spPr>
          <a:xfrm flipH="1">
            <a:off x="6429374" y="5766911"/>
            <a:ext cx="2085975" cy="307777"/>
          </a:xfrm>
          <a:prstGeom prst="rect">
            <a:avLst/>
          </a:prstGeom>
          <a:solidFill>
            <a:srgbClr val="3B3B3B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1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굴림" charset="-127"/>
                <a:cs typeface="Arial" pitchFamily="34" charset="0"/>
              </a:rPr>
              <a:t>Your Text Here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AutoShape 64"/>
          <p:cNvSpPr>
            <a:spLocks noChangeArrowheads="1"/>
          </p:cNvSpPr>
          <p:nvPr/>
        </p:nvSpPr>
        <p:spPr bwMode="gray">
          <a:xfrm>
            <a:off x="457200" y="228600"/>
            <a:ext cx="46482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>
                    <a:lumMod val="50000"/>
                  </a:schemeClr>
                </a:solidFill>
              </a:rPr>
              <a:t>KEYS AND PADLOCKS</a:t>
            </a:r>
            <a:endParaRPr lang="en-US" sz="2800" kern="0" dirty="0" smtClean="0">
              <a:solidFill>
                <a:schemeClr val="tx1">
                  <a:lumMod val="50000"/>
                </a:schemeClr>
              </a:solidFill>
              <a:latin typeface="+mn-lt"/>
              <a:ea typeface="굴림" charset="-127"/>
              <a:cs typeface="Arial" pitchFamily="34" charset="0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1738723" y="1295400"/>
            <a:ext cx="5861818" cy="4078874"/>
            <a:chOff x="2438400" y="2133600"/>
            <a:chExt cx="4462463" cy="3105150"/>
          </a:xfrm>
        </p:grpSpPr>
        <p:sp>
          <p:nvSpPr>
            <p:cNvPr id="4102" name="Freeform 6"/>
            <p:cNvSpPr>
              <a:spLocks/>
            </p:cNvSpPr>
            <p:nvPr/>
          </p:nvSpPr>
          <p:spPr bwMode="auto">
            <a:xfrm>
              <a:off x="5029200" y="2625725"/>
              <a:ext cx="169863" cy="55563"/>
            </a:xfrm>
            <a:custGeom>
              <a:avLst/>
              <a:gdLst/>
              <a:ahLst/>
              <a:cxnLst>
                <a:cxn ang="0">
                  <a:pos x="107" y="35"/>
                </a:cxn>
                <a:cxn ang="0">
                  <a:pos x="73" y="0"/>
                </a:cxn>
                <a:cxn ang="0">
                  <a:pos x="0" y="0"/>
                </a:cxn>
                <a:cxn ang="0">
                  <a:pos x="29" y="35"/>
                </a:cxn>
                <a:cxn ang="0">
                  <a:pos x="107" y="35"/>
                </a:cxn>
              </a:cxnLst>
              <a:rect l="0" t="0" r="r" b="b"/>
              <a:pathLst>
                <a:path w="107" h="35">
                  <a:moveTo>
                    <a:pt x="107" y="35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29" y="35"/>
                  </a:lnTo>
                  <a:lnTo>
                    <a:pt x="107" y="35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auto">
            <a:xfrm>
              <a:off x="4070350" y="2625725"/>
              <a:ext cx="168275" cy="52388"/>
            </a:xfrm>
            <a:custGeom>
              <a:avLst/>
              <a:gdLst/>
              <a:ahLst/>
              <a:cxnLst>
                <a:cxn ang="0">
                  <a:pos x="80" y="33"/>
                </a:cxn>
                <a:cxn ang="0">
                  <a:pos x="106" y="0"/>
                </a:cxn>
                <a:cxn ang="0">
                  <a:pos x="35" y="0"/>
                </a:cxn>
                <a:cxn ang="0">
                  <a:pos x="0" y="33"/>
                </a:cxn>
                <a:cxn ang="0">
                  <a:pos x="80" y="33"/>
                </a:cxn>
              </a:cxnLst>
              <a:rect l="0" t="0" r="r" b="b"/>
              <a:pathLst>
                <a:path w="106" h="33">
                  <a:moveTo>
                    <a:pt x="80" y="33"/>
                  </a:moveTo>
                  <a:lnTo>
                    <a:pt x="106" y="0"/>
                  </a:lnTo>
                  <a:lnTo>
                    <a:pt x="35" y="0"/>
                  </a:lnTo>
                  <a:lnTo>
                    <a:pt x="0" y="33"/>
                  </a:lnTo>
                  <a:lnTo>
                    <a:pt x="80" y="33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auto">
            <a:xfrm>
              <a:off x="2655888" y="2133600"/>
              <a:ext cx="1582738" cy="2786063"/>
            </a:xfrm>
            <a:custGeom>
              <a:avLst/>
              <a:gdLst/>
              <a:ahLst/>
              <a:cxnLst>
                <a:cxn ang="0">
                  <a:pos x="342" y="0"/>
                </a:cxn>
                <a:cxn ang="0">
                  <a:pos x="422" y="131"/>
                </a:cxn>
                <a:cxn ang="0">
                  <a:pos x="392" y="131"/>
                </a:cxn>
                <a:cxn ang="0">
                  <a:pos x="371" y="437"/>
                </a:cxn>
                <a:cxn ang="0">
                  <a:pos x="218" y="743"/>
                </a:cxn>
                <a:cxn ang="0">
                  <a:pos x="0" y="743"/>
                </a:cxn>
                <a:cxn ang="0">
                  <a:pos x="260" y="437"/>
                </a:cxn>
                <a:cxn ang="0">
                  <a:pos x="299" y="131"/>
                </a:cxn>
                <a:cxn ang="0">
                  <a:pos x="269" y="131"/>
                </a:cxn>
                <a:cxn ang="0">
                  <a:pos x="342" y="0"/>
                </a:cxn>
              </a:cxnLst>
              <a:rect l="0" t="0" r="r" b="b"/>
              <a:pathLst>
                <a:path w="422" h="743">
                  <a:moveTo>
                    <a:pt x="342" y="0"/>
                  </a:moveTo>
                  <a:cubicBezTo>
                    <a:pt x="370" y="44"/>
                    <a:pt x="397" y="87"/>
                    <a:pt x="422" y="131"/>
                  </a:cubicBezTo>
                  <a:cubicBezTo>
                    <a:pt x="412" y="131"/>
                    <a:pt x="402" y="131"/>
                    <a:pt x="392" y="131"/>
                  </a:cubicBezTo>
                  <a:cubicBezTo>
                    <a:pt x="391" y="233"/>
                    <a:pt x="391" y="336"/>
                    <a:pt x="371" y="437"/>
                  </a:cubicBezTo>
                  <a:cubicBezTo>
                    <a:pt x="350" y="540"/>
                    <a:pt x="299" y="641"/>
                    <a:pt x="218" y="743"/>
                  </a:cubicBezTo>
                  <a:cubicBezTo>
                    <a:pt x="145" y="743"/>
                    <a:pt x="73" y="743"/>
                    <a:pt x="0" y="743"/>
                  </a:cubicBezTo>
                  <a:cubicBezTo>
                    <a:pt x="137" y="641"/>
                    <a:pt x="223" y="543"/>
                    <a:pt x="260" y="437"/>
                  </a:cubicBezTo>
                  <a:cubicBezTo>
                    <a:pt x="295" y="338"/>
                    <a:pt x="297" y="233"/>
                    <a:pt x="299" y="131"/>
                  </a:cubicBezTo>
                  <a:cubicBezTo>
                    <a:pt x="289" y="131"/>
                    <a:pt x="279" y="131"/>
                    <a:pt x="269" y="131"/>
                  </a:cubicBezTo>
                  <a:cubicBezTo>
                    <a:pt x="294" y="87"/>
                    <a:pt x="318" y="44"/>
                    <a:pt x="34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6" name="Freeform 10"/>
            <p:cNvSpPr>
              <a:spLocks/>
            </p:cNvSpPr>
            <p:nvPr/>
          </p:nvSpPr>
          <p:spPr bwMode="auto">
            <a:xfrm>
              <a:off x="4257675" y="2133600"/>
              <a:ext cx="817563" cy="2790825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78" y="131"/>
                </a:cxn>
                <a:cxn ang="0">
                  <a:pos x="147" y="131"/>
                </a:cxn>
                <a:cxn ang="0">
                  <a:pos x="218" y="744"/>
                </a:cxn>
                <a:cxn ang="0">
                  <a:pos x="0" y="744"/>
                </a:cxn>
                <a:cxn ang="0">
                  <a:pos x="50" y="437"/>
                </a:cxn>
                <a:cxn ang="0">
                  <a:pos x="55" y="131"/>
                </a:cxn>
                <a:cxn ang="0">
                  <a:pos x="24" y="131"/>
                </a:cxn>
                <a:cxn ang="0">
                  <a:pos x="103" y="0"/>
                </a:cxn>
              </a:cxnLst>
              <a:rect l="0" t="0" r="r" b="b"/>
              <a:pathLst>
                <a:path w="218" h="744">
                  <a:moveTo>
                    <a:pt x="103" y="0"/>
                  </a:moveTo>
                  <a:cubicBezTo>
                    <a:pt x="128" y="44"/>
                    <a:pt x="153" y="87"/>
                    <a:pt x="178" y="131"/>
                  </a:cubicBezTo>
                  <a:cubicBezTo>
                    <a:pt x="168" y="131"/>
                    <a:pt x="157" y="131"/>
                    <a:pt x="147" y="131"/>
                  </a:cubicBezTo>
                  <a:cubicBezTo>
                    <a:pt x="150" y="366"/>
                    <a:pt x="157" y="513"/>
                    <a:pt x="218" y="744"/>
                  </a:cubicBezTo>
                  <a:cubicBezTo>
                    <a:pt x="145" y="744"/>
                    <a:pt x="73" y="744"/>
                    <a:pt x="0" y="744"/>
                  </a:cubicBezTo>
                  <a:cubicBezTo>
                    <a:pt x="28" y="642"/>
                    <a:pt x="45" y="540"/>
                    <a:pt x="50" y="437"/>
                  </a:cubicBezTo>
                  <a:cubicBezTo>
                    <a:pt x="55" y="335"/>
                    <a:pt x="55" y="233"/>
                    <a:pt x="55" y="131"/>
                  </a:cubicBezTo>
                  <a:cubicBezTo>
                    <a:pt x="44" y="131"/>
                    <a:pt x="34" y="131"/>
                    <a:pt x="24" y="131"/>
                  </a:cubicBezTo>
                  <a:cubicBezTo>
                    <a:pt x="50" y="87"/>
                    <a:pt x="76" y="44"/>
                    <a:pt x="10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A6D04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rgbClr val="8A6D04"/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7" name="Freeform 11"/>
            <p:cNvSpPr>
              <a:spLocks/>
            </p:cNvSpPr>
            <p:nvPr/>
          </p:nvSpPr>
          <p:spPr bwMode="auto">
            <a:xfrm>
              <a:off x="5029200" y="2133600"/>
              <a:ext cx="1646238" cy="2797175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154" y="131"/>
                </a:cxn>
                <a:cxn ang="0">
                  <a:pos x="124" y="131"/>
                </a:cxn>
                <a:cxn ang="0">
                  <a:pos x="171" y="438"/>
                </a:cxn>
                <a:cxn ang="0">
                  <a:pos x="439" y="746"/>
                </a:cxn>
                <a:cxn ang="0">
                  <a:pos x="221" y="745"/>
                </a:cxn>
                <a:cxn ang="0">
                  <a:pos x="61" y="438"/>
                </a:cxn>
                <a:cxn ang="0">
                  <a:pos x="31" y="131"/>
                </a:cxn>
                <a:cxn ang="0">
                  <a:pos x="0" y="131"/>
                </a:cxn>
                <a:cxn ang="0">
                  <a:pos x="84" y="0"/>
                </a:cxn>
              </a:cxnLst>
              <a:rect l="0" t="0" r="r" b="b"/>
              <a:pathLst>
                <a:path w="439" h="746">
                  <a:moveTo>
                    <a:pt x="84" y="0"/>
                  </a:moveTo>
                  <a:cubicBezTo>
                    <a:pt x="107" y="44"/>
                    <a:pt x="130" y="87"/>
                    <a:pt x="154" y="131"/>
                  </a:cubicBezTo>
                  <a:cubicBezTo>
                    <a:pt x="144" y="131"/>
                    <a:pt x="134" y="131"/>
                    <a:pt x="124" y="131"/>
                  </a:cubicBezTo>
                  <a:cubicBezTo>
                    <a:pt x="127" y="233"/>
                    <a:pt x="132" y="339"/>
                    <a:pt x="171" y="438"/>
                  </a:cubicBezTo>
                  <a:cubicBezTo>
                    <a:pt x="213" y="544"/>
                    <a:pt x="304" y="643"/>
                    <a:pt x="439" y="746"/>
                  </a:cubicBezTo>
                  <a:cubicBezTo>
                    <a:pt x="366" y="745"/>
                    <a:pt x="294" y="745"/>
                    <a:pt x="221" y="745"/>
                  </a:cubicBezTo>
                  <a:cubicBezTo>
                    <a:pt x="141" y="643"/>
                    <a:pt x="86" y="542"/>
                    <a:pt x="61" y="438"/>
                  </a:cubicBezTo>
                  <a:cubicBezTo>
                    <a:pt x="36" y="337"/>
                    <a:pt x="33" y="233"/>
                    <a:pt x="31" y="131"/>
                  </a:cubicBezTo>
                  <a:cubicBezTo>
                    <a:pt x="20" y="131"/>
                    <a:pt x="10" y="131"/>
                    <a:pt x="0" y="131"/>
                  </a:cubicBezTo>
                  <a:cubicBezTo>
                    <a:pt x="27" y="87"/>
                    <a:pt x="55" y="44"/>
                    <a:pt x="8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auto">
            <a:xfrm>
              <a:off x="5345113" y="2133600"/>
              <a:ext cx="366713" cy="547688"/>
            </a:xfrm>
            <a:custGeom>
              <a:avLst/>
              <a:gdLst/>
              <a:ahLst/>
              <a:cxnLst>
                <a:cxn ang="0">
                  <a:pos x="26" y="14"/>
                </a:cxn>
                <a:cxn ang="0">
                  <a:pos x="0" y="0"/>
                </a:cxn>
                <a:cxn ang="0">
                  <a:pos x="70" y="131"/>
                </a:cxn>
                <a:cxn ang="0">
                  <a:pos x="98" y="146"/>
                </a:cxn>
                <a:cxn ang="0">
                  <a:pos x="26" y="14"/>
                </a:cxn>
              </a:cxnLst>
              <a:rect l="0" t="0" r="r" b="b"/>
              <a:pathLst>
                <a:path w="98" h="146">
                  <a:moveTo>
                    <a:pt x="26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3"/>
                    <a:pt x="68" y="129"/>
                    <a:pt x="70" y="131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73" y="102"/>
                    <a:pt x="49" y="58"/>
                    <a:pt x="26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D4D4D">
                    <a:shade val="30000"/>
                    <a:satMod val="115000"/>
                  </a:srgbClr>
                </a:gs>
                <a:gs pos="50000">
                  <a:srgbClr val="4D4D4D">
                    <a:shade val="67500"/>
                    <a:satMod val="115000"/>
                  </a:srgbClr>
                </a:gs>
                <a:gs pos="100000">
                  <a:srgbClr val="4D4D4D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9" name="Freeform 13"/>
            <p:cNvSpPr>
              <a:spLocks/>
            </p:cNvSpPr>
            <p:nvPr/>
          </p:nvSpPr>
          <p:spPr bwMode="auto">
            <a:xfrm>
              <a:off x="5494338" y="2625725"/>
              <a:ext cx="217488" cy="55563"/>
            </a:xfrm>
            <a:custGeom>
              <a:avLst/>
              <a:gdLst/>
              <a:ahLst/>
              <a:cxnLst>
                <a:cxn ang="0">
                  <a:pos x="137" y="35"/>
                </a:cxn>
                <a:cxn ang="0">
                  <a:pos x="71" y="0"/>
                </a:cxn>
                <a:cxn ang="0">
                  <a:pos x="0" y="0"/>
                </a:cxn>
                <a:cxn ang="0">
                  <a:pos x="59" y="35"/>
                </a:cxn>
                <a:cxn ang="0">
                  <a:pos x="137" y="35"/>
                </a:cxn>
              </a:cxnLst>
              <a:rect l="0" t="0" r="r" b="b"/>
              <a:pathLst>
                <a:path w="137" h="35">
                  <a:moveTo>
                    <a:pt x="137" y="35"/>
                  </a:moveTo>
                  <a:lnTo>
                    <a:pt x="71" y="0"/>
                  </a:lnTo>
                  <a:lnTo>
                    <a:pt x="0" y="0"/>
                  </a:lnTo>
                  <a:lnTo>
                    <a:pt x="59" y="35"/>
                  </a:lnTo>
                  <a:lnTo>
                    <a:pt x="137" y="35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0" name="Freeform 14"/>
            <p:cNvSpPr>
              <a:spLocks/>
            </p:cNvSpPr>
            <p:nvPr/>
          </p:nvSpPr>
          <p:spPr bwMode="auto">
            <a:xfrm>
              <a:off x="5857875" y="4927600"/>
              <a:ext cx="1042988" cy="311150"/>
            </a:xfrm>
            <a:custGeom>
              <a:avLst/>
              <a:gdLst/>
              <a:ahLst/>
              <a:cxnLst>
                <a:cxn ang="0">
                  <a:pos x="657" y="196"/>
                </a:cxn>
                <a:cxn ang="0">
                  <a:pos x="515" y="2"/>
                </a:cxn>
                <a:cxn ang="0">
                  <a:pos x="0" y="0"/>
                </a:cxn>
                <a:cxn ang="0">
                  <a:pos x="85" y="194"/>
                </a:cxn>
                <a:cxn ang="0">
                  <a:pos x="657" y="196"/>
                </a:cxn>
              </a:cxnLst>
              <a:rect l="0" t="0" r="r" b="b"/>
              <a:pathLst>
                <a:path w="657" h="196">
                  <a:moveTo>
                    <a:pt x="657" y="196"/>
                  </a:moveTo>
                  <a:lnTo>
                    <a:pt x="515" y="2"/>
                  </a:lnTo>
                  <a:lnTo>
                    <a:pt x="0" y="0"/>
                  </a:lnTo>
                  <a:lnTo>
                    <a:pt x="85" y="194"/>
                  </a:lnTo>
                  <a:lnTo>
                    <a:pt x="657" y="1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auto">
            <a:xfrm>
              <a:off x="5494338" y="2625725"/>
              <a:ext cx="434975" cy="1619250"/>
            </a:xfrm>
            <a:custGeom>
              <a:avLst/>
              <a:gdLst/>
              <a:ahLst/>
              <a:cxnLst>
                <a:cxn ang="0">
                  <a:pos x="25" y="15"/>
                </a:cxn>
                <a:cxn ang="0">
                  <a:pos x="0" y="0"/>
                </a:cxn>
                <a:cxn ang="0">
                  <a:pos x="76" y="366"/>
                </a:cxn>
                <a:cxn ang="0">
                  <a:pos x="116" y="432"/>
                </a:cxn>
                <a:cxn ang="0">
                  <a:pos x="47" y="251"/>
                </a:cxn>
                <a:cxn ang="0">
                  <a:pos x="25" y="15"/>
                </a:cxn>
              </a:cxnLst>
              <a:rect l="0" t="0" r="r" b="b"/>
              <a:pathLst>
                <a:path w="116" h="432">
                  <a:moveTo>
                    <a:pt x="25" y="1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26"/>
                    <a:pt x="11" y="254"/>
                    <a:pt x="76" y="366"/>
                  </a:cubicBezTo>
                  <a:cubicBezTo>
                    <a:pt x="116" y="432"/>
                    <a:pt x="116" y="432"/>
                    <a:pt x="116" y="432"/>
                  </a:cubicBezTo>
                  <a:cubicBezTo>
                    <a:pt x="81" y="372"/>
                    <a:pt x="61" y="319"/>
                    <a:pt x="47" y="251"/>
                  </a:cubicBezTo>
                  <a:cubicBezTo>
                    <a:pt x="31" y="173"/>
                    <a:pt x="27" y="94"/>
                    <a:pt x="25" y="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D4D4D">
                    <a:shade val="30000"/>
                    <a:satMod val="115000"/>
                  </a:srgbClr>
                </a:gs>
                <a:gs pos="50000">
                  <a:srgbClr val="4D4D4D">
                    <a:shade val="67500"/>
                    <a:satMod val="115000"/>
                  </a:srgbClr>
                </a:gs>
                <a:gs pos="100000">
                  <a:srgbClr val="4D4D4D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2" name="Freeform 16"/>
            <p:cNvSpPr>
              <a:spLocks/>
            </p:cNvSpPr>
            <p:nvPr/>
          </p:nvSpPr>
          <p:spPr bwMode="auto">
            <a:xfrm>
              <a:off x="5337175" y="4030663"/>
              <a:ext cx="655638" cy="1204913"/>
            </a:xfrm>
            <a:custGeom>
              <a:avLst/>
              <a:gdLst/>
              <a:ahLst/>
              <a:cxnLst>
                <a:cxn ang="0">
                  <a:pos x="175" y="321"/>
                </a:cxn>
                <a:cxn ang="0">
                  <a:pos x="139" y="239"/>
                </a:cxn>
                <a:cxn ang="0">
                  <a:pos x="110" y="201"/>
                </a:cxn>
                <a:cxn ang="0">
                  <a:pos x="0" y="0"/>
                </a:cxn>
                <a:cxn ang="0">
                  <a:pos x="81" y="183"/>
                </a:cxn>
                <a:cxn ang="0">
                  <a:pos x="175" y="321"/>
                </a:cxn>
              </a:cxnLst>
              <a:rect l="0" t="0" r="r" b="b"/>
              <a:pathLst>
                <a:path w="175" h="321">
                  <a:moveTo>
                    <a:pt x="175" y="321"/>
                  </a:moveTo>
                  <a:cubicBezTo>
                    <a:pt x="139" y="239"/>
                    <a:pt x="139" y="239"/>
                    <a:pt x="139" y="239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64" y="137"/>
                    <a:pt x="28" y="74"/>
                    <a:pt x="0" y="0"/>
                  </a:cubicBezTo>
                  <a:cubicBezTo>
                    <a:pt x="27" y="75"/>
                    <a:pt x="41" y="114"/>
                    <a:pt x="81" y="183"/>
                  </a:cubicBezTo>
                  <a:cubicBezTo>
                    <a:pt x="109" y="233"/>
                    <a:pt x="140" y="276"/>
                    <a:pt x="175" y="321"/>
                  </a:cubicBez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auto">
            <a:xfrm>
              <a:off x="4808538" y="2625725"/>
              <a:ext cx="146050" cy="55563"/>
            </a:xfrm>
            <a:custGeom>
              <a:avLst/>
              <a:gdLst/>
              <a:ahLst/>
              <a:cxnLst>
                <a:cxn ang="0">
                  <a:pos x="92" y="35"/>
                </a:cxn>
                <a:cxn ang="0">
                  <a:pos x="73" y="0"/>
                </a:cxn>
                <a:cxn ang="0">
                  <a:pos x="0" y="0"/>
                </a:cxn>
                <a:cxn ang="0">
                  <a:pos x="12" y="35"/>
                </a:cxn>
                <a:cxn ang="0">
                  <a:pos x="92" y="35"/>
                </a:cxn>
              </a:cxnLst>
              <a:rect l="0" t="0" r="r" b="b"/>
              <a:pathLst>
                <a:path w="92" h="35">
                  <a:moveTo>
                    <a:pt x="92" y="35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12" y="35"/>
                  </a:lnTo>
                  <a:lnTo>
                    <a:pt x="92" y="35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4" name="Freeform 18"/>
            <p:cNvSpPr>
              <a:spLocks/>
            </p:cNvSpPr>
            <p:nvPr/>
          </p:nvSpPr>
          <p:spPr bwMode="auto">
            <a:xfrm>
              <a:off x="4216400" y="4924425"/>
              <a:ext cx="906463" cy="311150"/>
            </a:xfrm>
            <a:custGeom>
              <a:avLst/>
              <a:gdLst/>
              <a:ahLst/>
              <a:cxnLst>
                <a:cxn ang="0">
                  <a:pos x="571" y="196"/>
                </a:cxn>
                <a:cxn ang="0">
                  <a:pos x="541" y="0"/>
                </a:cxn>
                <a:cxn ang="0">
                  <a:pos x="26" y="0"/>
                </a:cxn>
                <a:cxn ang="0">
                  <a:pos x="0" y="193"/>
                </a:cxn>
                <a:cxn ang="0">
                  <a:pos x="571" y="196"/>
                </a:cxn>
              </a:cxnLst>
              <a:rect l="0" t="0" r="r" b="b"/>
              <a:pathLst>
                <a:path w="571" h="196">
                  <a:moveTo>
                    <a:pt x="571" y="196"/>
                  </a:moveTo>
                  <a:lnTo>
                    <a:pt x="541" y="0"/>
                  </a:lnTo>
                  <a:lnTo>
                    <a:pt x="26" y="0"/>
                  </a:lnTo>
                  <a:lnTo>
                    <a:pt x="0" y="193"/>
                  </a:lnTo>
                  <a:lnTo>
                    <a:pt x="571" y="1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2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bg2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bg2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5" name="Freeform 19"/>
            <p:cNvSpPr>
              <a:spLocks/>
            </p:cNvSpPr>
            <p:nvPr/>
          </p:nvSpPr>
          <p:spPr bwMode="auto">
            <a:xfrm>
              <a:off x="4808538" y="2625725"/>
              <a:ext cx="96838" cy="1528763"/>
            </a:xfrm>
            <a:custGeom>
              <a:avLst/>
              <a:gdLst/>
              <a:ahLst/>
              <a:cxnLst>
                <a:cxn ang="0">
                  <a:pos x="5" y="15"/>
                </a:cxn>
                <a:cxn ang="0">
                  <a:pos x="0" y="0"/>
                </a:cxn>
                <a:cxn ang="0">
                  <a:pos x="19" y="355"/>
                </a:cxn>
                <a:cxn ang="0">
                  <a:pos x="26" y="408"/>
                </a:cxn>
                <a:cxn ang="0">
                  <a:pos x="5" y="15"/>
                </a:cxn>
              </a:cxnLst>
              <a:rect l="0" t="0" r="r" b="b"/>
              <a:pathLst>
                <a:path w="26" h="408">
                  <a:moveTo>
                    <a:pt x="5" y="1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18"/>
                    <a:pt x="4" y="238"/>
                    <a:pt x="19" y="355"/>
                  </a:cubicBezTo>
                  <a:cubicBezTo>
                    <a:pt x="26" y="408"/>
                    <a:pt x="26" y="408"/>
                    <a:pt x="26" y="408"/>
                  </a:cubicBezTo>
                  <a:cubicBezTo>
                    <a:pt x="9" y="275"/>
                    <a:pt x="7" y="148"/>
                    <a:pt x="5" y="15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6" name="Freeform 20"/>
            <p:cNvSpPr>
              <a:spLocks/>
            </p:cNvSpPr>
            <p:nvPr/>
          </p:nvSpPr>
          <p:spPr bwMode="auto">
            <a:xfrm>
              <a:off x="4392613" y="2625725"/>
              <a:ext cx="71438" cy="1690688"/>
            </a:xfrm>
            <a:custGeom>
              <a:avLst/>
              <a:gdLst/>
              <a:ahLst/>
              <a:cxnLst>
                <a:cxn ang="0">
                  <a:pos x="0" y="451"/>
                </a:cxn>
                <a:cxn ang="0">
                  <a:pos x="16" y="259"/>
                </a:cxn>
                <a:cxn ang="0">
                  <a:pos x="19" y="0"/>
                </a:cxn>
                <a:cxn ang="0">
                  <a:pos x="13" y="25"/>
                </a:cxn>
                <a:cxn ang="0">
                  <a:pos x="0" y="451"/>
                </a:cxn>
              </a:cxnLst>
              <a:rect l="0" t="0" r="r" b="b"/>
              <a:pathLst>
                <a:path w="19" h="451">
                  <a:moveTo>
                    <a:pt x="0" y="451"/>
                  </a:moveTo>
                  <a:cubicBezTo>
                    <a:pt x="9" y="373"/>
                    <a:pt x="13" y="335"/>
                    <a:pt x="16" y="259"/>
                  </a:cubicBezTo>
                  <a:cubicBezTo>
                    <a:pt x="19" y="172"/>
                    <a:pt x="19" y="86"/>
                    <a:pt x="19" y="0"/>
                  </a:cubicBezTo>
                  <a:cubicBezTo>
                    <a:pt x="13" y="16"/>
                    <a:pt x="13" y="11"/>
                    <a:pt x="13" y="25"/>
                  </a:cubicBezTo>
                  <a:cubicBezTo>
                    <a:pt x="13" y="161"/>
                    <a:pt x="15" y="317"/>
                    <a:pt x="0" y="451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7" name="Freeform 21"/>
            <p:cNvSpPr>
              <a:spLocks/>
            </p:cNvSpPr>
            <p:nvPr/>
          </p:nvSpPr>
          <p:spPr bwMode="auto">
            <a:xfrm>
              <a:off x="4316413" y="2625725"/>
              <a:ext cx="147638" cy="55563"/>
            </a:xfrm>
            <a:custGeom>
              <a:avLst/>
              <a:gdLst/>
              <a:ahLst/>
              <a:cxnLst>
                <a:cxn ang="0">
                  <a:pos x="78" y="35"/>
                </a:cxn>
                <a:cxn ang="0">
                  <a:pos x="93" y="0"/>
                </a:cxn>
                <a:cxn ang="0">
                  <a:pos x="19" y="0"/>
                </a:cxn>
                <a:cxn ang="0">
                  <a:pos x="0" y="33"/>
                </a:cxn>
                <a:cxn ang="0">
                  <a:pos x="78" y="35"/>
                </a:cxn>
              </a:cxnLst>
              <a:rect l="0" t="0" r="r" b="b"/>
              <a:pathLst>
                <a:path w="93" h="35">
                  <a:moveTo>
                    <a:pt x="78" y="35"/>
                  </a:moveTo>
                  <a:lnTo>
                    <a:pt x="93" y="0"/>
                  </a:lnTo>
                  <a:lnTo>
                    <a:pt x="19" y="0"/>
                  </a:lnTo>
                  <a:lnTo>
                    <a:pt x="0" y="33"/>
                  </a:lnTo>
                  <a:lnTo>
                    <a:pt x="78" y="35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8" name="Freeform 22"/>
            <p:cNvSpPr>
              <a:spLocks/>
            </p:cNvSpPr>
            <p:nvPr/>
          </p:nvSpPr>
          <p:spPr bwMode="auto">
            <a:xfrm>
              <a:off x="3346450" y="4060825"/>
              <a:ext cx="622300" cy="1166813"/>
            </a:xfrm>
            <a:custGeom>
              <a:avLst/>
              <a:gdLst/>
              <a:ahLst/>
              <a:cxnLst>
                <a:cxn ang="0">
                  <a:pos x="146" y="57"/>
                </a:cxn>
                <a:cxn ang="0">
                  <a:pos x="166" y="0"/>
                </a:cxn>
                <a:cxn ang="0">
                  <a:pos x="41" y="220"/>
                </a:cxn>
                <a:cxn ang="0">
                  <a:pos x="34" y="229"/>
                </a:cxn>
                <a:cxn ang="0">
                  <a:pos x="0" y="311"/>
                </a:cxn>
                <a:cxn ang="0">
                  <a:pos x="146" y="57"/>
                </a:cxn>
              </a:cxnLst>
              <a:rect l="0" t="0" r="r" b="b"/>
              <a:pathLst>
                <a:path w="166" h="311">
                  <a:moveTo>
                    <a:pt x="146" y="57"/>
                  </a:moveTo>
                  <a:cubicBezTo>
                    <a:pt x="166" y="0"/>
                    <a:pt x="166" y="0"/>
                    <a:pt x="166" y="0"/>
                  </a:cubicBezTo>
                  <a:cubicBezTo>
                    <a:pt x="136" y="82"/>
                    <a:pt x="95" y="151"/>
                    <a:pt x="41" y="220"/>
                  </a:cubicBezTo>
                  <a:cubicBezTo>
                    <a:pt x="34" y="229"/>
                    <a:pt x="34" y="229"/>
                    <a:pt x="34" y="229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63" y="231"/>
                    <a:pt x="111" y="154"/>
                    <a:pt x="146" y="57"/>
                  </a:cubicBez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9" name="Freeform 23"/>
            <p:cNvSpPr>
              <a:spLocks/>
            </p:cNvSpPr>
            <p:nvPr/>
          </p:nvSpPr>
          <p:spPr bwMode="auto">
            <a:xfrm>
              <a:off x="3556000" y="2133600"/>
              <a:ext cx="382588" cy="544513"/>
            </a:xfrm>
            <a:custGeom>
              <a:avLst/>
              <a:gdLst/>
              <a:ahLst/>
              <a:cxnLst>
                <a:cxn ang="0">
                  <a:pos x="0" y="343"/>
                </a:cxn>
                <a:cxn ang="0">
                  <a:pos x="68" y="310"/>
                </a:cxn>
                <a:cxn ang="0">
                  <a:pos x="241" y="0"/>
                </a:cxn>
                <a:cxn ang="0">
                  <a:pos x="172" y="36"/>
                </a:cxn>
                <a:cxn ang="0">
                  <a:pos x="0" y="343"/>
                </a:cxn>
              </a:cxnLst>
              <a:rect l="0" t="0" r="r" b="b"/>
              <a:pathLst>
                <a:path w="241" h="343">
                  <a:moveTo>
                    <a:pt x="0" y="343"/>
                  </a:moveTo>
                  <a:lnTo>
                    <a:pt x="68" y="310"/>
                  </a:lnTo>
                  <a:lnTo>
                    <a:pt x="241" y="0"/>
                  </a:lnTo>
                  <a:lnTo>
                    <a:pt x="172" y="36"/>
                  </a:lnTo>
                  <a:lnTo>
                    <a:pt x="0" y="34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>
                    <a:shade val="30000"/>
                    <a:satMod val="115000"/>
                  </a:srgbClr>
                </a:gs>
                <a:gs pos="50000">
                  <a:srgbClr val="4D4D4D">
                    <a:shade val="67500"/>
                    <a:satMod val="115000"/>
                  </a:srgbClr>
                </a:gs>
                <a:gs pos="100000">
                  <a:srgbClr val="4D4D4D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0" name="Freeform 24"/>
            <p:cNvSpPr>
              <a:spLocks/>
            </p:cNvSpPr>
            <p:nvPr/>
          </p:nvSpPr>
          <p:spPr bwMode="auto">
            <a:xfrm>
              <a:off x="2438400" y="4919663"/>
              <a:ext cx="1035050" cy="307975"/>
            </a:xfrm>
            <a:custGeom>
              <a:avLst/>
              <a:gdLst/>
              <a:ahLst/>
              <a:cxnLst>
                <a:cxn ang="0">
                  <a:pos x="572" y="194"/>
                </a:cxn>
                <a:cxn ang="0">
                  <a:pos x="652" y="0"/>
                </a:cxn>
                <a:cxn ang="0">
                  <a:pos x="137" y="0"/>
                </a:cxn>
                <a:cxn ang="0">
                  <a:pos x="0" y="194"/>
                </a:cxn>
                <a:cxn ang="0">
                  <a:pos x="572" y="194"/>
                </a:cxn>
              </a:cxnLst>
              <a:rect l="0" t="0" r="r" b="b"/>
              <a:pathLst>
                <a:path w="652" h="194">
                  <a:moveTo>
                    <a:pt x="572" y="194"/>
                  </a:moveTo>
                  <a:lnTo>
                    <a:pt x="652" y="0"/>
                  </a:lnTo>
                  <a:lnTo>
                    <a:pt x="137" y="0"/>
                  </a:lnTo>
                  <a:lnTo>
                    <a:pt x="0" y="194"/>
                  </a:lnTo>
                  <a:lnTo>
                    <a:pt x="572" y="1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1" name="Freeform 25"/>
            <p:cNvSpPr>
              <a:spLocks/>
            </p:cNvSpPr>
            <p:nvPr/>
          </p:nvSpPr>
          <p:spPr bwMode="auto">
            <a:xfrm>
              <a:off x="3368675" y="2625725"/>
              <a:ext cx="407988" cy="1652588"/>
            </a:xfrm>
            <a:custGeom>
              <a:avLst/>
              <a:gdLst/>
              <a:ahLst/>
              <a:cxnLst>
                <a:cxn ang="0">
                  <a:pos x="0" y="441"/>
                </a:cxn>
                <a:cxn ang="0">
                  <a:pos x="39" y="374"/>
                </a:cxn>
                <a:cxn ang="0">
                  <a:pos x="109" y="0"/>
                </a:cxn>
                <a:cxn ang="0">
                  <a:pos x="84" y="14"/>
                </a:cxn>
                <a:cxn ang="0">
                  <a:pos x="6" y="430"/>
                </a:cxn>
                <a:cxn ang="0">
                  <a:pos x="0" y="441"/>
                </a:cxn>
              </a:cxnLst>
              <a:rect l="0" t="0" r="r" b="b"/>
              <a:pathLst>
                <a:path w="109" h="441">
                  <a:moveTo>
                    <a:pt x="0" y="441"/>
                  </a:moveTo>
                  <a:cubicBezTo>
                    <a:pt x="39" y="374"/>
                    <a:pt x="39" y="374"/>
                    <a:pt x="39" y="374"/>
                  </a:cubicBezTo>
                  <a:cubicBezTo>
                    <a:pt x="103" y="261"/>
                    <a:pt x="107" y="126"/>
                    <a:pt x="109" y="0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1" y="155"/>
                    <a:pt x="77" y="305"/>
                    <a:pt x="6" y="430"/>
                  </a:cubicBezTo>
                  <a:lnTo>
                    <a:pt x="0" y="4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>
                    <a:shade val="30000"/>
                    <a:satMod val="115000"/>
                  </a:srgbClr>
                </a:gs>
                <a:gs pos="50000">
                  <a:srgbClr val="4D4D4D">
                    <a:shade val="67500"/>
                    <a:satMod val="115000"/>
                  </a:srgbClr>
                </a:gs>
                <a:gs pos="100000">
                  <a:srgbClr val="4D4D4D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2" name="Freeform 26"/>
            <p:cNvSpPr>
              <a:spLocks/>
            </p:cNvSpPr>
            <p:nvPr/>
          </p:nvSpPr>
          <p:spPr bwMode="auto">
            <a:xfrm>
              <a:off x="3556000" y="2625725"/>
              <a:ext cx="220663" cy="52388"/>
            </a:xfrm>
            <a:custGeom>
              <a:avLst/>
              <a:gdLst/>
              <a:ahLst/>
              <a:cxnLst>
                <a:cxn ang="0">
                  <a:pos x="80" y="33"/>
                </a:cxn>
                <a:cxn ang="0">
                  <a:pos x="139" y="0"/>
                </a:cxn>
                <a:cxn ang="0">
                  <a:pos x="68" y="0"/>
                </a:cxn>
                <a:cxn ang="0">
                  <a:pos x="0" y="33"/>
                </a:cxn>
                <a:cxn ang="0">
                  <a:pos x="80" y="33"/>
                </a:cxn>
              </a:cxnLst>
              <a:rect l="0" t="0" r="r" b="b"/>
              <a:pathLst>
                <a:path w="139" h="33">
                  <a:moveTo>
                    <a:pt x="80" y="33"/>
                  </a:moveTo>
                  <a:lnTo>
                    <a:pt x="139" y="0"/>
                  </a:lnTo>
                  <a:lnTo>
                    <a:pt x="68" y="0"/>
                  </a:lnTo>
                  <a:lnTo>
                    <a:pt x="0" y="33"/>
                  </a:lnTo>
                  <a:lnTo>
                    <a:pt x="80" y="33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2344621" y="4978980"/>
            <a:ext cx="220973" cy="385078"/>
            <a:chOff x="2344621" y="5304911"/>
            <a:chExt cx="220973" cy="385078"/>
          </a:xfrm>
        </p:grpSpPr>
        <p:sp>
          <p:nvSpPr>
            <p:cNvPr id="120" name="Freeform 22"/>
            <p:cNvSpPr>
              <a:spLocks/>
            </p:cNvSpPr>
            <p:nvPr/>
          </p:nvSpPr>
          <p:spPr bwMode="auto">
            <a:xfrm rot="20921601" flipH="1">
              <a:off x="2360598" y="5304911"/>
              <a:ext cx="173557" cy="385078"/>
            </a:xfrm>
            <a:custGeom>
              <a:avLst/>
              <a:gdLst/>
              <a:ahLst/>
              <a:cxnLst>
                <a:cxn ang="0">
                  <a:pos x="217" y="427"/>
                </a:cxn>
                <a:cxn ang="0">
                  <a:pos x="151" y="196"/>
                </a:cxn>
                <a:cxn ang="0">
                  <a:pos x="209" y="90"/>
                </a:cxn>
                <a:cxn ang="0">
                  <a:pos x="108" y="14"/>
                </a:cxn>
                <a:cxn ang="0">
                  <a:pos x="7" y="140"/>
                </a:cxn>
                <a:cxn ang="0">
                  <a:pos x="66" y="217"/>
                </a:cxn>
                <a:cxn ang="0">
                  <a:pos x="0" y="481"/>
                </a:cxn>
                <a:cxn ang="0">
                  <a:pos x="217" y="427"/>
                </a:cxn>
              </a:cxnLst>
              <a:rect l="0" t="0" r="r" b="b"/>
              <a:pathLst>
                <a:path w="217" h="481">
                  <a:moveTo>
                    <a:pt x="217" y="427"/>
                  </a:moveTo>
                  <a:cubicBezTo>
                    <a:pt x="151" y="196"/>
                    <a:pt x="151" y="196"/>
                    <a:pt x="151" y="196"/>
                  </a:cubicBezTo>
                  <a:cubicBezTo>
                    <a:pt x="185" y="171"/>
                    <a:pt x="209" y="130"/>
                    <a:pt x="209" y="90"/>
                  </a:cubicBezTo>
                  <a:cubicBezTo>
                    <a:pt x="209" y="34"/>
                    <a:pt x="164" y="0"/>
                    <a:pt x="108" y="14"/>
                  </a:cubicBezTo>
                  <a:cubicBezTo>
                    <a:pt x="52" y="28"/>
                    <a:pt x="7" y="84"/>
                    <a:pt x="7" y="140"/>
                  </a:cubicBezTo>
                  <a:cubicBezTo>
                    <a:pt x="7" y="180"/>
                    <a:pt x="31" y="209"/>
                    <a:pt x="66" y="217"/>
                  </a:cubicBezTo>
                  <a:cubicBezTo>
                    <a:pt x="0" y="481"/>
                    <a:pt x="0" y="481"/>
                    <a:pt x="0" y="481"/>
                  </a:cubicBezTo>
                  <a:lnTo>
                    <a:pt x="217" y="427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 rot="20921601" flipH="1">
              <a:off x="2344621" y="5323695"/>
              <a:ext cx="84066" cy="148133"/>
            </a:xfrm>
            <a:custGeom>
              <a:avLst/>
              <a:gdLst/>
              <a:ahLst/>
              <a:cxnLst>
                <a:cxn ang="0">
                  <a:pos x="46" y="185"/>
                </a:cxn>
                <a:cxn ang="0">
                  <a:pos x="105" y="79"/>
                </a:cxn>
                <a:cxn ang="0">
                  <a:pos x="33" y="0"/>
                </a:cxn>
                <a:cxn ang="0">
                  <a:pos x="59" y="60"/>
                </a:cxn>
                <a:cxn ang="0">
                  <a:pos x="0" y="166"/>
                </a:cxn>
                <a:cxn ang="0">
                  <a:pos x="1" y="167"/>
                </a:cxn>
                <a:cxn ang="0">
                  <a:pos x="47" y="185"/>
                </a:cxn>
                <a:cxn ang="0">
                  <a:pos x="46" y="185"/>
                </a:cxn>
              </a:cxnLst>
              <a:rect l="0" t="0" r="r" b="b"/>
              <a:pathLst>
                <a:path w="105" h="185">
                  <a:moveTo>
                    <a:pt x="46" y="185"/>
                  </a:moveTo>
                  <a:cubicBezTo>
                    <a:pt x="81" y="160"/>
                    <a:pt x="105" y="119"/>
                    <a:pt x="105" y="79"/>
                  </a:cubicBezTo>
                  <a:cubicBezTo>
                    <a:pt x="105" y="33"/>
                    <a:pt x="75" y="2"/>
                    <a:pt x="33" y="0"/>
                  </a:cubicBezTo>
                  <a:cubicBezTo>
                    <a:pt x="49" y="14"/>
                    <a:pt x="59" y="35"/>
                    <a:pt x="59" y="60"/>
                  </a:cubicBezTo>
                  <a:cubicBezTo>
                    <a:pt x="59" y="101"/>
                    <a:pt x="35" y="142"/>
                    <a:pt x="0" y="166"/>
                  </a:cubicBezTo>
                  <a:cubicBezTo>
                    <a:pt x="1" y="167"/>
                    <a:pt x="1" y="167"/>
                    <a:pt x="1" y="167"/>
                  </a:cubicBezTo>
                  <a:cubicBezTo>
                    <a:pt x="47" y="185"/>
                    <a:pt x="47" y="185"/>
                    <a:pt x="47" y="185"/>
                  </a:cubicBezTo>
                  <a:lnTo>
                    <a:pt x="46" y="18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/>
            </p:cNvSpPr>
            <p:nvPr/>
          </p:nvSpPr>
          <p:spPr bwMode="auto">
            <a:xfrm rot="20921601" flipH="1">
              <a:off x="2370060" y="5454834"/>
              <a:ext cx="88812" cy="198641"/>
            </a:xfrm>
            <a:custGeom>
              <a:avLst/>
              <a:gdLst/>
              <a:ahLst/>
              <a:cxnLst>
                <a:cxn ang="0">
                  <a:pos x="108" y="43"/>
                </a:cxn>
                <a:cxn ang="0">
                  <a:pos x="0" y="0"/>
                </a:cxn>
                <a:cxn ang="0">
                  <a:pos x="153" y="546"/>
                </a:cxn>
                <a:cxn ang="0">
                  <a:pos x="153" y="546"/>
                </a:cxn>
                <a:cxn ang="0">
                  <a:pos x="262" y="586"/>
                </a:cxn>
                <a:cxn ang="0">
                  <a:pos x="108" y="43"/>
                </a:cxn>
              </a:cxnLst>
              <a:rect l="0" t="0" r="r" b="b"/>
              <a:pathLst>
                <a:path w="262" h="586">
                  <a:moveTo>
                    <a:pt x="108" y="43"/>
                  </a:moveTo>
                  <a:lnTo>
                    <a:pt x="0" y="0"/>
                  </a:lnTo>
                  <a:lnTo>
                    <a:pt x="153" y="546"/>
                  </a:lnTo>
                  <a:lnTo>
                    <a:pt x="153" y="546"/>
                  </a:lnTo>
                  <a:lnTo>
                    <a:pt x="262" y="586"/>
                  </a:lnTo>
                  <a:lnTo>
                    <a:pt x="108" y="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 rot="20921601" flipH="1">
              <a:off x="2391698" y="5629351"/>
              <a:ext cx="173896" cy="57626"/>
            </a:xfrm>
            <a:custGeom>
              <a:avLst/>
              <a:gdLst/>
              <a:ahLst/>
              <a:cxnLst>
                <a:cxn ang="0">
                  <a:pos x="404" y="0"/>
                </a:cxn>
                <a:cxn ang="0">
                  <a:pos x="19" y="94"/>
                </a:cxn>
                <a:cxn ang="0">
                  <a:pos x="0" y="170"/>
                </a:cxn>
                <a:cxn ang="0">
                  <a:pos x="513" y="42"/>
                </a:cxn>
                <a:cxn ang="0">
                  <a:pos x="513" y="40"/>
                </a:cxn>
                <a:cxn ang="0">
                  <a:pos x="404" y="0"/>
                </a:cxn>
              </a:cxnLst>
              <a:rect l="0" t="0" r="r" b="b"/>
              <a:pathLst>
                <a:path w="513" h="170">
                  <a:moveTo>
                    <a:pt x="404" y="0"/>
                  </a:moveTo>
                  <a:lnTo>
                    <a:pt x="19" y="94"/>
                  </a:lnTo>
                  <a:lnTo>
                    <a:pt x="0" y="170"/>
                  </a:lnTo>
                  <a:lnTo>
                    <a:pt x="513" y="42"/>
                  </a:lnTo>
                  <a:lnTo>
                    <a:pt x="513" y="40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6771030" y="4980573"/>
            <a:ext cx="220973" cy="385078"/>
            <a:chOff x="6771030" y="5306504"/>
            <a:chExt cx="220973" cy="385078"/>
          </a:xfrm>
        </p:grpSpPr>
        <p:sp>
          <p:nvSpPr>
            <p:cNvPr id="129" name="Freeform 22"/>
            <p:cNvSpPr>
              <a:spLocks/>
            </p:cNvSpPr>
            <p:nvPr/>
          </p:nvSpPr>
          <p:spPr bwMode="auto">
            <a:xfrm rot="678399">
              <a:off x="6802469" y="5306504"/>
              <a:ext cx="173557" cy="385078"/>
            </a:xfrm>
            <a:custGeom>
              <a:avLst/>
              <a:gdLst/>
              <a:ahLst/>
              <a:cxnLst>
                <a:cxn ang="0">
                  <a:pos x="217" y="427"/>
                </a:cxn>
                <a:cxn ang="0">
                  <a:pos x="151" y="196"/>
                </a:cxn>
                <a:cxn ang="0">
                  <a:pos x="209" y="90"/>
                </a:cxn>
                <a:cxn ang="0">
                  <a:pos x="108" y="14"/>
                </a:cxn>
                <a:cxn ang="0">
                  <a:pos x="7" y="140"/>
                </a:cxn>
                <a:cxn ang="0">
                  <a:pos x="66" y="217"/>
                </a:cxn>
                <a:cxn ang="0">
                  <a:pos x="0" y="481"/>
                </a:cxn>
                <a:cxn ang="0">
                  <a:pos x="217" y="427"/>
                </a:cxn>
              </a:cxnLst>
              <a:rect l="0" t="0" r="r" b="b"/>
              <a:pathLst>
                <a:path w="217" h="481">
                  <a:moveTo>
                    <a:pt x="217" y="427"/>
                  </a:moveTo>
                  <a:cubicBezTo>
                    <a:pt x="151" y="196"/>
                    <a:pt x="151" y="196"/>
                    <a:pt x="151" y="196"/>
                  </a:cubicBezTo>
                  <a:cubicBezTo>
                    <a:pt x="185" y="171"/>
                    <a:pt x="209" y="130"/>
                    <a:pt x="209" y="90"/>
                  </a:cubicBezTo>
                  <a:cubicBezTo>
                    <a:pt x="209" y="34"/>
                    <a:pt x="164" y="0"/>
                    <a:pt x="108" y="14"/>
                  </a:cubicBezTo>
                  <a:cubicBezTo>
                    <a:pt x="52" y="28"/>
                    <a:pt x="7" y="84"/>
                    <a:pt x="7" y="140"/>
                  </a:cubicBezTo>
                  <a:cubicBezTo>
                    <a:pt x="7" y="180"/>
                    <a:pt x="31" y="209"/>
                    <a:pt x="66" y="217"/>
                  </a:cubicBezTo>
                  <a:cubicBezTo>
                    <a:pt x="0" y="481"/>
                    <a:pt x="0" y="481"/>
                    <a:pt x="0" y="481"/>
                  </a:cubicBezTo>
                  <a:lnTo>
                    <a:pt x="217" y="427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23"/>
            <p:cNvSpPr>
              <a:spLocks/>
            </p:cNvSpPr>
            <p:nvPr/>
          </p:nvSpPr>
          <p:spPr bwMode="auto">
            <a:xfrm rot="678399">
              <a:off x="6907937" y="5325288"/>
              <a:ext cx="84066" cy="148133"/>
            </a:xfrm>
            <a:custGeom>
              <a:avLst/>
              <a:gdLst/>
              <a:ahLst/>
              <a:cxnLst>
                <a:cxn ang="0">
                  <a:pos x="46" y="185"/>
                </a:cxn>
                <a:cxn ang="0">
                  <a:pos x="105" y="79"/>
                </a:cxn>
                <a:cxn ang="0">
                  <a:pos x="33" y="0"/>
                </a:cxn>
                <a:cxn ang="0">
                  <a:pos x="59" y="60"/>
                </a:cxn>
                <a:cxn ang="0">
                  <a:pos x="0" y="166"/>
                </a:cxn>
                <a:cxn ang="0">
                  <a:pos x="1" y="167"/>
                </a:cxn>
                <a:cxn ang="0">
                  <a:pos x="47" y="185"/>
                </a:cxn>
                <a:cxn ang="0">
                  <a:pos x="46" y="185"/>
                </a:cxn>
              </a:cxnLst>
              <a:rect l="0" t="0" r="r" b="b"/>
              <a:pathLst>
                <a:path w="105" h="185">
                  <a:moveTo>
                    <a:pt x="46" y="185"/>
                  </a:moveTo>
                  <a:cubicBezTo>
                    <a:pt x="81" y="160"/>
                    <a:pt x="105" y="119"/>
                    <a:pt x="105" y="79"/>
                  </a:cubicBezTo>
                  <a:cubicBezTo>
                    <a:pt x="105" y="33"/>
                    <a:pt x="75" y="2"/>
                    <a:pt x="33" y="0"/>
                  </a:cubicBezTo>
                  <a:cubicBezTo>
                    <a:pt x="49" y="14"/>
                    <a:pt x="59" y="35"/>
                    <a:pt x="59" y="60"/>
                  </a:cubicBezTo>
                  <a:cubicBezTo>
                    <a:pt x="59" y="101"/>
                    <a:pt x="35" y="142"/>
                    <a:pt x="0" y="166"/>
                  </a:cubicBezTo>
                  <a:cubicBezTo>
                    <a:pt x="1" y="167"/>
                    <a:pt x="1" y="167"/>
                    <a:pt x="1" y="167"/>
                  </a:cubicBezTo>
                  <a:cubicBezTo>
                    <a:pt x="47" y="185"/>
                    <a:pt x="47" y="185"/>
                    <a:pt x="47" y="185"/>
                  </a:cubicBezTo>
                  <a:lnTo>
                    <a:pt x="46" y="18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24"/>
            <p:cNvSpPr>
              <a:spLocks/>
            </p:cNvSpPr>
            <p:nvPr/>
          </p:nvSpPr>
          <p:spPr bwMode="auto">
            <a:xfrm rot="678399">
              <a:off x="6877752" y="5456427"/>
              <a:ext cx="88812" cy="198641"/>
            </a:xfrm>
            <a:custGeom>
              <a:avLst/>
              <a:gdLst/>
              <a:ahLst/>
              <a:cxnLst>
                <a:cxn ang="0">
                  <a:pos x="108" y="43"/>
                </a:cxn>
                <a:cxn ang="0">
                  <a:pos x="0" y="0"/>
                </a:cxn>
                <a:cxn ang="0">
                  <a:pos x="153" y="546"/>
                </a:cxn>
                <a:cxn ang="0">
                  <a:pos x="153" y="546"/>
                </a:cxn>
                <a:cxn ang="0">
                  <a:pos x="262" y="586"/>
                </a:cxn>
                <a:cxn ang="0">
                  <a:pos x="108" y="43"/>
                </a:cxn>
              </a:cxnLst>
              <a:rect l="0" t="0" r="r" b="b"/>
              <a:pathLst>
                <a:path w="262" h="586">
                  <a:moveTo>
                    <a:pt x="108" y="43"/>
                  </a:moveTo>
                  <a:lnTo>
                    <a:pt x="0" y="0"/>
                  </a:lnTo>
                  <a:lnTo>
                    <a:pt x="153" y="546"/>
                  </a:lnTo>
                  <a:lnTo>
                    <a:pt x="153" y="546"/>
                  </a:lnTo>
                  <a:lnTo>
                    <a:pt x="262" y="586"/>
                  </a:lnTo>
                  <a:lnTo>
                    <a:pt x="108" y="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25"/>
            <p:cNvSpPr>
              <a:spLocks/>
            </p:cNvSpPr>
            <p:nvPr/>
          </p:nvSpPr>
          <p:spPr bwMode="auto">
            <a:xfrm rot="678399">
              <a:off x="6771030" y="5630944"/>
              <a:ext cx="173896" cy="57626"/>
            </a:xfrm>
            <a:custGeom>
              <a:avLst/>
              <a:gdLst/>
              <a:ahLst/>
              <a:cxnLst>
                <a:cxn ang="0">
                  <a:pos x="404" y="0"/>
                </a:cxn>
                <a:cxn ang="0">
                  <a:pos x="19" y="94"/>
                </a:cxn>
                <a:cxn ang="0">
                  <a:pos x="0" y="170"/>
                </a:cxn>
                <a:cxn ang="0">
                  <a:pos x="513" y="42"/>
                </a:cxn>
                <a:cxn ang="0">
                  <a:pos x="513" y="40"/>
                </a:cxn>
                <a:cxn ang="0">
                  <a:pos x="404" y="0"/>
                </a:cxn>
              </a:cxnLst>
              <a:rect l="0" t="0" r="r" b="b"/>
              <a:pathLst>
                <a:path w="513" h="170">
                  <a:moveTo>
                    <a:pt x="404" y="0"/>
                  </a:moveTo>
                  <a:lnTo>
                    <a:pt x="19" y="94"/>
                  </a:lnTo>
                  <a:lnTo>
                    <a:pt x="0" y="170"/>
                  </a:lnTo>
                  <a:lnTo>
                    <a:pt x="513" y="42"/>
                  </a:lnTo>
                  <a:lnTo>
                    <a:pt x="513" y="40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7" name="Freeform 46"/>
          <p:cNvSpPr>
            <a:spLocks/>
          </p:cNvSpPr>
          <p:nvPr/>
        </p:nvSpPr>
        <p:spPr bwMode="auto">
          <a:xfrm>
            <a:off x="4584700" y="4972371"/>
            <a:ext cx="215900" cy="378598"/>
          </a:xfrm>
          <a:custGeom>
            <a:avLst/>
            <a:gdLst/>
            <a:ahLst/>
            <a:cxnLst>
              <a:cxn ang="0">
                <a:pos x="251" y="494"/>
              </a:cxn>
              <a:cxn ang="0">
                <a:pos x="171" y="191"/>
              </a:cxn>
              <a:cxn ang="0">
                <a:pos x="227" y="101"/>
              </a:cxn>
              <a:cxn ang="0">
                <a:pos x="126" y="0"/>
              </a:cxn>
              <a:cxn ang="0">
                <a:pos x="25" y="101"/>
              </a:cxn>
              <a:cxn ang="0">
                <a:pos x="80" y="191"/>
              </a:cxn>
              <a:cxn ang="0">
                <a:pos x="0" y="494"/>
              </a:cxn>
              <a:cxn ang="0">
                <a:pos x="251" y="494"/>
              </a:cxn>
            </a:cxnLst>
            <a:rect l="0" t="0" r="r" b="b"/>
            <a:pathLst>
              <a:path w="251" h="494">
                <a:moveTo>
                  <a:pt x="251" y="494"/>
                </a:moveTo>
                <a:cubicBezTo>
                  <a:pt x="171" y="191"/>
                  <a:pt x="171" y="191"/>
                  <a:pt x="171" y="191"/>
                </a:cubicBezTo>
                <a:cubicBezTo>
                  <a:pt x="204" y="174"/>
                  <a:pt x="227" y="140"/>
                  <a:pt x="227" y="101"/>
                </a:cubicBezTo>
                <a:cubicBezTo>
                  <a:pt x="227" y="45"/>
                  <a:pt x="181" y="0"/>
                  <a:pt x="126" y="0"/>
                </a:cubicBezTo>
                <a:cubicBezTo>
                  <a:pt x="70" y="0"/>
                  <a:pt x="25" y="45"/>
                  <a:pt x="25" y="101"/>
                </a:cubicBezTo>
                <a:cubicBezTo>
                  <a:pt x="25" y="140"/>
                  <a:pt x="47" y="174"/>
                  <a:pt x="80" y="191"/>
                </a:cubicBezTo>
                <a:cubicBezTo>
                  <a:pt x="0" y="494"/>
                  <a:pt x="0" y="494"/>
                  <a:pt x="0" y="494"/>
                </a:cubicBezTo>
                <a:lnTo>
                  <a:pt x="251" y="494"/>
                </a:lnTo>
                <a:close/>
              </a:path>
            </a:pathLst>
          </a:custGeom>
          <a:gradFill flip="none" rotWithShape="1">
            <a:gsLst>
              <a:gs pos="0">
                <a:srgbClr val="3B3B3B">
                  <a:shade val="30000"/>
                  <a:satMod val="115000"/>
                </a:srgbClr>
              </a:gs>
              <a:gs pos="50000">
                <a:srgbClr val="3B3B3B">
                  <a:shade val="67500"/>
                  <a:satMod val="115000"/>
                </a:srgbClr>
              </a:gs>
              <a:gs pos="100000">
                <a:srgbClr val="3B3B3B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124200" y="6198513"/>
            <a:ext cx="32004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100" kern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   </a:t>
            </a:r>
            <a:r>
              <a:rPr lang="en-US" altLang="ko-KR" sz="1100" kern="0" dirty="0" err="1" smtClean="0">
                <a:solidFill>
                  <a:schemeClr val="tx1">
                    <a:lumMod val="75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Lorem</a:t>
            </a:r>
            <a:r>
              <a:rPr lang="en-US" altLang="ko-KR" sz="1100" kern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 is simp dummy text of then and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     scrambled it to make a type specimen book. </a:t>
            </a:r>
          </a:p>
        </p:txBody>
      </p:sp>
      <p:sp>
        <p:nvSpPr>
          <p:cNvPr id="154" name="Rectangle 153"/>
          <p:cNvSpPr/>
          <p:nvPr/>
        </p:nvSpPr>
        <p:spPr>
          <a:xfrm>
            <a:off x="685800" y="6198513"/>
            <a:ext cx="20574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100" kern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   </a:t>
            </a:r>
            <a:r>
              <a:rPr lang="en-US" altLang="ko-KR" sz="1100" kern="0" dirty="0" err="1" smtClean="0">
                <a:solidFill>
                  <a:schemeClr val="tx1">
                    <a:lumMod val="75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Lorem</a:t>
            </a:r>
            <a:r>
              <a:rPr lang="en-US" altLang="ko-KR" sz="1100" kern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 is simp dummy text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     of then and scrambled it </a:t>
            </a:r>
          </a:p>
        </p:txBody>
      </p:sp>
      <p:sp>
        <p:nvSpPr>
          <p:cNvPr id="155" name="Rectangle 154"/>
          <p:cNvSpPr/>
          <p:nvPr/>
        </p:nvSpPr>
        <p:spPr>
          <a:xfrm>
            <a:off x="3124200" y="5767626"/>
            <a:ext cx="2971800" cy="307777"/>
          </a:xfrm>
          <a:prstGeom prst="rect">
            <a:avLst/>
          </a:prstGeom>
          <a:solidFill>
            <a:srgbClr val="A08902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1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굴림" charset="-127"/>
                <a:cs typeface="Arial" pitchFamily="34" charset="0"/>
              </a:rPr>
              <a:t>Your Text Here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6" name="Rectangle 155"/>
          <p:cNvSpPr/>
          <p:nvPr/>
        </p:nvSpPr>
        <p:spPr>
          <a:xfrm>
            <a:off x="6477000" y="6198513"/>
            <a:ext cx="20574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100" kern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   </a:t>
            </a:r>
            <a:r>
              <a:rPr lang="en-US" altLang="ko-KR" sz="1100" kern="0" dirty="0" err="1" smtClean="0">
                <a:solidFill>
                  <a:schemeClr val="tx1">
                    <a:lumMod val="75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Lorem</a:t>
            </a:r>
            <a:r>
              <a:rPr lang="en-US" altLang="ko-KR" sz="1100" kern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 is simp dummy text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굴림" charset="-127"/>
                <a:cs typeface="Arial" pitchFamily="34" charset="0"/>
              </a:rPr>
              <a:t>     of then and scrambled it </a:t>
            </a:r>
          </a:p>
        </p:txBody>
      </p:sp>
      <p:grpSp>
        <p:nvGrpSpPr>
          <p:cNvPr id="159" name="Group 158"/>
          <p:cNvGrpSpPr/>
          <p:nvPr/>
        </p:nvGrpSpPr>
        <p:grpSpPr>
          <a:xfrm>
            <a:off x="7086600" y="5257790"/>
            <a:ext cx="1838762" cy="1066810"/>
            <a:chOff x="3200400" y="2992437"/>
            <a:chExt cx="4613275" cy="2676525"/>
          </a:xfrm>
        </p:grpSpPr>
        <p:sp>
          <p:nvSpPr>
            <p:cNvPr id="160" name="Freeform 11"/>
            <p:cNvSpPr>
              <a:spLocks/>
            </p:cNvSpPr>
            <p:nvPr/>
          </p:nvSpPr>
          <p:spPr bwMode="auto">
            <a:xfrm>
              <a:off x="3681412" y="3917950"/>
              <a:ext cx="112713" cy="198438"/>
            </a:xfrm>
            <a:custGeom>
              <a:avLst/>
              <a:gdLst/>
              <a:ahLst/>
              <a:cxnLst>
                <a:cxn ang="0">
                  <a:pos x="4" y="125"/>
                </a:cxn>
                <a:cxn ang="0">
                  <a:pos x="71" y="95"/>
                </a:cxn>
                <a:cxn ang="0">
                  <a:pos x="71" y="0"/>
                </a:cxn>
                <a:cxn ang="0">
                  <a:pos x="0" y="0"/>
                </a:cxn>
                <a:cxn ang="0">
                  <a:pos x="4" y="125"/>
                </a:cxn>
              </a:cxnLst>
              <a:rect l="0" t="0" r="r" b="b"/>
              <a:pathLst>
                <a:path w="71" h="125">
                  <a:moveTo>
                    <a:pt x="4" y="125"/>
                  </a:moveTo>
                  <a:lnTo>
                    <a:pt x="71" y="95"/>
                  </a:lnTo>
                  <a:lnTo>
                    <a:pt x="71" y="0"/>
                  </a:lnTo>
                  <a:lnTo>
                    <a:pt x="0" y="0"/>
                  </a:lnTo>
                  <a:lnTo>
                    <a:pt x="4" y="125"/>
                  </a:lnTo>
                  <a:close/>
                </a:path>
              </a:pathLst>
            </a:custGeom>
            <a:solidFill>
              <a:srgbClr val="4E3E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2"/>
            <p:cNvSpPr>
              <a:spLocks/>
            </p:cNvSpPr>
            <p:nvPr/>
          </p:nvSpPr>
          <p:spPr bwMode="auto">
            <a:xfrm>
              <a:off x="3876675" y="3587750"/>
              <a:ext cx="141288" cy="600075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80" y="0"/>
                </a:cxn>
                <a:cxn ang="0">
                  <a:pos x="89" y="359"/>
                </a:cxn>
                <a:cxn ang="0">
                  <a:pos x="0" y="378"/>
                </a:cxn>
                <a:cxn ang="0">
                  <a:pos x="0" y="15"/>
                </a:cxn>
              </a:cxnLst>
              <a:rect l="0" t="0" r="r" b="b"/>
              <a:pathLst>
                <a:path w="89" h="378">
                  <a:moveTo>
                    <a:pt x="0" y="15"/>
                  </a:moveTo>
                  <a:lnTo>
                    <a:pt x="80" y="0"/>
                  </a:lnTo>
                  <a:lnTo>
                    <a:pt x="89" y="359"/>
                  </a:lnTo>
                  <a:lnTo>
                    <a:pt x="0" y="378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4E3E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3"/>
            <p:cNvSpPr>
              <a:spLocks/>
            </p:cNvSpPr>
            <p:nvPr/>
          </p:nvSpPr>
          <p:spPr bwMode="auto">
            <a:xfrm>
              <a:off x="3200400" y="3048000"/>
              <a:ext cx="3241675" cy="134302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860" y="204"/>
                </a:cxn>
                <a:cxn ang="0">
                  <a:pos x="864" y="358"/>
                </a:cxn>
                <a:cxn ang="0">
                  <a:pos x="36" y="106"/>
                </a:cxn>
                <a:cxn ang="0">
                  <a:pos x="66" y="0"/>
                </a:cxn>
              </a:cxnLst>
              <a:rect l="0" t="0" r="r" b="b"/>
              <a:pathLst>
                <a:path w="864" h="358">
                  <a:moveTo>
                    <a:pt x="66" y="0"/>
                  </a:moveTo>
                  <a:cubicBezTo>
                    <a:pt x="860" y="204"/>
                    <a:pt x="860" y="204"/>
                    <a:pt x="860" y="204"/>
                  </a:cubicBezTo>
                  <a:cubicBezTo>
                    <a:pt x="864" y="358"/>
                    <a:pt x="864" y="358"/>
                    <a:pt x="864" y="358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6" y="106"/>
                    <a:pt x="0" y="34"/>
                    <a:pt x="66" y="0"/>
                  </a:cubicBezTo>
                  <a:close/>
                </a:path>
              </a:pathLst>
            </a:custGeom>
            <a:gradFill>
              <a:gsLst>
                <a:gs pos="0">
                  <a:srgbClr val="8A6D04">
                    <a:shade val="30000"/>
                    <a:satMod val="115000"/>
                  </a:srgbClr>
                </a:gs>
                <a:gs pos="42000">
                  <a:srgbClr val="A08902"/>
                </a:gs>
                <a:gs pos="54000">
                  <a:srgbClr val="FEE75E"/>
                </a:gs>
                <a:gs pos="60000">
                  <a:srgbClr val="4E3E02"/>
                </a:gs>
              </a:gsLst>
              <a:lin ang="642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4"/>
            <p:cNvSpPr>
              <a:spLocks/>
            </p:cNvSpPr>
            <p:nvPr/>
          </p:nvSpPr>
          <p:spPr bwMode="auto">
            <a:xfrm>
              <a:off x="3494087" y="3468687"/>
              <a:ext cx="382588" cy="719138"/>
            </a:xfrm>
            <a:custGeom>
              <a:avLst/>
              <a:gdLst/>
              <a:ahLst/>
              <a:cxnLst>
                <a:cxn ang="0">
                  <a:pos x="241" y="90"/>
                </a:cxn>
                <a:cxn ang="0">
                  <a:pos x="0" y="0"/>
                </a:cxn>
                <a:cxn ang="0">
                  <a:pos x="0" y="198"/>
                </a:cxn>
                <a:cxn ang="0">
                  <a:pos x="66" y="217"/>
                </a:cxn>
                <a:cxn ang="0">
                  <a:pos x="66" y="385"/>
                </a:cxn>
                <a:cxn ang="0">
                  <a:pos x="122" y="408"/>
                </a:cxn>
                <a:cxn ang="0">
                  <a:pos x="122" y="316"/>
                </a:cxn>
                <a:cxn ang="0">
                  <a:pos x="189" y="335"/>
                </a:cxn>
                <a:cxn ang="0">
                  <a:pos x="189" y="434"/>
                </a:cxn>
                <a:cxn ang="0">
                  <a:pos x="241" y="453"/>
                </a:cxn>
                <a:cxn ang="0">
                  <a:pos x="241" y="90"/>
                </a:cxn>
              </a:cxnLst>
              <a:rect l="0" t="0" r="r" b="b"/>
              <a:pathLst>
                <a:path w="241" h="453">
                  <a:moveTo>
                    <a:pt x="241" y="90"/>
                  </a:moveTo>
                  <a:lnTo>
                    <a:pt x="0" y="0"/>
                  </a:lnTo>
                  <a:lnTo>
                    <a:pt x="0" y="198"/>
                  </a:lnTo>
                  <a:lnTo>
                    <a:pt x="66" y="217"/>
                  </a:lnTo>
                  <a:lnTo>
                    <a:pt x="66" y="385"/>
                  </a:lnTo>
                  <a:lnTo>
                    <a:pt x="122" y="408"/>
                  </a:lnTo>
                  <a:lnTo>
                    <a:pt x="122" y="316"/>
                  </a:lnTo>
                  <a:lnTo>
                    <a:pt x="189" y="335"/>
                  </a:lnTo>
                  <a:lnTo>
                    <a:pt x="189" y="434"/>
                  </a:lnTo>
                  <a:lnTo>
                    <a:pt x="241" y="453"/>
                  </a:lnTo>
                  <a:lnTo>
                    <a:pt x="241" y="90"/>
                  </a:lnTo>
                  <a:close/>
                </a:path>
              </a:pathLst>
            </a:custGeom>
            <a:solidFill>
              <a:srgbClr val="A089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5"/>
            <p:cNvSpPr>
              <a:spLocks/>
            </p:cNvSpPr>
            <p:nvPr/>
          </p:nvSpPr>
          <p:spPr bwMode="auto">
            <a:xfrm>
              <a:off x="6831012" y="3052762"/>
              <a:ext cx="982663" cy="2616200"/>
            </a:xfrm>
            <a:custGeom>
              <a:avLst/>
              <a:gdLst/>
              <a:ahLst/>
              <a:cxnLst>
                <a:cxn ang="0">
                  <a:pos x="104" y="15"/>
                </a:cxn>
                <a:cxn ang="0">
                  <a:pos x="74" y="7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31" y="15"/>
                </a:cxn>
                <a:cxn ang="0">
                  <a:pos x="188" y="229"/>
                </a:cxn>
                <a:cxn ang="0">
                  <a:pos x="181" y="545"/>
                </a:cxn>
                <a:cxn ang="0">
                  <a:pos x="90" y="676"/>
                </a:cxn>
                <a:cxn ang="0">
                  <a:pos x="253" y="545"/>
                </a:cxn>
                <a:cxn ang="0">
                  <a:pos x="260" y="229"/>
                </a:cxn>
                <a:cxn ang="0">
                  <a:pos x="104" y="15"/>
                </a:cxn>
              </a:cxnLst>
              <a:rect l="0" t="0" r="r" b="b"/>
              <a:pathLst>
                <a:path w="262" h="698">
                  <a:moveTo>
                    <a:pt x="104" y="15"/>
                  </a:moveTo>
                  <a:cubicBezTo>
                    <a:pt x="74" y="7"/>
                    <a:pt x="74" y="7"/>
                    <a:pt x="74" y="7"/>
                  </a:cubicBezTo>
                  <a:cubicBezTo>
                    <a:pt x="47" y="0"/>
                    <a:pt x="22" y="1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20" y="38"/>
                    <a:pt x="190" y="134"/>
                    <a:pt x="188" y="229"/>
                  </a:cubicBezTo>
                  <a:cubicBezTo>
                    <a:pt x="181" y="545"/>
                    <a:pt x="181" y="545"/>
                    <a:pt x="181" y="545"/>
                  </a:cubicBezTo>
                  <a:cubicBezTo>
                    <a:pt x="179" y="612"/>
                    <a:pt x="143" y="661"/>
                    <a:pt x="90" y="676"/>
                  </a:cubicBezTo>
                  <a:cubicBezTo>
                    <a:pt x="178" y="698"/>
                    <a:pt x="251" y="640"/>
                    <a:pt x="253" y="545"/>
                  </a:cubicBezTo>
                  <a:cubicBezTo>
                    <a:pt x="260" y="229"/>
                    <a:pt x="260" y="229"/>
                    <a:pt x="260" y="229"/>
                  </a:cubicBezTo>
                  <a:cubicBezTo>
                    <a:pt x="262" y="134"/>
                    <a:pt x="192" y="38"/>
                    <a:pt x="104" y="15"/>
                  </a:cubicBezTo>
                  <a:close/>
                </a:path>
              </a:pathLst>
            </a:custGeom>
            <a:gradFill>
              <a:gsLst>
                <a:gs pos="0">
                  <a:srgbClr val="8A6D04">
                    <a:shade val="30000"/>
                    <a:satMod val="115000"/>
                  </a:srgbClr>
                </a:gs>
                <a:gs pos="42000">
                  <a:srgbClr val="A08902"/>
                </a:gs>
                <a:gs pos="100000">
                  <a:srgbClr val="FEE75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6"/>
            <p:cNvSpPr>
              <a:spLocks noEditPoints="1"/>
            </p:cNvSpPr>
            <p:nvPr/>
          </p:nvSpPr>
          <p:spPr bwMode="auto">
            <a:xfrm>
              <a:off x="6373812" y="2992437"/>
              <a:ext cx="1200150" cy="2617788"/>
            </a:xfrm>
            <a:custGeom>
              <a:avLst/>
              <a:gdLst/>
              <a:ahLst/>
              <a:cxnLst>
                <a:cxn ang="0">
                  <a:pos x="180" y="31"/>
                </a:cxn>
                <a:cxn ang="0">
                  <a:pos x="153" y="23"/>
                </a:cxn>
                <a:cxn ang="0">
                  <a:pos x="152" y="23"/>
                </a:cxn>
                <a:cxn ang="0">
                  <a:pos x="8" y="153"/>
                </a:cxn>
                <a:cxn ang="0">
                  <a:pos x="2" y="470"/>
                </a:cxn>
                <a:cxn ang="0">
                  <a:pos x="140" y="684"/>
                </a:cxn>
                <a:cxn ang="0">
                  <a:pos x="167" y="691"/>
                </a:cxn>
                <a:cxn ang="0">
                  <a:pos x="232" y="692"/>
                </a:cxn>
                <a:cxn ang="0">
                  <a:pos x="312" y="561"/>
                </a:cxn>
                <a:cxn ang="0">
                  <a:pos x="318" y="245"/>
                </a:cxn>
                <a:cxn ang="0">
                  <a:pos x="180" y="31"/>
                </a:cxn>
                <a:cxn ang="0">
                  <a:pos x="246" y="487"/>
                </a:cxn>
                <a:cxn ang="0">
                  <a:pos x="197" y="576"/>
                </a:cxn>
                <a:cxn ang="0">
                  <a:pos x="156" y="576"/>
                </a:cxn>
                <a:cxn ang="0">
                  <a:pos x="140" y="571"/>
                </a:cxn>
                <a:cxn ang="0">
                  <a:pos x="54" y="424"/>
                </a:cxn>
                <a:cxn ang="0">
                  <a:pos x="58" y="207"/>
                </a:cxn>
                <a:cxn ang="0">
                  <a:pos x="147" y="117"/>
                </a:cxn>
                <a:cxn ang="0">
                  <a:pos x="148" y="118"/>
                </a:cxn>
                <a:cxn ang="0">
                  <a:pos x="164" y="123"/>
                </a:cxn>
                <a:cxn ang="0">
                  <a:pos x="250" y="270"/>
                </a:cxn>
                <a:cxn ang="0">
                  <a:pos x="246" y="487"/>
                </a:cxn>
              </a:cxnLst>
              <a:rect l="0" t="0" r="r" b="b"/>
              <a:pathLst>
                <a:path w="320" h="698">
                  <a:moveTo>
                    <a:pt x="180" y="31"/>
                  </a:moveTo>
                  <a:cubicBezTo>
                    <a:pt x="153" y="23"/>
                    <a:pt x="153" y="23"/>
                    <a:pt x="153" y="23"/>
                  </a:cubicBezTo>
                  <a:cubicBezTo>
                    <a:pt x="153" y="23"/>
                    <a:pt x="153" y="23"/>
                    <a:pt x="152" y="23"/>
                  </a:cubicBezTo>
                  <a:cubicBezTo>
                    <a:pt x="74" y="0"/>
                    <a:pt x="10" y="58"/>
                    <a:pt x="8" y="153"/>
                  </a:cubicBezTo>
                  <a:cubicBezTo>
                    <a:pt x="2" y="470"/>
                    <a:pt x="2" y="470"/>
                    <a:pt x="2" y="470"/>
                  </a:cubicBezTo>
                  <a:cubicBezTo>
                    <a:pt x="0" y="565"/>
                    <a:pt x="62" y="661"/>
                    <a:pt x="140" y="684"/>
                  </a:cubicBezTo>
                  <a:cubicBezTo>
                    <a:pt x="167" y="691"/>
                    <a:pt x="167" y="691"/>
                    <a:pt x="167" y="691"/>
                  </a:cubicBezTo>
                  <a:cubicBezTo>
                    <a:pt x="190" y="698"/>
                    <a:pt x="212" y="698"/>
                    <a:pt x="232" y="692"/>
                  </a:cubicBezTo>
                  <a:cubicBezTo>
                    <a:pt x="278" y="677"/>
                    <a:pt x="311" y="628"/>
                    <a:pt x="312" y="561"/>
                  </a:cubicBezTo>
                  <a:cubicBezTo>
                    <a:pt x="318" y="245"/>
                    <a:pt x="318" y="245"/>
                    <a:pt x="318" y="245"/>
                  </a:cubicBezTo>
                  <a:cubicBezTo>
                    <a:pt x="320" y="150"/>
                    <a:pt x="258" y="54"/>
                    <a:pt x="180" y="31"/>
                  </a:cubicBezTo>
                  <a:close/>
                  <a:moveTo>
                    <a:pt x="246" y="487"/>
                  </a:moveTo>
                  <a:cubicBezTo>
                    <a:pt x="246" y="533"/>
                    <a:pt x="225" y="566"/>
                    <a:pt x="197" y="576"/>
                  </a:cubicBezTo>
                  <a:cubicBezTo>
                    <a:pt x="184" y="581"/>
                    <a:pt x="171" y="581"/>
                    <a:pt x="156" y="576"/>
                  </a:cubicBezTo>
                  <a:cubicBezTo>
                    <a:pt x="140" y="571"/>
                    <a:pt x="140" y="571"/>
                    <a:pt x="140" y="571"/>
                  </a:cubicBezTo>
                  <a:cubicBezTo>
                    <a:pt x="91" y="555"/>
                    <a:pt x="53" y="489"/>
                    <a:pt x="54" y="424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9" y="142"/>
                    <a:pt x="99" y="102"/>
                    <a:pt x="147" y="117"/>
                  </a:cubicBezTo>
                  <a:cubicBezTo>
                    <a:pt x="147" y="118"/>
                    <a:pt x="148" y="118"/>
                    <a:pt x="148" y="118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213" y="139"/>
                    <a:pt x="251" y="204"/>
                    <a:pt x="250" y="270"/>
                  </a:cubicBezTo>
                  <a:lnTo>
                    <a:pt x="246" y="487"/>
                  </a:lnTo>
                  <a:close/>
                </a:path>
              </a:pathLst>
            </a:custGeom>
            <a:gradFill>
              <a:gsLst>
                <a:gs pos="0">
                  <a:srgbClr val="8A6D04">
                    <a:shade val="30000"/>
                    <a:satMod val="115000"/>
                  </a:srgbClr>
                </a:gs>
                <a:gs pos="42000">
                  <a:srgbClr val="A08902"/>
                </a:gs>
                <a:gs pos="100000">
                  <a:srgbClr val="FEE75E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7"/>
            <p:cNvSpPr>
              <a:spLocks/>
            </p:cNvSpPr>
            <p:nvPr/>
          </p:nvSpPr>
          <p:spPr bwMode="auto">
            <a:xfrm>
              <a:off x="6572250" y="3375025"/>
              <a:ext cx="569913" cy="1795463"/>
            </a:xfrm>
            <a:custGeom>
              <a:avLst/>
              <a:gdLst/>
              <a:ahLst/>
              <a:cxnLst>
                <a:cxn ang="0">
                  <a:pos x="61" y="322"/>
                </a:cxn>
                <a:cxn ang="0">
                  <a:pos x="65" y="105"/>
                </a:cxn>
                <a:cxn ang="0">
                  <a:pos x="106" y="19"/>
                </a:cxn>
                <a:cxn ang="0">
                  <a:pos x="95" y="16"/>
                </a:cxn>
                <a:cxn ang="0">
                  <a:pos x="94" y="15"/>
                </a:cxn>
                <a:cxn ang="0">
                  <a:pos x="5" y="105"/>
                </a:cxn>
                <a:cxn ang="0">
                  <a:pos x="1" y="322"/>
                </a:cxn>
                <a:cxn ang="0">
                  <a:pos x="87" y="469"/>
                </a:cxn>
                <a:cxn ang="0">
                  <a:pos x="103" y="474"/>
                </a:cxn>
                <a:cxn ang="0">
                  <a:pos x="144" y="474"/>
                </a:cxn>
                <a:cxn ang="0">
                  <a:pos x="152" y="471"/>
                </a:cxn>
                <a:cxn ang="0">
                  <a:pos x="147" y="469"/>
                </a:cxn>
                <a:cxn ang="0">
                  <a:pos x="61" y="322"/>
                </a:cxn>
              </a:cxnLst>
              <a:rect l="0" t="0" r="r" b="b"/>
              <a:pathLst>
                <a:path w="152" h="479">
                  <a:moveTo>
                    <a:pt x="61" y="322"/>
                  </a:moveTo>
                  <a:cubicBezTo>
                    <a:pt x="65" y="105"/>
                    <a:pt x="65" y="105"/>
                    <a:pt x="65" y="105"/>
                  </a:cubicBezTo>
                  <a:cubicBezTo>
                    <a:pt x="66" y="64"/>
                    <a:pt x="82" y="33"/>
                    <a:pt x="106" y="19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4" y="16"/>
                    <a:pt x="94" y="15"/>
                  </a:cubicBezTo>
                  <a:cubicBezTo>
                    <a:pt x="46" y="0"/>
                    <a:pt x="6" y="40"/>
                    <a:pt x="5" y="105"/>
                  </a:cubicBezTo>
                  <a:cubicBezTo>
                    <a:pt x="1" y="322"/>
                    <a:pt x="1" y="322"/>
                    <a:pt x="1" y="322"/>
                  </a:cubicBezTo>
                  <a:cubicBezTo>
                    <a:pt x="0" y="387"/>
                    <a:pt x="38" y="453"/>
                    <a:pt x="87" y="469"/>
                  </a:cubicBezTo>
                  <a:cubicBezTo>
                    <a:pt x="103" y="474"/>
                    <a:pt x="103" y="474"/>
                    <a:pt x="103" y="474"/>
                  </a:cubicBezTo>
                  <a:cubicBezTo>
                    <a:pt x="118" y="479"/>
                    <a:pt x="131" y="479"/>
                    <a:pt x="144" y="474"/>
                  </a:cubicBezTo>
                  <a:cubicBezTo>
                    <a:pt x="146" y="473"/>
                    <a:pt x="149" y="472"/>
                    <a:pt x="152" y="471"/>
                  </a:cubicBezTo>
                  <a:cubicBezTo>
                    <a:pt x="147" y="469"/>
                    <a:pt x="147" y="469"/>
                    <a:pt x="147" y="469"/>
                  </a:cubicBezTo>
                  <a:cubicBezTo>
                    <a:pt x="98" y="453"/>
                    <a:pt x="60" y="387"/>
                    <a:pt x="61" y="322"/>
                  </a:cubicBezTo>
                  <a:close/>
                </a:path>
              </a:pathLst>
            </a:custGeom>
            <a:gradFill>
              <a:gsLst>
                <a:gs pos="0">
                  <a:srgbClr val="8A6D04">
                    <a:shade val="30000"/>
                    <a:satMod val="115000"/>
                  </a:srgbClr>
                </a:gs>
                <a:gs pos="42000">
                  <a:srgbClr val="A08902"/>
                </a:gs>
                <a:gs pos="100000">
                  <a:srgbClr val="FEE75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 flipH="1">
            <a:off x="228600" y="5257790"/>
            <a:ext cx="1838762" cy="1066810"/>
            <a:chOff x="3200400" y="2992437"/>
            <a:chExt cx="4613275" cy="2676525"/>
          </a:xfrm>
        </p:grpSpPr>
        <p:sp>
          <p:nvSpPr>
            <p:cNvPr id="168" name="Freeform 11"/>
            <p:cNvSpPr>
              <a:spLocks/>
            </p:cNvSpPr>
            <p:nvPr/>
          </p:nvSpPr>
          <p:spPr bwMode="auto">
            <a:xfrm>
              <a:off x="3681412" y="3917950"/>
              <a:ext cx="112713" cy="198438"/>
            </a:xfrm>
            <a:custGeom>
              <a:avLst/>
              <a:gdLst/>
              <a:ahLst/>
              <a:cxnLst>
                <a:cxn ang="0">
                  <a:pos x="4" y="125"/>
                </a:cxn>
                <a:cxn ang="0">
                  <a:pos x="71" y="95"/>
                </a:cxn>
                <a:cxn ang="0">
                  <a:pos x="71" y="0"/>
                </a:cxn>
                <a:cxn ang="0">
                  <a:pos x="0" y="0"/>
                </a:cxn>
                <a:cxn ang="0">
                  <a:pos x="4" y="125"/>
                </a:cxn>
              </a:cxnLst>
              <a:rect l="0" t="0" r="r" b="b"/>
              <a:pathLst>
                <a:path w="71" h="125">
                  <a:moveTo>
                    <a:pt x="4" y="125"/>
                  </a:moveTo>
                  <a:lnTo>
                    <a:pt x="71" y="95"/>
                  </a:lnTo>
                  <a:lnTo>
                    <a:pt x="71" y="0"/>
                  </a:lnTo>
                  <a:lnTo>
                    <a:pt x="0" y="0"/>
                  </a:lnTo>
                  <a:lnTo>
                    <a:pt x="4" y="125"/>
                  </a:lnTo>
                  <a:close/>
                </a:path>
              </a:pathLst>
            </a:custGeom>
            <a:solidFill>
              <a:srgbClr val="4E3E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2"/>
            <p:cNvSpPr>
              <a:spLocks/>
            </p:cNvSpPr>
            <p:nvPr/>
          </p:nvSpPr>
          <p:spPr bwMode="auto">
            <a:xfrm>
              <a:off x="3876675" y="3587750"/>
              <a:ext cx="141288" cy="600075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80" y="0"/>
                </a:cxn>
                <a:cxn ang="0">
                  <a:pos x="89" y="359"/>
                </a:cxn>
                <a:cxn ang="0">
                  <a:pos x="0" y="378"/>
                </a:cxn>
                <a:cxn ang="0">
                  <a:pos x="0" y="15"/>
                </a:cxn>
              </a:cxnLst>
              <a:rect l="0" t="0" r="r" b="b"/>
              <a:pathLst>
                <a:path w="89" h="378">
                  <a:moveTo>
                    <a:pt x="0" y="15"/>
                  </a:moveTo>
                  <a:lnTo>
                    <a:pt x="80" y="0"/>
                  </a:lnTo>
                  <a:lnTo>
                    <a:pt x="89" y="359"/>
                  </a:lnTo>
                  <a:lnTo>
                    <a:pt x="0" y="378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4E3E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3"/>
            <p:cNvSpPr>
              <a:spLocks/>
            </p:cNvSpPr>
            <p:nvPr/>
          </p:nvSpPr>
          <p:spPr bwMode="auto">
            <a:xfrm>
              <a:off x="3200400" y="3048000"/>
              <a:ext cx="3241675" cy="134302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860" y="204"/>
                </a:cxn>
                <a:cxn ang="0">
                  <a:pos x="864" y="358"/>
                </a:cxn>
                <a:cxn ang="0">
                  <a:pos x="36" y="106"/>
                </a:cxn>
                <a:cxn ang="0">
                  <a:pos x="66" y="0"/>
                </a:cxn>
              </a:cxnLst>
              <a:rect l="0" t="0" r="r" b="b"/>
              <a:pathLst>
                <a:path w="864" h="358">
                  <a:moveTo>
                    <a:pt x="66" y="0"/>
                  </a:moveTo>
                  <a:cubicBezTo>
                    <a:pt x="860" y="204"/>
                    <a:pt x="860" y="204"/>
                    <a:pt x="860" y="204"/>
                  </a:cubicBezTo>
                  <a:cubicBezTo>
                    <a:pt x="864" y="358"/>
                    <a:pt x="864" y="358"/>
                    <a:pt x="864" y="358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6" y="106"/>
                    <a:pt x="0" y="34"/>
                    <a:pt x="66" y="0"/>
                  </a:cubicBezTo>
                  <a:close/>
                </a:path>
              </a:pathLst>
            </a:custGeom>
            <a:gradFill>
              <a:gsLst>
                <a:gs pos="0">
                  <a:srgbClr val="8A6D04">
                    <a:shade val="30000"/>
                    <a:satMod val="115000"/>
                  </a:srgbClr>
                </a:gs>
                <a:gs pos="42000">
                  <a:srgbClr val="A08902"/>
                </a:gs>
                <a:gs pos="54000">
                  <a:srgbClr val="FEE75E"/>
                </a:gs>
                <a:gs pos="60000">
                  <a:srgbClr val="4E3E02"/>
                </a:gs>
              </a:gsLst>
              <a:lin ang="642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4"/>
            <p:cNvSpPr>
              <a:spLocks/>
            </p:cNvSpPr>
            <p:nvPr/>
          </p:nvSpPr>
          <p:spPr bwMode="auto">
            <a:xfrm>
              <a:off x="3494087" y="3468687"/>
              <a:ext cx="382588" cy="719138"/>
            </a:xfrm>
            <a:custGeom>
              <a:avLst/>
              <a:gdLst/>
              <a:ahLst/>
              <a:cxnLst>
                <a:cxn ang="0">
                  <a:pos x="241" y="90"/>
                </a:cxn>
                <a:cxn ang="0">
                  <a:pos x="0" y="0"/>
                </a:cxn>
                <a:cxn ang="0">
                  <a:pos x="0" y="198"/>
                </a:cxn>
                <a:cxn ang="0">
                  <a:pos x="66" y="217"/>
                </a:cxn>
                <a:cxn ang="0">
                  <a:pos x="66" y="385"/>
                </a:cxn>
                <a:cxn ang="0">
                  <a:pos x="122" y="408"/>
                </a:cxn>
                <a:cxn ang="0">
                  <a:pos x="122" y="316"/>
                </a:cxn>
                <a:cxn ang="0">
                  <a:pos x="189" y="335"/>
                </a:cxn>
                <a:cxn ang="0">
                  <a:pos x="189" y="434"/>
                </a:cxn>
                <a:cxn ang="0">
                  <a:pos x="241" y="453"/>
                </a:cxn>
                <a:cxn ang="0">
                  <a:pos x="241" y="90"/>
                </a:cxn>
              </a:cxnLst>
              <a:rect l="0" t="0" r="r" b="b"/>
              <a:pathLst>
                <a:path w="241" h="453">
                  <a:moveTo>
                    <a:pt x="241" y="90"/>
                  </a:moveTo>
                  <a:lnTo>
                    <a:pt x="0" y="0"/>
                  </a:lnTo>
                  <a:lnTo>
                    <a:pt x="0" y="198"/>
                  </a:lnTo>
                  <a:lnTo>
                    <a:pt x="66" y="217"/>
                  </a:lnTo>
                  <a:lnTo>
                    <a:pt x="66" y="385"/>
                  </a:lnTo>
                  <a:lnTo>
                    <a:pt x="122" y="408"/>
                  </a:lnTo>
                  <a:lnTo>
                    <a:pt x="122" y="316"/>
                  </a:lnTo>
                  <a:lnTo>
                    <a:pt x="189" y="335"/>
                  </a:lnTo>
                  <a:lnTo>
                    <a:pt x="189" y="434"/>
                  </a:lnTo>
                  <a:lnTo>
                    <a:pt x="241" y="453"/>
                  </a:lnTo>
                  <a:lnTo>
                    <a:pt x="241" y="90"/>
                  </a:lnTo>
                  <a:close/>
                </a:path>
              </a:pathLst>
            </a:custGeom>
            <a:solidFill>
              <a:srgbClr val="A089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5"/>
            <p:cNvSpPr>
              <a:spLocks/>
            </p:cNvSpPr>
            <p:nvPr/>
          </p:nvSpPr>
          <p:spPr bwMode="auto">
            <a:xfrm>
              <a:off x="6831012" y="3052762"/>
              <a:ext cx="982663" cy="2616200"/>
            </a:xfrm>
            <a:custGeom>
              <a:avLst/>
              <a:gdLst/>
              <a:ahLst/>
              <a:cxnLst>
                <a:cxn ang="0">
                  <a:pos x="104" y="15"/>
                </a:cxn>
                <a:cxn ang="0">
                  <a:pos x="74" y="7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31" y="15"/>
                </a:cxn>
                <a:cxn ang="0">
                  <a:pos x="188" y="229"/>
                </a:cxn>
                <a:cxn ang="0">
                  <a:pos x="181" y="545"/>
                </a:cxn>
                <a:cxn ang="0">
                  <a:pos x="90" y="676"/>
                </a:cxn>
                <a:cxn ang="0">
                  <a:pos x="253" y="545"/>
                </a:cxn>
                <a:cxn ang="0">
                  <a:pos x="260" y="229"/>
                </a:cxn>
                <a:cxn ang="0">
                  <a:pos x="104" y="15"/>
                </a:cxn>
              </a:cxnLst>
              <a:rect l="0" t="0" r="r" b="b"/>
              <a:pathLst>
                <a:path w="262" h="698">
                  <a:moveTo>
                    <a:pt x="104" y="15"/>
                  </a:moveTo>
                  <a:cubicBezTo>
                    <a:pt x="74" y="7"/>
                    <a:pt x="74" y="7"/>
                    <a:pt x="74" y="7"/>
                  </a:cubicBezTo>
                  <a:cubicBezTo>
                    <a:pt x="47" y="0"/>
                    <a:pt x="22" y="1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20" y="38"/>
                    <a:pt x="190" y="134"/>
                    <a:pt x="188" y="229"/>
                  </a:cubicBezTo>
                  <a:cubicBezTo>
                    <a:pt x="181" y="545"/>
                    <a:pt x="181" y="545"/>
                    <a:pt x="181" y="545"/>
                  </a:cubicBezTo>
                  <a:cubicBezTo>
                    <a:pt x="179" y="612"/>
                    <a:pt x="143" y="661"/>
                    <a:pt x="90" y="676"/>
                  </a:cubicBezTo>
                  <a:cubicBezTo>
                    <a:pt x="178" y="698"/>
                    <a:pt x="251" y="640"/>
                    <a:pt x="253" y="545"/>
                  </a:cubicBezTo>
                  <a:cubicBezTo>
                    <a:pt x="260" y="229"/>
                    <a:pt x="260" y="229"/>
                    <a:pt x="260" y="229"/>
                  </a:cubicBezTo>
                  <a:cubicBezTo>
                    <a:pt x="262" y="134"/>
                    <a:pt x="192" y="38"/>
                    <a:pt x="104" y="15"/>
                  </a:cubicBezTo>
                  <a:close/>
                </a:path>
              </a:pathLst>
            </a:custGeom>
            <a:gradFill>
              <a:gsLst>
                <a:gs pos="0">
                  <a:srgbClr val="8A6D04">
                    <a:shade val="30000"/>
                    <a:satMod val="115000"/>
                  </a:srgbClr>
                </a:gs>
                <a:gs pos="42000">
                  <a:srgbClr val="A08902"/>
                </a:gs>
                <a:gs pos="100000">
                  <a:srgbClr val="FEE75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6"/>
            <p:cNvSpPr>
              <a:spLocks noEditPoints="1"/>
            </p:cNvSpPr>
            <p:nvPr/>
          </p:nvSpPr>
          <p:spPr bwMode="auto">
            <a:xfrm>
              <a:off x="6373812" y="2992437"/>
              <a:ext cx="1200150" cy="2617788"/>
            </a:xfrm>
            <a:custGeom>
              <a:avLst/>
              <a:gdLst/>
              <a:ahLst/>
              <a:cxnLst>
                <a:cxn ang="0">
                  <a:pos x="180" y="31"/>
                </a:cxn>
                <a:cxn ang="0">
                  <a:pos x="153" y="23"/>
                </a:cxn>
                <a:cxn ang="0">
                  <a:pos x="152" y="23"/>
                </a:cxn>
                <a:cxn ang="0">
                  <a:pos x="8" y="153"/>
                </a:cxn>
                <a:cxn ang="0">
                  <a:pos x="2" y="470"/>
                </a:cxn>
                <a:cxn ang="0">
                  <a:pos x="140" y="684"/>
                </a:cxn>
                <a:cxn ang="0">
                  <a:pos x="167" y="691"/>
                </a:cxn>
                <a:cxn ang="0">
                  <a:pos x="232" y="692"/>
                </a:cxn>
                <a:cxn ang="0">
                  <a:pos x="312" y="561"/>
                </a:cxn>
                <a:cxn ang="0">
                  <a:pos x="318" y="245"/>
                </a:cxn>
                <a:cxn ang="0">
                  <a:pos x="180" y="31"/>
                </a:cxn>
                <a:cxn ang="0">
                  <a:pos x="246" y="487"/>
                </a:cxn>
                <a:cxn ang="0">
                  <a:pos x="197" y="576"/>
                </a:cxn>
                <a:cxn ang="0">
                  <a:pos x="156" y="576"/>
                </a:cxn>
                <a:cxn ang="0">
                  <a:pos x="140" y="571"/>
                </a:cxn>
                <a:cxn ang="0">
                  <a:pos x="54" y="424"/>
                </a:cxn>
                <a:cxn ang="0">
                  <a:pos x="58" y="207"/>
                </a:cxn>
                <a:cxn ang="0">
                  <a:pos x="147" y="117"/>
                </a:cxn>
                <a:cxn ang="0">
                  <a:pos x="148" y="118"/>
                </a:cxn>
                <a:cxn ang="0">
                  <a:pos x="164" y="123"/>
                </a:cxn>
                <a:cxn ang="0">
                  <a:pos x="250" y="270"/>
                </a:cxn>
                <a:cxn ang="0">
                  <a:pos x="246" y="487"/>
                </a:cxn>
              </a:cxnLst>
              <a:rect l="0" t="0" r="r" b="b"/>
              <a:pathLst>
                <a:path w="320" h="698">
                  <a:moveTo>
                    <a:pt x="180" y="31"/>
                  </a:moveTo>
                  <a:cubicBezTo>
                    <a:pt x="153" y="23"/>
                    <a:pt x="153" y="23"/>
                    <a:pt x="153" y="23"/>
                  </a:cubicBezTo>
                  <a:cubicBezTo>
                    <a:pt x="153" y="23"/>
                    <a:pt x="153" y="23"/>
                    <a:pt x="152" y="23"/>
                  </a:cubicBezTo>
                  <a:cubicBezTo>
                    <a:pt x="74" y="0"/>
                    <a:pt x="10" y="58"/>
                    <a:pt x="8" y="153"/>
                  </a:cubicBezTo>
                  <a:cubicBezTo>
                    <a:pt x="2" y="470"/>
                    <a:pt x="2" y="470"/>
                    <a:pt x="2" y="470"/>
                  </a:cubicBezTo>
                  <a:cubicBezTo>
                    <a:pt x="0" y="565"/>
                    <a:pt x="62" y="661"/>
                    <a:pt x="140" y="684"/>
                  </a:cubicBezTo>
                  <a:cubicBezTo>
                    <a:pt x="167" y="691"/>
                    <a:pt x="167" y="691"/>
                    <a:pt x="167" y="691"/>
                  </a:cubicBezTo>
                  <a:cubicBezTo>
                    <a:pt x="190" y="698"/>
                    <a:pt x="212" y="698"/>
                    <a:pt x="232" y="692"/>
                  </a:cubicBezTo>
                  <a:cubicBezTo>
                    <a:pt x="278" y="677"/>
                    <a:pt x="311" y="628"/>
                    <a:pt x="312" y="561"/>
                  </a:cubicBezTo>
                  <a:cubicBezTo>
                    <a:pt x="318" y="245"/>
                    <a:pt x="318" y="245"/>
                    <a:pt x="318" y="245"/>
                  </a:cubicBezTo>
                  <a:cubicBezTo>
                    <a:pt x="320" y="150"/>
                    <a:pt x="258" y="54"/>
                    <a:pt x="180" y="31"/>
                  </a:cubicBezTo>
                  <a:close/>
                  <a:moveTo>
                    <a:pt x="246" y="487"/>
                  </a:moveTo>
                  <a:cubicBezTo>
                    <a:pt x="246" y="533"/>
                    <a:pt x="225" y="566"/>
                    <a:pt x="197" y="576"/>
                  </a:cubicBezTo>
                  <a:cubicBezTo>
                    <a:pt x="184" y="581"/>
                    <a:pt x="171" y="581"/>
                    <a:pt x="156" y="576"/>
                  </a:cubicBezTo>
                  <a:cubicBezTo>
                    <a:pt x="140" y="571"/>
                    <a:pt x="140" y="571"/>
                    <a:pt x="140" y="571"/>
                  </a:cubicBezTo>
                  <a:cubicBezTo>
                    <a:pt x="91" y="555"/>
                    <a:pt x="53" y="489"/>
                    <a:pt x="54" y="424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9" y="142"/>
                    <a:pt x="99" y="102"/>
                    <a:pt x="147" y="117"/>
                  </a:cubicBezTo>
                  <a:cubicBezTo>
                    <a:pt x="147" y="118"/>
                    <a:pt x="148" y="118"/>
                    <a:pt x="148" y="118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213" y="139"/>
                    <a:pt x="251" y="204"/>
                    <a:pt x="250" y="270"/>
                  </a:cubicBezTo>
                  <a:lnTo>
                    <a:pt x="246" y="487"/>
                  </a:lnTo>
                  <a:close/>
                </a:path>
              </a:pathLst>
            </a:custGeom>
            <a:gradFill>
              <a:gsLst>
                <a:gs pos="0">
                  <a:srgbClr val="8A6D04">
                    <a:shade val="30000"/>
                    <a:satMod val="115000"/>
                  </a:srgbClr>
                </a:gs>
                <a:gs pos="42000">
                  <a:srgbClr val="A08902"/>
                </a:gs>
                <a:gs pos="100000">
                  <a:srgbClr val="FEE75E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7"/>
            <p:cNvSpPr>
              <a:spLocks/>
            </p:cNvSpPr>
            <p:nvPr/>
          </p:nvSpPr>
          <p:spPr bwMode="auto">
            <a:xfrm>
              <a:off x="6572250" y="3375025"/>
              <a:ext cx="569913" cy="1795463"/>
            </a:xfrm>
            <a:custGeom>
              <a:avLst/>
              <a:gdLst/>
              <a:ahLst/>
              <a:cxnLst>
                <a:cxn ang="0">
                  <a:pos x="61" y="322"/>
                </a:cxn>
                <a:cxn ang="0">
                  <a:pos x="65" y="105"/>
                </a:cxn>
                <a:cxn ang="0">
                  <a:pos x="106" y="19"/>
                </a:cxn>
                <a:cxn ang="0">
                  <a:pos x="95" y="16"/>
                </a:cxn>
                <a:cxn ang="0">
                  <a:pos x="94" y="15"/>
                </a:cxn>
                <a:cxn ang="0">
                  <a:pos x="5" y="105"/>
                </a:cxn>
                <a:cxn ang="0">
                  <a:pos x="1" y="322"/>
                </a:cxn>
                <a:cxn ang="0">
                  <a:pos x="87" y="469"/>
                </a:cxn>
                <a:cxn ang="0">
                  <a:pos x="103" y="474"/>
                </a:cxn>
                <a:cxn ang="0">
                  <a:pos x="144" y="474"/>
                </a:cxn>
                <a:cxn ang="0">
                  <a:pos x="152" y="471"/>
                </a:cxn>
                <a:cxn ang="0">
                  <a:pos x="147" y="469"/>
                </a:cxn>
                <a:cxn ang="0">
                  <a:pos x="61" y="322"/>
                </a:cxn>
              </a:cxnLst>
              <a:rect l="0" t="0" r="r" b="b"/>
              <a:pathLst>
                <a:path w="152" h="479">
                  <a:moveTo>
                    <a:pt x="61" y="322"/>
                  </a:moveTo>
                  <a:cubicBezTo>
                    <a:pt x="65" y="105"/>
                    <a:pt x="65" y="105"/>
                    <a:pt x="65" y="105"/>
                  </a:cubicBezTo>
                  <a:cubicBezTo>
                    <a:pt x="66" y="64"/>
                    <a:pt x="82" y="33"/>
                    <a:pt x="106" y="19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4" y="16"/>
                    <a:pt x="94" y="15"/>
                  </a:cubicBezTo>
                  <a:cubicBezTo>
                    <a:pt x="46" y="0"/>
                    <a:pt x="6" y="40"/>
                    <a:pt x="5" y="105"/>
                  </a:cubicBezTo>
                  <a:cubicBezTo>
                    <a:pt x="1" y="322"/>
                    <a:pt x="1" y="322"/>
                    <a:pt x="1" y="322"/>
                  </a:cubicBezTo>
                  <a:cubicBezTo>
                    <a:pt x="0" y="387"/>
                    <a:pt x="38" y="453"/>
                    <a:pt x="87" y="469"/>
                  </a:cubicBezTo>
                  <a:cubicBezTo>
                    <a:pt x="103" y="474"/>
                    <a:pt x="103" y="474"/>
                    <a:pt x="103" y="474"/>
                  </a:cubicBezTo>
                  <a:cubicBezTo>
                    <a:pt x="118" y="479"/>
                    <a:pt x="131" y="479"/>
                    <a:pt x="144" y="474"/>
                  </a:cubicBezTo>
                  <a:cubicBezTo>
                    <a:pt x="146" y="473"/>
                    <a:pt x="149" y="472"/>
                    <a:pt x="152" y="471"/>
                  </a:cubicBezTo>
                  <a:cubicBezTo>
                    <a:pt x="147" y="469"/>
                    <a:pt x="147" y="469"/>
                    <a:pt x="147" y="469"/>
                  </a:cubicBezTo>
                  <a:cubicBezTo>
                    <a:pt x="98" y="453"/>
                    <a:pt x="60" y="387"/>
                    <a:pt x="61" y="322"/>
                  </a:cubicBezTo>
                  <a:close/>
                </a:path>
              </a:pathLst>
            </a:custGeom>
            <a:gradFill>
              <a:gsLst>
                <a:gs pos="0">
                  <a:srgbClr val="8A6D04">
                    <a:shade val="30000"/>
                    <a:satMod val="115000"/>
                  </a:srgbClr>
                </a:gs>
                <a:gs pos="42000">
                  <a:srgbClr val="A08902"/>
                </a:gs>
                <a:gs pos="100000">
                  <a:srgbClr val="FEE75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6" name="Rectangle 175"/>
          <p:cNvSpPr/>
          <p:nvPr/>
        </p:nvSpPr>
        <p:spPr>
          <a:xfrm>
            <a:off x="3200400" y="914400"/>
            <a:ext cx="2819400" cy="369332"/>
          </a:xfrm>
          <a:prstGeom prst="rect">
            <a:avLst/>
          </a:prstGeom>
          <a:solidFill>
            <a:srgbClr val="0000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Your Text Here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72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64"/>
          <p:cNvSpPr>
            <a:spLocks noChangeArrowheads="1"/>
          </p:cNvSpPr>
          <p:nvPr/>
        </p:nvSpPr>
        <p:spPr bwMode="gray">
          <a:xfrm>
            <a:off x="457200" y="228600"/>
            <a:ext cx="44196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/>
              <a:t>SEO - 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</a:rPr>
              <a:t>Your Text Here</a:t>
            </a:r>
            <a:endParaRPr lang="en-US" sz="2800" b="1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16752" y="1143000"/>
            <a:ext cx="8446248" cy="3752850"/>
            <a:chOff x="914400" y="1600200"/>
            <a:chExt cx="7031394" cy="3124200"/>
          </a:xfrm>
        </p:grpSpPr>
        <p:grpSp>
          <p:nvGrpSpPr>
            <p:cNvPr id="7" name="Group 6"/>
            <p:cNvGrpSpPr/>
            <p:nvPr/>
          </p:nvGrpSpPr>
          <p:grpSpPr>
            <a:xfrm>
              <a:off x="914400" y="1600200"/>
              <a:ext cx="7031394" cy="3124200"/>
              <a:chOff x="1447800" y="2628900"/>
              <a:chExt cx="5745163" cy="2552700"/>
            </a:xfrm>
          </p:grpSpPr>
          <p:sp>
            <p:nvSpPr>
              <p:cNvPr id="6184" name="Freeform 40"/>
              <p:cNvSpPr>
                <a:spLocks/>
              </p:cNvSpPr>
              <p:nvPr/>
            </p:nvSpPr>
            <p:spPr bwMode="auto">
              <a:xfrm>
                <a:off x="1447800" y="2713037"/>
                <a:ext cx="5745163" cy="2468563"/>
              </a:xfrm>
              <a:custGeom>
                <a:avLst/>
                <a:gdLst/>
                <a:ahLst/>
                <a:cxnLst>
                  <a:cxn ang="0">
                    <a:pos x="1532" y="272"/>
                  </a:cxn>
                  <a:cxn ang="0">
                    <a:pos x="984" y="0"/>
                  </a:cxn>
                  <a:cxn ang="0">
                    <a:pos x="984" y="162"/>
                  </a:cxn>
                  <a:cxn ang="0">
                    <a:pos x="0" y="658"/>
                  </a:cxn>
                  <a:cxn ang="0">
                    <a:pos x="984" y="388"/>
                  </a:cxn>
                  <a:cxn ang="0">
                    <a:pos x="984" y="385"/>
                  </a:cxn>
                  <a:cxn ang="0">
                    <a:pos x="984" y="533"/>
                  </a:cxn>
                  <a:cxn ang="0">
                    <a:pos x="1532" y="272"/>
                  </a:cxn>
                </a:cxnLst>
                <a:rect l="0" t="0" r="r" b="b"/>
                <a:pathLst>
                  <a:path w="1532" h="658">
                    <a:moveTo>
                      <a:pt x="1532" y="272"/>
                    </a:moveTo>
                    <a:cubicBezTo>
                      <a:pt x="984" y="0"/>
                      <a:pt x="984" y="0"/>
                      <a:pt x="984" y="0"/>
                    </a:cubicBezTo>
                    <a:cubicBezTo>
                      <a:pt x="984" y="162"/>
                      <a:pt x="984" y="162"/>
                      <a:pt x="984" y="162"/>
                    </a:cubicBezTo>
                    <a:cubicBezTo>
                      <a:pt x="914" y="167"/>
                      <a:pt x="243" y="222"/>
                      <a:pt x="0" y="658"/>
                    </a:cubicBezTo>
                    <a:cubicBezTo>
                      <a:pt x="0" y="658"/>
                      <a:pt x="302" y="350"/>
                      <a:pt x="984" y="388"/>
                    </a:cubicBezTo>
                    <a:cubicBezTo>
                      <a:pt x="984" y="385"/>
                      <a:pt x="984" y="385"/>
                      <a:pt x="984" y="385"/>
                    </a:cubicBezTo>
                    <a:cubicBezTo>
                      <a:pt x="984" y="533"/>
                      <a:pt x="984" y="533"/>
                      <a:pt x="984" y="533"/>
                    </a:cubicBezTo>
                    <a:lnTo>
                      <a:pt x="1532" y="2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0000"/>
                  </a:gs>
                  <a:gs pos="67000">
                    <a:srgbClr val="808080">
                      <a:shade val="67500"/>
                      <a:satMod val="115000"/>
                    </a:srgbClr>
                  </a:gs>
                  <a:gs pos="100000">
                    <a:srgbClr val="808080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" name="Freeform 40"/>
              <p:cNvSpPr>
                <a:spLocks/>
              </p:cNvSpPr>
              <p:nvPr/>
            </p:nvSpPr>
            <p:spPr bwMode="auto">
              <a:xfrm>
                <a:off x="1447800" y="2628900"/>
                <a:ext cx="5745163" cy="2468563"/>
              </a:xfrm>
              <a:custGeom>
                <a:avLst/>
                <a:gdLst/>
                <a:ahLst/>
                <a:cxnLst>
                  <a:cxn ang="0">
                    <a:pos x="1532" y="272"/>
                  </a:cxn>
                  <a:cxn ang="0">
                    <a:pos x="984" y="0"/>
                  </a:cxn>
                  <a:cxn ang="0">
                    <a:pos x="984" y="162"/>
                  </a:cxn>
                  <a:cxn ang="0">
                    <a:pos x="0" y="658"/>
                  </a:cxn>
                  <a:cxn ang="0">
                    <a:pos x="984" y="388"/>
                  </a:cxn>
                  <a:cxn ang="0">
                    <a:pos x="984" y="385"/>
                  </a:cxn>
                  <a:cxn ang="0">
                    <a:pos x="984" y="533"/>
                  </a:cxn>
                  <a:cxn ang="0">
                    <a:pos x="1532" y="272"/>
                  </a:cxn>
                </a:cxnLst>
                <a:rect l="0" t="0" r="r" b="b"/>
                <a:pathLst>
                  <a:path w="1532" h="658">
                    <a:moveTo>
                      <a:pt x="1532" y="272"/>
                    </a:moveTo>
                    <a:cubicBezTo>
                      <a:pt x="984" y="0"/>
                      <a:pt x="984" y="0"/>
                      <a:pt x="984" y="0"/>
                    </a:cubicBezTo>
                    <a:cubicBezTo>
                      <a:pt x="984" y="162"/>
                      <a:pt x="984" y="162"/>
                      <a:pt x="984" y="162"/>
                    </a:cubicBezTo>
                    <a:cubicBezTo>
                      <a:pt x="914" y="167"/>
                      <a:pt x="243" y="222"/>
                      <a:pt x="0" y="658"/>
                    </a:cubicBezTo>
                    <a:cubicBezTo>
                      <a:pt x="0" y="658"/>
                      <a:pt x="302" y="350"/>
                      <a:pt x="984" y="388"/>
                    </a:cubicBezTo>
                    <a:cubicBezTo>
                      <a:pt x="984" y="385"/>
                      <a:pt x="984" y="385"/>
                      <a:pt x="984" y="385"/>
                    </a:cubicBezTo>
                    <a:cubicBezTo>
                      <a:pt x="984" y="533"/>
                      <a:pt x="984" y="533"/>
                      <a:pt x="984" y="533"/>
                    </a:cubicBezTo>
                    <a:lnTo>
                      <a:pt x="1532" y="2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2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2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8" name="Oval 7"/>
            <p:cNvSpPr/>
            <p:nvPr/>
          </p:nvSpPr>
          <p:spPr>
            <a:xfrm>
              <a:off x="1936491" y="3419475"/>
              <a:ext cx="416184" cy="416184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4403466" y="2498466"/>
              <a:ext cx="854334" cy="854334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latin typeface="Arial" pitchFamily="34" charset="0"/>
                  <a:cs typeface="Arial" pitchFamily="34" charset="0"/>
                </a:rPr>
                <a:t>3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2971800" y="2895600"/>
              <a:ext cx="574416" cy="574416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latin typeface="Arial" pitchFamily="34" charset="0"/>
                  <a:cs typeface="Arial" pitchFamily="34" charset="0"/>
                </a:rPr>
                <a:t>2</a:t>
              </a:r>
              <a:endParaRPr lang="en-US" sz="24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990600" y="4333875"/>
            <a:ext cx="1295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50000"/>
                  </a:schemeClr>
                </a:solidFill>
                <a:cs typeface="Arial" pitchFamily="34" charset="0"/>
              </a:rPr>
              <a:t>MONTH 1</a:t>
            </a:r>
            <a:endParaRPr lang="en-US" sz="1600" b="1" dirty="0">
              <a:solidFill>
                <a:schemeClr val="tx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65691" y="3819525"/>
            <a:ext cx="14824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50000"/>
                  </a:schemeClr>
                </a:solidFill>
                <a:cs typeface="Arial" pitchFamily="34" charset="0"/>
              </a:rPr>
              <a:t>MONTH 2</a:t>
            </a:r>
            <a:endParaRPr lang="en-US" sz="1600" b="1" dirty="0">
              <a:solidFill>
                <a:schemeClr val="tx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251616" y="3429000"/>
            <a:ext cx="14824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50000"/>
                  </a:schemeClr>
                </a:solidFill>
                <a:cs typeface="Arial" pitchFamily="34" charset="0"/>
              </a:rPr>
              <a:t>MONTH 2</a:t>
            </a:r>
            <a:endParaRPr lang="en-US" sz="1600" b="1" dirty="0">
              <a:solidFill>
                <a:schemeClr val="tx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8200" y="4791075"/>
            <a:ext cx="1493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err="1" smtClean="0">
                <a:solidFill>
                  <a:srgbClr val="4D4D4D"/>
                </a:solidFill>
                <a:latin typeface="+mn-lt"/>
              </a:rPr>
              <a:t>Lorem</a:t>
            </a:r>
            <a:r>
              <a:rPr lang="en-US" sz="1200" dirty="0" smtClean="0">
                <a:solidFill>
                  <a:srgbClr val="4D4D4D"/>
                </a:solidFill>
                <a:latin typeface="+mn-lt"/>
              </a:rPr>
              <a:t> </a:t>
            </a:r>
            <a:r>
              <a:rPr lang="en-US" sz="1200" dirty="0" err="1" smtClean="0">
                <a:solidFill>
                  <a:srgbClr val="4D4D4D"/>
                </a:solidFill>
                <a:latin typeface="+mn-lt"/>
              </a:rPr>
              <a:t>Ipsum</a:t>
            </a:r>
            <a:r>
              <a:rPr lang="en-US" sz="1200" dirty="0" smtClean="0">
                <a:solidFill>
                  <a:srgbClr val="4D4D4D"/>
                </a:solidFill>
                <a:latin typeface="+mn-lt"/>
              </a:rPr>
              <a:t> is simply dummy text of the printing and typesetting industry. </a:t>
            </a:r>
            <a:endParaRPr lang="en-US" sz="1200" dirty="0">
              <a:solidFill>
                <a:srgbClr val="4D4D4D"/>
              </a:solidFill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543175" y="4286250"/>
            <a:ext cx="1493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err="1" smtClean="0">
                <a:solidFill>
                  <a:srgbClr val="4D4D4D"/>
                </a:solidFill>
                <a:latin typeface="+mn-lt"/>
              </a:rPr>
              <a:t>Lorem</a:t>
            </a:r>
            <a:r>
              <a:rPr lang="en-US" sz="1200" dirty="0" smtClean="0">
                <a:solidFill>
                  <a:srgbClr val="4D4D4D"/>
                </a:solidFill>
                <a:latin typeface="+mn-lt"/>
              </a:rPr>
              <a:t> </a:t>
            </a:r>
            <a:r>
              <a:rPr lang="en-US" sz="1200" dirty="0" err="1" smtClean="0">
                <a:solidFill>
                  <a:srgbClr val="4D4D4D"/>
                </a:solidFill>
                <a:latin typeface="+mn-lt"/>
              </a:rPr>
              <a:t>Ipsum</a:t>
            </a:r>
            <a:r>
              <a:rPr lang="en-US" sz="1200" dirty="0" smtClean="0">
                <a:solidFill>
                  <a:srgbClr val="4D4D4D"/>
                </a:solidFill>
                <a:latin typeface="+mn-lt"/>
              </a:rPr>
              <a:t> is simply dummy text of the printing and typesetting industry. </a:t>
            </a:r>
            <a:endParaRPr lang="en-US" sz="1200" dirty="0">
              <a:solidFill>
                <a:srgbClr val="4D4D4D"/>
              </a:solidFill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91000" y="3886200"/>
            <a:ext cx="1493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err="1" smtClean="0">
                <a:solidFill>
                  <a:srgbClr val="4D4D4D"/>
                </a:solidFill>
                <a:latin typeface="+mn-lt"/>
              </a:rPr>
              <a:t>Lorem</a:t>
            </a:r>
            <a:r>
              <a:rPr lang="en-US" sz="1200" dirty="0" smtClean="0">
                <a:solidFill>
                  <a:srgbClr val="4D4D4D"/>
                </a:solidFill>
                <a:latin typeface="+mn-lt"/>
              </a:rPr>
              <a:t> </a:t>
            </a:r>
            <a:r>
              <a:rPr lang="en-US" sz="1200" dirty="0" err="1" smtClean="0">
                <a:solidFill>
                  <a:srgbClr val="4D4D4D"/>
                </a:solidFill>
                <a:latin typeface="+mn-lt"/>
              </a:rPr>
              <a:t>Ipsum</a:t>
            </a:r>
            <a:r>
              <a:rPr lang="en-US" sz="1200" dirty="0" smtClean="0">
                <a:solidFill>
                  <a:srgbClr val="4D4D4D"/>
                </a:solidFill>
                <a:latin typeface="+mn-lt"/>
              </a:rPr>
              <a:t> is simply dummy text of the printing and typesetting industry. </a:t>
            </a:r>
            <a:endParaRPr lang="en-US" sz="1200" dirty="0">
              <a:solidFill>
                <a:srgbClr val="4D4D4D"/>
              </a:solidFill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19600" y="5558135"/>
            <a:ext cx="2133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4D4D4D"/>
                </a:solidFill>
                <a:latin typeface="+mn-lt"/>
              </a:rPr>
              <a:t>    </a:t>
            </a:r>
            <a:r>
              <a:rPr lang="en-US" sz="1200" dirty="0" err="1" smtClean="0">
                <a:solidFill>
                  <a:srgbClr val="4D4D4D"/>
                </a:solidFill>
                <a:latin typeface="+mn-lt"/>
              </a:rPr>
              <a:t>Lorem</a:t>
            </a:r>
            <a:r>
              <a:rPr lang="en-US" sz="1200" dirty="0" smtClean="0">
                <a:solidFill>
                  <a:srgbClr val="4D4D4D"/>
                </a:solidFill>
                <a:latin typeface="+mn-lt"/>
              </a:rPr>
              <a:t> </a:t>
            </a:r>
            <a:r>
              <a:rPr lang="en-US" sz="1200" dirty="0" err="1" smtClean="0">
                <a:solidFill>
                  <a:srgbClr val="4D4D4D"/>
                </a:solidFill>
                <a:latin typeface="+mn-lt"/>
              </a:rPr>
              <a:t>Ipsum</a:t>
            </a:r>
            <a:r>
              <a:rPr lang="en-US" sz="1200" dirty="0" smtClean="0">
                <a:solidFill>
                  <a:srgbClr val="4D4D4D"/>
                </a:solidFill>
                <a:latin typeface="+mn-lt"/>
              </a:rPr>
              <a:t> is simply dummy text.</a:t>
            </a:r>
            <a:endParaRPr lang="en-US" sz="1200" dirty="0">
              <a:solidFill>
                <a:srgbClr val="4D4D4D"/>
              </a:solidFill>
              <a:latin typeface="+mn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419600" y="4724400"/>
            <a:ext cx="1752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4D4D4D"/>
                </a:solidFill>
                <a:latin typeface="+mn-lt"/>
              </a:rPr>
              <a:t>    </a:t>
            </a:r>
            <a:r>
              <a:rPr lang="en-US" sz="1200" dirty="0" err="1" smtClean="0">
                <a:solidFill>
                  <a:srgbClr val="4D4D4D"/>
                </a:solidFill>
                <a:latin typeface="+mn-lt"/>
              </a:rPr>
              <a:t>Lorem</a:t>
            </a:r>
            <a:r>
              <a:rPr lang="en-US" sz="1200" dirty="0" smtClean="0">
                <a:solidFill>
                  <a:srgbClr val="4D4D4D"/>
                </a:solidFill>
                <a:latin typeface="+mn-lt"/>
              </a:rPr>
              <a:t> </a:t>
            </a:r>
            <a:r>
              <a:rPr lang="en-US" sz="1200" dirty="0" err="1" smtClean="0">
                <a:solidFill>
                  <a:srgbClr val="4D4D4D"/>
                </a:solidFill>
                <a:latin typeface="+mn-lt"/>
              </a:rPr>
              <a:t>Ipsum</a:t>
            </a:r>
            <a:r>
              <a:rPr lang="en-US" sz="1200" dirty="0" smtClean="0">
                <a:solidFill>
                  <a:srgbClr val="4D4D4D"/>
                </a:solidFill>
                <a:latin typeface="+mn-lt"/>
              </a:rPr>
              <a:t> is simply dummy text of the printing and typesetting industry.</a:t>
            </a:r>
            <a:endParaRPr lang="en-US" sz="1200" dirty="0">
              <a:solidFill>
                <a:srgbClr val="4D4D4D"/>
              </a:solidFill>
              <a:latin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705100" y="5100935"/>
            <a:ext cx="1485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4D4D4D"/>
                </a:solidFill>
                <a:latin typeface="+mn-lt"/>
              </a:rPr>
              <a:t>    </a:t>
            </a:r>
            <a:r>
              <a:rPr lang="en-US" sz="1200" dirty="0" err="1" smtClean="0">
                <a:solidFill>
                  <a:srgbClr val="4D4D4D"/>
                </a:solidFill>
                <a:latin typeface="+mn-lt"/>
              </a:rPr>
              <a:t>Lorem</a:t>
            </a:r>
            <a:r>
              <a:rPr lang="en-US" sz="1200" dirty="0" smtClean="0">
                <a:solidFill>
                  <a:srgbClr val="4D4D4D"/>
                </a:solidFill>
                <a:latin typeface="+mn-lt"/>
              </a:rPr>
              <a:t> </a:t>
            </a:r>
            <a:r>
              <a:rPr lang="en-US" sz="1200" dirty="0" err="1" smtClean="0">
                <a:solidFill>
                  <a:srgbClr val="4D4D4D"/>
                </a:solidFill>
                <a:latin typeface="+mn-lt"/>
              </a:rPr>
              <a:t>Ipsum</a:t>
            </a:r>
            <a:r>
              <a:rPr lang="en-US" sz="1200" dirty="0" smtClean="0">
                <a:solidFill>
                  <a:srgbClr val="4D4D4D"/>
                </a:solidFill>
                <a:latin typeface="+mn-lt"/>
              </a:rPr>
              <a:t> is simply dummy text.</a:t>
            </a:r>
            <a:endParaRPr lang="en-US" sz="1200" dirty="0">
              <a:solidFill>
                <a:srgbClr val="4D4D4D"/>
              </a:solidFill>
              <a:latin typeface="+mn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705100" y="5558135"/>
            <a:ext cx="1485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4D4D4D"/>
                </a:solidFill>
                <a:latin typeface="+mn-lt"/>
              </a:rPr>
              <a:t>    </a:t>
            </a:r>
            <a:r>
              <a:rPr lang="en-US" sz="1200" dirty="0" err="1" smtClean="0">
                <a:solidFill>
                  <a:srgbClr val="4D4D4D"/>
                </a:solidFill>
                <a:latin typeface="+mn-lt"/>
              </a:rPr>
              <a:t>Lorem</a:t>
            </a:r>
            <a:r>
              <a:rPr lang="en-US" sz="1200" dirty="0" smtClean="0">
                <a:solidFill>
                  <a:srgbClr val="4D4D4D"/>
                </a:solidFill>
                <a:latin typeface="+mn-lt"/>
              </a:rPr>
              <a:t> </a:t>
            </a:r>
            <a:r>
              <a:rPr lang="en-US" sz="1200" dirty="0" err="1" smtClean="0">
                <a:solidFill>
                  <a:srgbClr val="4D4D4D"/>
                </a:solidFill>
                <a:latin typeface="+mn-lt"/>
              </a:rPr>
              <a:t>Ipsum</a:t>
            </a:r>
            <a:r>
              <a:rPr lang="en-US" sz="1200" dirty="0" smtClean="0">
                <a:solidFill>
                  <a:srgbClr val="4D4D4D"/>
                </a:solidFill>
                <a:latin typeface="+mn-lt"/>
              </a:rPr>
              <a:t> is simply dummy text.</a:t>
            </a:r>
            <a:endParaRPr lang="en-US" sz="1200" dirty="0">
              <a:solidFill>
                <a:srgbClr val="4D4D4D"/>
              </a:solidFill>
              <a:latin typeface="+mn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962025" y="5562600"/>
            <a:ext cx="1485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4D4D4D"/>
                </a:solidFill>
                <a:latin typeface="+mn-lt"/>
              </a:rPr>
              <a:t>    </a:t>
            </a:r>
            <a:r>
              <a:rPr lang="en-US" sz="1200" dirty="0" err="1" smtClean="0">
                <a:solidFill>
                  <a:srgbClr val="4D4D4D"/>
                </a:solidFill>
                <a:latin typeface="+mn-lt"/>
              </a:rPr>
              <a:t>Lorem</a:t>
            </a:r>
            <a:r>
              <a:rPr lang="en-US" sz="1200" dirty="0" smtClean="0">
                <a:solidFill>
                  <a:srgbClr val="4D4D4D"/>
                </a:solidFill>
                <a:latin typeface="+mn-lt"/>
              </a:rPr>
              <a:t> </a:t>
            </a:r>
            <a:r>
              <a:rPr lang="en-US" sz="1200" dirty="0" err="1" smtClean="0">
                <a:solidFill>
                  <a:srgbClr val="4D4D4D"/>
                </a:solidFill>
                <a:latin typeface="+mn-lt"/>
              </a:rPr>
              <a:t>Ipsum</a:t>
            </a:r>
            <a:r>
              <a:rPr lang="en-US" sz="1200" dirty="0" smtClean="0">
                <a:solidFill>
                  <a:srgbClr val="4D4D4D"/>
                </a:solidFill>
                <a:latin typeface="+mn-lt"/>
              </a:rPr>
              <a:t> is simply dummy text.</a:t>
            </a:r>
            <a:endParaRPr lang="en-US" sz="1200" dirty="0">
              <a:solidFill>
                <a:srgbClr val="4D4D4D"/>
              </a:solidFill>
              <a:latin typeface="+mn-lt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1343025" y="5229225"/>
            <a:ext cx="219075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2858294" y="5066506"/>
            <a:ext cx="266700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015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Rectangle 151"/>
          <p:cNvSpPr/>
          <p:nvPr/>
        </p:nvSpPr>
        <p:spPr>
          <a:xfrm>
            <a:off x="0" y="-1"/>
            <a:ext cx="9144000" cy="3866827"/>
          </a:xfrm>
          <a:prstGeom prst="rect">
            <a:avLst/>
          </a:prstGeom>
          <a:gradFill>
            <a:gsLst>
              <a:gs pos="2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2" name="Freeform 6"/>
          <p:cNvSpPr>
            <a:spLocks/>
          </p:cNvSpPr>
          <p:nvPr/>
        </p:nvSpPr>
        <p:spPr bwMode="auto">
          <a:xfrm>
            <a:off x="3581400" y="3642284"/>
            <a:ext cx="891540" cy="2774058"/>
          </a:xfrm>
          <a:custGeom>
            <a:avLst/>
            <a:gdLst>
              <a:gd name="connsiteX0" fmla="*/ 1353 w 1353"/>
              <a:gd name="connsiteY0" fmla="*/ 2271 h 2271"/>
              <a:gd name="connsiteX1" fmla="*/ 0 w 1353"/>
              <a:gd name="connsiteY1" fmla="*/ 2271 h 2271"/>
              <a:gd name="connsiteX2" fmla="*/ 0 w 1353"/>
              <a:gd name="connsiteY2" fmla="*/ 776 h 2271"/>
              <a:gd name="connsiteX3" fmla="*/ 1353 w 1353"/>
              <a:gd name="connsiteY3" fmla="*/ 0 h 2271"/>
              <a:gd name="connsiteX4" fmla="*/ 1353 w 1353"/>
              <a:gd name="connsiteY4" fmla="*/ 2271 h 2271"/>
              <a:gd name="connsiteX0" fmla="*/ 1353 w 1353"/>
              <a:gd name="connsiteY0" fmla="*/ 1997 h 1997"/>
              <a:gd name="connsiteX1" fmla="*/ 0 w 1353"/>
              <a:gd name="connsiteY1" fmla="*/ 1997 h 1997"/>
              <a:gd name="connsiteX2" fmla="*/ 0 w 1353"/>
              <a:gd name="connsiteY2" fmla="*/ 502 h 1997"/>
              <a:gd name="connsiteX3" fmla="*/ 1353 w 1353"/>
              <a:gd name="connsiteY3" fmla="*/ 0 h 1997"/>
              <a:gd name="connsiteX4" fmla="*/ 1353 w 1353"/>
              <a:gd name="connsiteY4" fmla="*/ 1997 h 1997"/>
              <a:gd name="connsiteX0" fmla="*/ 1353 w 1353"/>
              <a:gd name="connsiteY0" fmla="*/ 2963 h 2963"/>
              <a:gd name="connsiteX1" fmla="*/ 0 w 1353"/>
              <a:gd name="connsiteY1" fmla="*/ 2963 h 2963"/>
              <a:gd name="connsiteX2" fmla="*/ 0 w 1353"/>
              <a:gd name="connsiteY2" fmla="*/ 0 h 2963"/>
              <a:gd name="connsiteX3" fmla="*/ 1353 w 1353"/>
              <a:gd name="connsiteY3" fmla="*/ 966 h 2963"/>
              <a:gd name="connsiteX4" fmla="*/ 1353 w 1353"/>
              <a:gd name="connsiteY4" fmla="*/ 2963 h 2963"/>
              <a:gd name="connsiteX0" fmla="*/ 1353 w 1353"/>
              <a:gd name="connsiteY0" fmla="*/ 3563 h 3563"/>
              <a:gd name="connsiteX1" fmla="*/ 0 w 1353"/>
              <a:gd name="connsiteY1" fmla="*/ 3563 h 3563"/>
              <a:gd name="connsiteX2" fmla="*/ 0 w 1353"/>
              <a:gd name="connsiteY2" fmla="*/ 600 h 3563"/>
              <a:gd name="connsiteX3" fmla="*/ 1353 w 1353"/>
              <a:gd name="connsiteY3" fmla="*/ 0 h 3563"/>
              <a:gd name="connsiteX4" fmla="*/ 1353 w 1353"/>
              <a:gd name="connsiteY4" fmla="*/ 3563 h 3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" h="3563">
                <a:moveTo>
                  <a:pt x="1353" y="3563"/>
                </a:moveTo>
                <a:lnTo>
                  <a:pt x="0" y="3563"/>
                </a:lnTo>
                <a:lnTo>
                  <a:pt x="0" y="600"/>
                </a:lnTo>
                <a:lnTo>
                  <a:pt x="1353" y="0"/>
                </a:lnTo>
                <a:lnTo>
                  <a:pt x="1353" y="3563"/>
                </a:lnTo>
                <a:close/>
              </a:path>
            </a:pathLst>
          </a:custGeom>
          <a:gradFill>
            <a:gsLst>
              <a:gs pos="86000">
                <a:srgbClr val="E6E6E6"/>
              </a:gs>
              <a:gs pos="35000">
                <a:schemeClr val="bg1"/>
              </a:gs>
            </a:gsLst>
            <a:lin ang="5400000" scaled="0"/>
          </a:gradFill>
          <a:ln w="4" cap="flat">
            <a:solidFill>
              <a:srgbClr val="D1D1D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Freeform 6"/>
          <p:cNvSpPr>
            <a:spLocks/>
          </p:cNvSpPr>
          <p:nvPr/>
        </p:nvSpPr>
        <p:spPr bwMode="auto">
          <a:xfrm>
            <a:off x="2453640" y="4251906"/>
            <a:ext cx="891540" cy="2164435"/>
          </a:xfrm>
          <a:custGeom>
            <a:avLst/>
            <a:gdLst>
              <a:gd name="connsiteX0" fmla="*/ 1353 w 1353"/>
              <a:gd name="connsiteY0" fmla="*/ 2271 h 2271"/>
              <a:gd name="connsiteX1" fmla="*/ 0 w 1353"/>
              <a:gd name="connsiteY1" fmla="*/ 2271 h 2271"/>
              <a:gd name="connsiteX2" fmla="*/ 0 w 1353"/>
              <a:gd name="connsiteY2" fmla="*/ 776 h 2271"/>
              <a:gd name="connsiteX3" fmla="*/ 1353 w 1353"/>
              <a:gd name="connsiteY3" fmla="*/ 0 h 2271"/>
              <a:gd name="connsiteX4" fmla="*/ 1353 w 1353"/>
              <a:gd name="connsiteY4" fmla="*/ 2271 h 2271"/>
              <a:gd name="connsiteX0" fmla="*/ 1353 w 1353"/>
              <a:gd name="connsiteY0" fmla="*/ 1997 h 1997"/>
              <a:gd name="connsiteX1" fmla="*/ 0 w 1353"/>
              <a:gd name="connsiteY1" fmla="*/ 1997 h 1997"/>
              <a:gd name="connsiteX2" fmla="*/ 0 w 1353"/>
              <a:gd name="connsiteY2" fmla="*/ 502 h 1997"/>
              <a:gd name="connsiteX3" fmla="*/ 1353 w 1353"/>
              <a:gd name="connsiteY3" fmla="*/ 0 h 1997"/>
              <a:gd name="connsiteX4" fmla="*/ 1353 w 1353"/>
              <a:gd name="connsiteY4" fmla="*/ 1997 h 1997"/>
              <a:gd name="connsiteX0" fmla="*/ 1353 w 1353"/>
              <a:gd name="connsiteY0" fmla="*/ 2180 h 2180"/>
              <a:gd name="connsiteX1" fmla="*/ 0 w 1353"/>
              <a:gd name="connsiteY1" fmla="*/ 2180 h 2180"/>
              <a:gd name="connsiteX2" fmla="*/ 0 w 1353"/>
              <a:gd name="connsiteY2" fmla="*/ 0 h 2180"/>
              <a:gd name="connsiteX3" fmla="*/ 1353 w 1353"/>
              <a:gd name="connsiteY3" fmla="*/ 183 h 2180"/>
              <a:gd name="connsiteX4" fmla="*/ 1353 w 1353"/>
              <a:gd name="connsiteY4" fmla="*/ 2180 h 2180"/>
              <a:gd name="connsiteX0" fmla="*/ 1353 w 1353"/>
              <a:gd name="connsiteY0" fmla="*/ 2780 h 2780"/>
              <a:gd name="connsiteX1" fmla="*/ 0 w 1353"/>
              <a:gd name="connsiteY1" fmla="*/ 2780 h 2780"/>
              <a:gd name="connsiteX2" fmla="*/ 0 w 1353"/>
              <a:gd name="connsiteY2" fmla="*/ 600 h 2780"/>
              <a:gd name="connsiteX3" fmla="*/ 1353 w 1353"/>
              <a:gd name="connsiteY3" fmla="*/ 0 h 2780"/>
              <a:gd name="connsiteX4" fmla="*/ 1353 w 1353"/>
              <a:gd name="connsiteY4" fmla="*/ 2780 h 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" h="2780">
                <a:moveTo>
                  <a:pt x="1353" y="2780"/>
                </a:moveTo>
                <a:lnTo>
                  <a:pt x="0" y="2780"/>
                </a:lnTo>
                <a:lnTo>
                  <a:pt x="0" y="600"/>
                </a:lnTo>
                <a:lnTo>
                  <a:pt x="1353" y="0"/>
                </a:lnTo>
                <a:lnTo>
                  <a:pt x="1353" y="2780"/>
                </a:lnTo>
                <a:close/>
              </a:path>
            </a:pathLst>
          </a:custGeom>
          <a:gradFill>
            <a:gsLst>
              <a:gs pos="86000">
                <a:srgbClr val="E6E6E6"/>
              </a:gs>
              <a:gs pos="35000">
                <a:schemeClr val="bg1"/>
              </a:gs>
            </a:gsLst>
            <a:lin ang="5400000" scaled="0"/>
          </a:gradFill>
          <a:ln w="4" cap="flat">
            <a:solidFill>
              <a:srgbClr val="D1D1D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3" name="Freeform 6"/>
          <p:cNvSpPr>
            <a:spLocks/>
          </p:cNvSpPr>
          <p:nvPr/>
        </p:nvSpPr>
        <p:spPr bwMode="auto">
          <a:xfrm>
            <a:off x="4732020" y="2956358"/>
            <a:ext cx="891540" cy="3459983"/>
          </a:xfrm>
          <a:custGeom>
            <a:avLst/>
            <a:gdLst>
              <a:gd name="connsiteX0" fmla="*/ 1353 w 1353"/>
              <a:gd name="connsiteY0" fmla="*/ 2271 h 2271"/>
              <a:gd name="connsiteX1" fmla="*/ 0 w 1353"/>
              <a:gd name="connsiteY1" fmla="*/ 2271 h 2271"/>
              <a:gd name="connsiteX2" fmla="*/ 0 w 1353"/>
              <a:gd name="connsiteY2" fmla="*/ 776 h 2271"/>
              <a:gd name="connsiteX3" fmla="*/ 1353 w 1353"/>
              <a:gd name="connsiteY3" fmla="*/ 0 h 2271"/>
              <a:gd name="connsiteX4" fmla="*/ 1353 w 1353"/>
              <a:gd name="connsiteY4" fmla="*/ 2271 h 2271"/>
              <a:gd name="connsiteX0" fmla="*/ 1353 w 1353"/>
              <a:gd name="connsiteY0" fmla="*/ 1997 h 1997"/>
              <a:gd name="connsiteX1" fmla="*/ 0 w 1353"/>
              <a:gd name="connsiteY1" fmla="*/ 1997 h 1997"/>
              <a:gd name="connsiteX2" fmla="*/ 0 w 1353"/>
              <a:gd name="connsiteY2" fmla="*/ 502 h 1997"/>
              <a:gd name="connsiteX3" fmla="*/ 1353 w 1353"/>
              <a:gd name="connsiteY3" fmla="*/ 0 h 1997"/>
              <a:gd name="connsiteX4" fmla="*/ 1353 w 1353"/>
              <a:gd name="connsiteY4" fmla="*/ 1997 h 1997"/>
              <a:gd name="connsiteX0" fmla="*/ 1353 w 1353"/>
              <a:gd name="connsiteY0" fmla="*/ 3746 h 3746"/>
              <a:gd name="connsiteX1" fmla="*/ 0 w 1353"/>
              <a:gd name="connsiteY1" fmla="*/ 3746 h 3746"/>
              <a:gd name="connsiteX2" fmla="*/ 0 w 1353"/>
              <a:gd name="connsiteY2" fmla="*/ 0 h 3746"/>
              <a:gd name="connsiteX3" fmla="*/ 1353 w 1353"/>
              <a:gd name="connsiteY3" fmla="*/ 1749 h 3746"/>
              <a:gd name="connsiteX4" fmla="*/ 1353 w 1353"/>
              <a:gd name="connsiteY4" fmla="*/ 3746 h 3746"/>
              <a:gd name="connsiteX0" fmla="*/ 1353 w 1353"/>
              <a:gd name="connsiteY0" fmla="*/ 4444 h 4444"/>
              <a:gd name="connsiteX1" fmla="*/ 0 w 1353"/>
              <a:gd name="connsiteY1" fmla="*/ 4444 h 4444"/>
              <a:gd name="connsiteX2" fmla="*/ 0 w 1353"/>
              <a:gd name="connsiteY2" fmla="*/ 698 h 4444"/>
              <a:gd name="connsiteX3" fmla="*/ 1353 w 1353"/>
              <a:gd name="connsiteY3" fmla="*/ 0 h 4444"/>
              <a:gd name="connsiteX4" fmla="*/ 1353 w 1353"/>
              <a:gd name="connsiteY4" fmla="*/ 4444 h 4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" h="4444">
                <a:moveTo>
                  <a:pt x="1353" y="4444"/>
                </a:moveTo>
                <a:lnTo>
                  <a:pt x="0" y="4444"/>
                </a:lnTo>
                <a:lnTo>
                  <a:pt x="0" y="698"/>
                </a:lnTo>
                <a:lnTo>
                  <a:pt x="1353" y="0"/>
                </a:lnTo>
                <a:lnTo>
                  <a:pt x="1353" y="4444"/>
                </a:lnTo>
                <a:close/>
              </a:path>
            </a:pathLst>
          </a:custGeom>
          <a:gradFill>
            <a:gsLst>
              <a:gs pos="86000">
                <a:srgbClr val="E6E6E6"/>
              </a:gs>
              <a:gs pos="35000">
                <a:schemeClr val="bg1"/>
              </a:gs>
            </a:gsLst>
            <a:lin ang="5400000" scaled="0"/>
          </a:gradFill>
          <a:ln w="4" cap="flat">
            <a:solidFill>
              <a:srgbClr val="D1D1D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Freeform 6"/>
          <p:cNvSpPr>
            <a:spLocks/>
          </p:cNvSpPr>
          <p:nvPr/>
        </p:nvSpPr>
        <p:spPr bwMode="auto">
          <a:xfrm>
            <a:off x="5875020" y="2270436"/>
            <a:ext cx="891540" cy="4145906"/>
          </a:xfrm>
          <a:custGeom>
            <a:avLst/>
            <a:gdLst>
              <a:gd name="connsiteX0" fmla="*/ 1353 w 1353"/>
              <a:gd name="connsiteY0" fmla="*/ 2271 h 2271"/>
              <a:gd name="connsiteX1" fmla="*/ 0 w 1353"/>
              <a:gd name="connsiteY1" fmla="*/ 2271 h 2271"/>
              <a:gd name="connsiteX2" fmla="*/ 0 w 1353"/>
              <a:gd name="connsiteY2" fmla="*/ 776 h 2271"/>
              <a:gd name="connsiteX3" fmla="*/ 1353 w 1353"/>
              <a:gd name="connsiteY3" fmla="*/ 0 h 2271"/>
              <a:gd name="connsiteX4" fmla="*/ 1353 w 1353"/>
              <a:gd name="connsiteY4" fmla="*/ 2271 h 2271"/>
              <a:gd name="connsiteX0" fmla="*/ 1353 w 1353"/>
              <a:gd name="connsiteY0" fmla="*/ 1997 h 1997"/>
              <a:gd name="connsiteX1" fmla="*/ 0 w 1353"/>
              <a:gd name="connsiteY1" fmla="*/ 1997 h 1997"/>
              <a:gd name="connsiteX2" fmla="*/ 0 w 1353"/>
              <a:gd name="connsiteY2" fmla="*/ 502 h 1997"/>
              <a:gd name="connsiteX3" fmla="*/ 1353 w 1353"/>
              <a:gd name="connsiteY3" fmla="*/ 0 h 1997"/>
              <a:gd name="connsiteX4" fmla="*/ 1353 w 1353"/>
              <a:gd name="connsiteY4" fmla="*/ 1997 h 1997"/>
              <a:gd name="connsiteX0" fmla="*/ 1353 w 1353"/>
              <a:gd name="connsiteY0" fmla="*/ 4639 h 4639"/>
              <a:gd name="connsiteX1" fmla="*/ 0 w 1353"/>
              <a:gd name="connsiteY1" fmla="*/ 4639 h 4639"/>
              <a:gd name="connsiteX2" fmla="*/ 0 w 1353"/>
              <a:gd name="connsiteY2" fmla="*/ 3144 h 4639"/>
              <a:gd name="connsiteX3" fmla="*/ 12 w 1353"/>
              <a:gd name="connsiteY3" fmla="*/ 0 h 4639"/>
              <a:gd name="connsiteX4" fmla="*/ 1353 w 1353"/>
              <a:gd name="connsiteY4" fmla="*/ 2642 h 4639"/>
              <a:gd name="connsiteX5" fmla="*/ 1353 w 1353"/>
              <a:gd name="connsiteY5" fmla="*/ 4639 h 4639"/>
              <a:gd name="connsiteX0" fmla="*/ 1353 w 1353"/>
              <a:gd name="connsiteY0" fmla="*/ 5325 h 5325"/>
              <a:gd name="connsiteX1" fmla="*/ 0 w 1353"/>
              <a:gd name="connsiteY1" fmla="*/ 5325 h 5325"/>
              <a:gd name="connsiteX2" fmla="*/ 0 w 1353"/>
              <a:gd name="connsiteY2" fmla="*/ 3830 h 5325"/>
              <a:gd name="connsiteX3" fmla="*/ 12 w 1353"/>
              <a:gd name="connsiteY3" fmla="*/ 686 h 5325"/>
              <a:gd name="connsiteX4" fmla="*/ 1353 w 1353"/>
              <a:gd name="connsiteY4" fmla="*/ 0 h 5325"/>
              <a:gd name="connsiteX5" fmla="*/ 1353 w 1353"/>
              <a:gd name="connsiteY5" fmla="*/ 5325 h 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53" h="5325">
                <a:moveTo>
                  <a:pt x="1353" y="5325"/>
                </a:moveTo>
                <a:lnTo>
                  <a:pt x="0" y="5325"/>
                </a:lnTo>
                <a:lnTo>
                  <a:pt x="0" y="3830"/>
                </a:lnTo>
                <a:cubicBezTo>
                  <a:pt x="4" y="3826"/>
                  <a:pt x="8" y="690"/>
                  <a:pt x="12" y="686"/>
                </a:cubicBezTo>
                <a:lnTo>
                  <a:pt x="1353" y="0"/>
                </a:lnTo>
                <a:lnTo>
                  <a:pt x="1353" y="5325"/>
                </a:lnTo>
                <a:close/>
              </a:path>
            </a:pathLst>
          </a:custGeom>
          <a:gradFill>
            <a:gsLst>
              <a:gs pos="86000">
                <a:srgbClr val="E6E6E6"/>
              </a:gs>
              <a:gs pos="35000">
                <a:schemeClr val="bg1"/>
              </a:gs>
            </a:gsLst>
            <a:lin ang="5400000" scaled="0"/>
          </a:gradFill>
          <a:ln w="4" cap="flat">
            <a:solidFill>
              <a:srgbClr val="D1D1D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5" name="Freeform 6"/>
          <p:cNvSpPr>
            <a:spLocks/>
          </p:cNvSpPr>
          <p:nvPr/>
        </p:nvSpPr>
        <p:spPr bwMode="auto">
          <a:xfrm>
            <a:off x="7018020" y="1660812"/>
            <a:ext cx="891540" cy="4755529"/>
          </a:xfrm>
          <a:custGeom>
            <a:avLst/>
            <a:gdLst>
              <a:gd name="connsiteX0" fmla="*/ 1353 w 1353"/>
              <a:gd name="connsiteY0" fmla="*/ 2271 h 2271"/>
              <a:gd name="connsiteX1" fmla="*/ 0 w 1353"/>
              <a:gd name="connsiteY1" fmla="*/ 2271 h 2271"/>
              <a:gd name="connsiteX2" fmla="*/ 0 w 1353"/>
              <a:gd name="connsiteY2" fmla="*/ 776 h 2271"/>
              <a:gd name="connsiteX3" fmla="*/ 1353 w 1353"/>
              <a:gd name="connsiteY3" fmla="*/ 0 h 2271"/>
              <a:gd name="connsiteX4" fmla="*/ 1353 w 1353"/>
              <a:gd name="connsiteY4" fmla="*/ 2271 h 2271"/>
              <a:gd name="connsiteX0" fmla="*/ 1353 w 1353"/>
              <a:gd name="connsiteY0" fmla="*/ 1997 h 1997"/>
              <a:gd name="connsiteX1" fmla="*/ 0 w 1353"/>
              <a:gd name="connsiteY1" fmla="*/ 1997 h 1997"/>
              <a:gd name="connsiteX2" fmla="*/ 0 w 1353"/>
              <a:gd name="connsiteY2" fmla="*/ 502 h 1997"/>
              <a:gd name="connsiteX3" fmla="*/ 1353 w 1353"/>
              <a:gd name="connsiteY3" fmla="*/ 0 h 1997"/>
              <a:gd name="connsiteX4" fmla="*/ 1353 w 1353"/>
              <a:gd name="connsiteY4" fmla="*/ 1997 h 1997"/>
              <a:gd name="connsiteX0" fmla="*/ 1353 w 1353"/>
              <a:gd name="connsiteY0" fmla="*/ 5530 h 5530"/>
              <a:gd name="connsiteX1" fmla="*/ 0 w 1353"/>
              <a:gd name="connsiteY1" fmla="*/ 5530 h 5530"/>
              <a:gd name="connsiteX2" fmla="*/ 0 w 1353"/>
              <a:gd name="connsiteY2" fmla="*/ 4035 h 5530"/>
              <a:gd name="connsiteX3" fmla="*/ 12 w 1353"/>
              <a:gd name="connsiteY3" fmla="*/ 0 h 5530"/>
              <a:gd name="connsiteX4" fmla="*/ 1353 w 1353"/>
              <a:gd name="connsiteY4" fmla="*/ 3533 h 5530"/>
              <a:gd name="connsiteX5" fmla="*/ 1353 w 1353"/>
              <a:gd name="connsiteY5" fmla="*/ 5530 h 5530"/>
              <a:gd name="connsiteX0" fmla="*/ 1353 w 1353"/>
              <a:gd name="connsiteY0" fmla="*/ 6108 h 6108"/>
              <a:gd name="connsiteX1" fmla="*/ 0 w 1353"/>
              <a:gd name="connsiteY1" fmla="*/ 6108 h 6108"/>
              <a:gd name="connsiteX2" fmla="*/ 0 w 1353"/>
              <a:gd name="connsiteY2" fmla="*/ 4613 h 6108"/>
              <a:gd name="connsiteX3" fmla="*/ 12 w 1353"/>
              <a:gd name="connsiteY3" fmla="*/ 578 h 6108"/>
              <a:gd name="connsiteX4" fmla="*/ 1353 w 1353"/>
              <a:gd name="connsiteY4" fmla="*/ 0 h 6108"/>
              <a:gd name="connsiteX5" fmla="*/ 1353 w 1353"/>
              <a:gd name="connsiteY5" fmla="*/ 6108 h 6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53" h="6108">
                <a:moveTo>
                  <a:pt x="1353" y="6108"/>
                </a:moveTo>
                <a:lnTo>
                  <a:pt x="0" y="6108"/>
                </a:lnTo>
                <a:lnTo>
                  <a:pt x="0" y="4613"/>
                </a:lnTo>
                <a:cubicBezTo>
                  <a:pt x="4" y="4606"/>
                  <a:pt x="8" y="585"/>
                  <a:pt x="12" y="578"/>
                </a:cubicBezTo>
                <a:lnTo>
                  <a:pt x="1353" y="0"/>
                </a:lnTo>
                <a:lnTo>
                  <a:pt x="1353" y="6108"/>
                </a:lnTo>
                <a:close/>
              </a:path>
            </a:pathLst>
          </a:custGeom>
          <a:gradFill>
            <a:gsLst>
              <a:gs pos="86000">
                <a:srgbClr val="E6E6E6"/>
              </a:gs>
              <a:gs pos="35000">
                <a:schemeClr val="bg1"/>
              </a:gs>
            </a:gsLst>
            <a:lin ang="5400000" scaled="0"/>
          </a:gradFill>
          <a:ln w="4" cap="flat">
            <a:solidFill>
              <a:srgbClr val="D1D1D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Freeform 6"/>
          <p:cNvSpPr>
            <a:spLocks/>
          </p:cNvSpPr>
          <p:nvPr/>
        </p:nvSpPr>
        <p:spPr bwMode="auto">
          <a:xfrm>
            <a:off x="1318260" y="4861530"/>
            <a:ext cx="891540" cy="1554812"/>
          </a:xfrm>
          <a:custGeom>
            <a:avLst/>
            <a:gdLst>
              <a:gd name="connsiteX0" fmla="*/ 1353 w 1353"/>
              <a:gd name="connsiteY0" fmla="*/ 2271 h 2271"/>
              <a:gd name="connsiteX1" fmla="*/ 0 w 1353"/>
              <a:gd name="connsiteY1" fmla="*/ 2271 h 2271"/>
              <a:gd name="connsiteX2" fmla="*/ 0 w 1353"/>
              <a:gd name="connsiteY2" fmla="*/ 776 h 2271"/>
              <a:gd name="connsiteX3" fmla="*/ 1353 w 1353"/>
              <a:gd name="connsiteY3" fmla="*/ 0 h 2271"/>
              <a:gd name="connsiteX4" fmla="*/ 1353 w 1353"/>
              <a:gd name="connsiteY4" fmla="*/ 2271 h 2271"/>
              <a:gd name="connsiteX0" fmla="*/ 1353 w 1353"/>
              <a:gd name="connsiteY0" fmla="*/ 1997 h 1997"/>
              <a:gd name="connsiteX1" fmla="*/ 0 w 1353"/>
              <a:gd name="connsiteY1" fmla="*/ 1997 h 1997"/>
              <a:gd name="connsiteX2" fmla="*/ 0 w 1353"/>
              <a:gd name="connsiteY2" fmla="*/ 502 h 1997"/>
              <a:gd name="connsiteX3" fmla="*/ 1353 w 1353"/>
              <a:gd name="connsiteY3" fmla="*/ 0 h 1997"/>
              <a:gd name="connsiteX4" fmla="*/ 1353 w 1353"/>
              <a:gd name="connsiteY4" fmla="*/ 1997 h 1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" h="1997">
                <a:moveTo>
                  <a:pt x="1353" y="1997"/>
                </a:moveTo>
                <a:lnTo>
                  <a:pt x="0" y="1997"/>
                </a:lnTo>
                <a:lnTo>
                  <a:pt x="0" y="502"/>
                </a:lnTo>
                <a:lnTo>
                  <a:pt x="1353" y="0"/>
                </a:lnTo>
                <a:lnTo>
                  <a:pt x="1353" y="1997"/>
                </a:lnTo>
                <a:close/>
              </a:path>
            </a:pathLst>
          </a:custGeom>
          <a:gradFill>
            <a:gsLst>
              <a:gs pos="86000">
                <a:srgbClr val="E6E6E6"/>
              </a:gs>
              <a:gs pos="35000">
                <a:schemeClr val="bg1"/>
              </a:gs>
            </a:gsLst>
            <a:lin ang="5400000" scaled="0"/>
          </a:gradFill>
          <a:ln w="4" cap="flat">
            <a:solidFill>
              <a:srgbClr val="D1D1D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AutoShape 64"/>
          <p:cNvSpPr>
            <a:spLocks noChangeArrowheads="1"/>
          </p:cNvSpPr>
          <p:nvPr/>
        </p:nvSpPr>
        <p:spPr bwMode="gray">
          <a:xfrm>
            <a:off x="762000" y="152400"/>
            <a:ext cx="76962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Timelines </a:t>
            </a:r>
            <a:r>
              <a:rPr lang="en-US" sz="4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– </a:t>
            </a:r>
            <a:r>
              <a:rPr lang="ru-RU" sz="4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6</a:t>
            </a:r>
            <a:r>
              <a:rPr lang="en-US" sz="4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Years (months)</a:t>
            </a:r>
          </a:p>
        </p:txBody>
      </p:sp>
      <p:sp>
        <p:nvSpPr>
          <p:cNvPr id="54" name="Rectangle 52"/>
          <p:cNvSpPr>
            <a:spLocks noChangeArrowheads="1"/>
          </p:cNvSpPr>
          <p:nvPr/>
        </p:nvSpPr>
        <p:spPr bwMode="auto">
          <a:xfrm>
            <a:off x="1524000" y="3733800"/>
            <a:ext cx="68580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ru-RU" sz="1700" b="1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10%</a:t>
            </a:r>
            <a:endParaRPr lang="en-US" sz="1700" b="1" u="non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2" name="Rectangle 52"/>
          <p:cNvSpPr>
            <a:spLocks noChangeArrowheads="1"/>
          </p:cNvSpPr>
          <p:nvPr/>
        </p:nvSpPr>
        <p:spPr bwMode="auto">
          <a:xfrm>
            <a:off x="6050280" y="1158240"/>
            <a:ext cx="68580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en-US" sz="1700" b="1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ru-RU" sz="1700" b="1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0%</a:t>
            </a:r>
            <a:endParaRPr lang="en-US" sz="1700" b="1" u="non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8" name="Right Arrow 87"/>
          <p:cNvSpPr/>
          <p:nvPr/>
        </p:nvSpPr>
        <p:spPr>
          <a:xfrm rot="19815885">
            <a:off x="685800" y="3048000"/>
            <a:ext cx="7924800" cy="914400"/>
          </a:xfrm>
          <a:prstGeom prst="rightArrow">
            <a:avLst/>
          </a:prstGeom>
          <a:gradFill flip="none" rotWithShape="1">
            <a:gsLst>
              <a:gs pos="72000">
                <a:schemeClr val="accent1"/>
              </a:gs>
              <a:gs pos="50000">
                <a:schemeClr val="accent2"/>
              </a:gs>
            </a:gsLst>
            <a:lin ang="5400000" scaled="0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9" name="Group 141"/>
          <p:cNvGrpSpPr/>
          <p:nvPr/>
        </p:nvGrpSpPr>
        <p:grpSpPr>
          <a:xfrm rot="19815885">
            <a:off x="868038" y="3423900"/>
            <a:ext cx="7218364" cy="366919"/>
            <a:chOff x="619126" y="3336719"/>
            <a:chExt cx="5923020" cy="366919"/>
          </a:xfrm>
        </p:grpSpPr>
        <p:sp>
          <p:nvSpPr>
            <p:cNvPr id="90" name="Rectangle 54"/>
            <p:cNvSpPr>
              <a:spLocks noChangeArrowheads="1"/>
            </p:cNvSpPr>
            <p:nvPr/>
          </p:nvSpPr>
          <p:spPr bwMode="auto">
            <a:xfrm>
              <a:off x="619126" y="3352800"/>
              <a:ext cx="676275" cy="350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uk-UA" sz="1700" b="1" u="none" dirty="0">
                  <a:solidFill>
                    <a:schemeClr val="bg1"/>
                  </a:solidFill>
                </a:rPr>
                <a:t>20</a:t>
              </a:r>
              <a:r>
                <a:rPr lang="en-US" sz="1700" b="1" u="none" dirty="0">
                  <a:solidFill>
                    <a:schemeClr val="bg1"/>
                  </a:solidFill>
                </a:rPr>
                <a:t>0</a:t>
              </a:r>
              <a:r>
                <a:rPr lang="uk-UA" sz="1700" b="1" u="none" dirty="0">
                  <a:solidFill>
                    <a:schemeClr val="bg1"/>
                  </a:solidFill>
                </a:rPr>
                <a:t>3</a:t>
              </a:r>
              <a:endParaRPr lang="en-US" sz="1700" b="1" u="none" dirty="0">
                <a:solidFill>
                  <a:schemeClr val="bg1"/>
                </a:solidFill>
              </a:endParaRPr>
            </a:p>
          </p:txBody>
        </p:sp>
        <p:sp>
          <p:nvSpPr>
            <p:cNvPr id="91" name="Rectangle 56"/>
            <p:cNvSpPr>
              <a:spLocks noChangeArrowheads="1"/>
            </p:cNvSpPr>
            <p:nvPr/>
          </p:nvSpPr>
          <p:spPr bwMode="auto">
            <a:xfrm>
              <a:off x="5865871" y="3336719"/>
              <a:ext cx="676275" cy="350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uk-UA" sz="1700" b="1" u="none" dirty="0">
                  <a:solidFill>
                    <a:schemeClr val="bg1"/>
                  </a:solidFill>
                </a:rPr>
                <a:t>20</a:t>
              </a:r>
              <a:r>
                <a:rPr lang="en-US" sz="1700" b="1" u="none" dirty="0">
                  <a:solidFill>
                    <a:schemeClr val="bg1"/>
                  </a:solidFill>
                </a:rPr>
                <a:t>0</a:t>
              </a:r>
              <a:r>
                <a:rPr lang="uk-UA" sz="1700" b="1" u="none" dirty="0">
                  <a:solidFill>
                    <a:schemeClr val="bg1"/>
                  </a:solidFill>
                </a:rPr>
                <a:t>8</a:t>
              </a:r>
              <a:endParaRPr lang="en-US" sz="1700" b="1" u="none" dirty="0">
                <a:solidFill>
                  <a:schemeClr val="bg1"/>
                </a:solidFill>
              </a:endParaRPr>
            </a:p>
          </p:txBody>
        </p:sp>
        <p:sp>
          <p:nvSpPr>
            <p:cNvPr id="92" name="Rectangle 57"/>
            <p:cNvSpPr>
              <a:spLocks noChangeArrowheads="1"/>
            </p:cNvSpPr>
            <p:nvPr/>
          </p:nvSpPr>
          <p:spPr bwMode="auto">
            <a:xfrm>
              <a:off x="4865428" y="3343324"/>
              <a:ext cx="676275" cy="350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uk-UA" sz="1700" b="1" u="none" dirty="0">
                  <a:solidFill>
                    <a:schemeClr val="bg1"/>
                  </a:solidFill>
                </a:rPr>
                <a:t>20</a:t>
              </a:r>
              <a:r>
                <a:rPr lang="en-US" sz="1700" b="1" u="none" dirty="0">
                  <a:solidFill>
                    <a:schemeClr val="bg1"/>
                  </a:solidFill>
                </a:rPr>
                <a:t>0</a:t>
              </a:r>
              <a:r>
                <a:rPr lang="uk-UA" sz="1700" b="1" u="none" dirty="0">
                  <a:solidFill>
                    <a:schemeClr val="bg1"/>
                  </a:solidFill>
                </a:rPr>
                <a:t>7</a:t>
              </a:r>
              <a:endParaRPr lang="en-US" sz="1700" b="1" u="none" dirty="0">
                <a:solidFill>
                  <a:schemeClr val="bg1"/>
                </a:solidFill>
              </a:endParaRPr>
            </a:p>
          </p:txBody>
        </p:sp>
        <p:sp>
          <p:nvSpPr>
            <p:cNvPr id="93" name="Rectangle 58"/>
            <p:cNvSpPr>
              <a:spLocks noChangeArrowheads="1"/>
            </p:cNvSpPr>
            <p:nvPr/>
          </p:nvSpPr>
          <p:spPr bwMode="auto">
            <a:xfrm>
              <a:off x="3784212" y="3352790"/>
              <a:ext cx="676275" cy="350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uk-UA" sz="1700" b="1" u="none" dirty="0">
                  <a:solidFill>
                    <a:schemeClr val="bg1"/>
                  </a:solidFill>
                </a:rPr>
                <a:t>20</a:t>
              </a:r>
              <a:r>
                <a:rPr lang="en-US" sz="1700" b="1" u="none" dirty="0">
                  <a:solidFill>
                    <a:schemeClr val="bg1"/>
                  </a:solidFill>
                </a:rPr>
                <a:t>0</a:t>
              </a:r>
              <a:r>
                <a:rPr lang="uk-UA" sz="1700" b="1" u="none" dirty="0">
                  <a:solidFill>
                    <a:schemeClr val="bg1"/>
                  </a:solidFill>
                </a:rPr>
                <a:t>6</a:t>
              </a:r>
              <a:endParaRPr lang="en-US" sz="1700" b="1" u="none" dirty="0">
                <a:solidFill>
                  <a:schemeClr val="bg1"/>
                </a:solidFill>
              </a:endParaRPr>
            </a:p>
          </p:txBody>
        </p:sp>
        <p:sp>
          <p:nvSpPr>
            <p:cNvPr id="94" name="Rectangle 59"/>
            <p:cNvSpPr>
              <a:spLocks noChangeArrowheads="1"/>
            </p:cNvSpPr>
            <p:nvPr/>
          </p:nvSpPr>
          <p:spPr bwMode="auto">
            <a:xfrm>
              <a:off x="2743201" y="3352800"/>
              <a:ext cx="676275" cy="350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uk-UA" sz="1700" b="1" u="none" dirty="0">
                  <a:solidFill>
                    <a:schemeClr val="bg1"/>
                  </a:solidFill>
                </a:rPr>
                <a:t>20</a:t>
              </a:r>
              <a:r>
                <a:rPr lang="en-US" sz="1700" b="1" u="none" dirty="0">
                  <a:solidFill>
                    <a:schemeClr val="bg1"/>
                  </a:solidFill>
                </a:rPr>
                <a:t>0</a:t>
              </a:r>
              <a:r>
                <a:rPr lang="uk-UA" sz="1700" b="1" u="none" dirty="0">
                  <a:solidFill>
                    <a:schemeClr val="bg1"/>
                  </a:solidFill>
                </a:rPr>
                <a:t>5</a:t>
              </a:r>
              <a:endParaRPr lang="en-US" sz="1700" b="1" u="none" dirty="0">
                <a:solidFill>
                  <a:schemeClr val="bg1"/>
                </a:solidFill>
              </a:endParaRPr>
            </a:p>
          </p:txBody>
        </p:sp>
        <p:sp>
          <p:nvSpPr>
            <p:cNvPr id="95" name="Rectangle 60"/>
            <p:cNvSpPr>
              <a:spLocks noChangeArrowheads="1"/>
            </p:cNvSpPr>
            <p:nvPr/>
          </p:nvSpPr>
          <p:spPr bwMode="auto">
            <a:xfrm>
              <a:off x="1638300" y="3352800"/>
              <a:ext cx="676275" cy="350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uk-UA" sz="1700" b="1" u="none" dirty="0">
                  <a:solidFill>
                    <a:schemeClr val="bg1"/>
                  </a:solidFill>
                </a:rPr>
                <a:t>20</a:t>
              </a:r>
              <a:r>
                <a:rPr lang="en-US" sz="1700" b="1" u="none" dirty="0">
                  <a:solidFill>
                    <a:schemeClr val="bg1"/>
                  </a:solidFill>
                </a:rPr>
                <a:t>0</a:t>
              </a:r>
              <a:r>
                <a:rPr lang="uk-UA" sz="1700" b="1" u="none" dirty="0">
                  <a:solidFill>
                    <a:schemeClr val="bg1"/>
                  </a:solidFill>
                </a:rPr>
                <a:t>4</a:t>
              </a:r>
              <a:endParaRPr lang="en-US" sz="1700" b="1" u="none" dirty="0">
                <a:solidFill>
                  <a:schemeClr val="bg1"/>
                </a:solidFill>
              </a:endParaRPr>
            </a:p>
          </p:txBody>
        </p:sp>
      </p:grpSp>
      <p:sp>
        <p:nvSpPr>
          <p:cNvPr id="123" name="Text Box 394"/>
          <p:cNvSpPr txBox="1">
            <a:spLocks noChangeArrowheads="1"/>
          </p:cNvSpPr>
          <p:nvPr/>
        </p:nvSpPr>
        <p:spPr bwMode="auto">
          <a:xfrm>
            <a:off x="3543300" y="4648200"/>
            <a:ext cx="975360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Lorem Ipsum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Specimen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Scrambled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Lorem Ipsum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Specimen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Scrambled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Lorem Ipsum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Specimen </a:t>
            </a:r>
            <a:endParaRPr lang="en-US" altLang="ko-KR" sz="900" b="1" kern="0" dirty="0">
              <a:solidFill>
                <a:schemeClr val="tx1">
                  <a:lumMod val="65000"/>
                  <a:lumOff val="3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124" name="Text Box 394"/>
          <p:cNvSpPr txBox="1">
            <a:spLocks noChangeArrowheads="1"/>
          </p:cNvSpPr>
          <p:nvPr/>
        </p:nvSpPr>
        <p:spPr bwMode="auto">
          <a:xfrm>
            <a:off x="4693920" y="3962400"/>
            <a:ext cx="975360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Lorem Ipsum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Specimen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Scrambled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Lorem Ipsum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Specimen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Scrambled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Lorem Ipsum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Specimen </a:t>
            </a:r>
            <a:endParaRPr lang="en-US" altLang="ko-KR" sz="900" b="1" kern="0" dirty="0">
              <a:solidFill>
                <a:schemeClr val="tx1">
                  <a:lumMod val="65000"/>
                  <a:lumOff val="3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125" name="Text Box 394"/>
          <p:cNvSpPr txBox="1">
            <a:spLocks noChangeArrowheads="1"/>
          </p:cNvSpPr>
          <p:nvPr/>
        </p:nvSpPr>
        <p:spPr bwMode="auto">
          <a:xfrm>
            <a:off x="5836920" y="3429000"/>
            <a:ext cx="975360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Lorem Ipsum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Specimen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Scrambled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Lorem Ipsum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Specimen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Scrambled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Lorem Ipsum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Specimen </a:t>
            </a:r>
            <a:endParaRPr lang="en-US" altLang="ko-KR" sz="900" b="1" kern="0" dirty="0">
              <a:solidFill>
                <a:schemeClr val="tx1">
                  <a:lumMod val="65000"/>
                  <a:lumOff val="3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127" name="Text Box 394"/>
          <p:cNvSpPr txBox="1">
            <a:spLocks noChangeArrowheads="1"/>
          </p:cNvSpPr>
          <p:nvPr/>
        </p:nvSpPr>
        <p:spPr bwMode="auto">
          <a:xfrm>
            <a:off x="1280160" y="5619571"/>
            <a:ext cx="975360" cy="7848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Lorem Ipsum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Specimen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Scrambled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Lorem Ipsum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Specimen </a:t>
            </a:r>
            <a:endParaRPr lang="en-US" altLang="ko-KR" sz="900" b="1" kern="0" dirty="0">
              <a:solidFill>
                <a:schemeClr val="tx1">
                  <a:lumMod val="65000"/>
                  <a:lumOff val="3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128" name="Text Box 394"/>
          <p:cNvSpPr txBox="1">
            <a:spLocks noChangeArrowheads="1"/>
          </p:cNvSpPr>
          <p:nvPr/>
        </p:nvSpPr>
        <p:spPr bwMode="auto">
          <a:xfrm>
            <a:off x="6987540" y="2895600"/>
            <a:ext cx="975360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Lorem Ipsum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Specimen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Scrambled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Lorem Ipsum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Specimen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Scrambled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Lorem Ipsum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Specimen </a:t>
            </a:r>
            <a:endParaRPr lang="en-US" altLang="ko-KR" sz="900" b="1" kern="0" dirty="0">
              <a:solidFill>
                <a:schemeClr val="tx1">
                  <a:lumMod val="65000"/>
                  <a:lumOff val="3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129" name="Text Box 394"/>
          <p:cNvSpPr txBox="1">
            <a:spLocks noChangeArrowheads="1"/>
          </p:cNvSpPr>
          <p:nvPr/>
        </p:nvSpPr>
        <p:spPr bwMode="auto">
          <a:xfrm>
            <a:off x="2415540" y="5048071"/>
            <a:ext cx="975360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Lorem Ipsum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Specimen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Scrambled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Lorem Ipsum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Specimen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Scrambled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Lorem Ipsum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9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 Specimen </a:t>
            </a:r>
            <a:endParaRPr lang="en-US" altLang="ko-KR" sz="900" b="1" kern="0" dirty="0">
              <a:solidFill>
                <a:schemeClr val="tx1">
                  <a:lumMod val="65000"/>
                  <a:lumOff val="3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135" name="Rectangle 52"/>
          <p:cNvSpPr>
            <a:spLocks noChangeArrowheads="1"/>
          </p:cNvSpPr>
          <p:nvPr/>
        </p:nvSpPr>
        <p:spPr bwMode="auto">
          <a:xfrm>
            <a:off x="2667000" y="3048000"/>
            <a:ext cx="68580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ru-RU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ru-RU" sz="1700" b="1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0%</a:t>
            </a:r>
            <a:endParaRPr lang="en-US" sz="1700" b="1" u="non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6" name="Rectangle 52"/>
          <p:cNvSpPr>
            <a:spLocks noChangeArrowheads="1"/>
          </p:cNvSpPr>
          <p:nvPr/>
        </p:nvSpPr>
        <p:spPr bwMode="auto">
          <a:xfrm>
            <a:off x="3810000" y="2438400"/>
            <a:ext cx="68580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en-US" sz="1700" b="1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ru-RU" sz="1700" b="1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0%</a:t>
            </a:r>
            <a:endParaRPr lang="en-US" sz="1700" b="1" u="non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7" name="Rectangle 52"/>
          <p:cNvSpPr>
            <a:spLocks noChangeArrowheads="1"/>
          </p:cNvSpPr>
          <p:nvPr/>
        </p:nvSpPr>
        <p:spPr bwMode="auto">
          <a:xfrm>
            <a:off x="4945380" y="1767840"/>
            <a:ext cx="68580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en-US" sz="1700" b="1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r>
              <a:rPr lang="ru-RU" sz="1700" b="1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0%</a:t>
            </a:r>
            <a:endParaRPr lang="en-US" sz="1700" b="1" u="non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8" name="Circular Arrow 137"/>
          <p:cNvSpPr/>
          <p:nvPr/>
        </p:nvSpPr>
        <p:spPr>
          <a:xfrm rot="17803924">
            <a:off x="2576174" y="3214776"/>
            <a:ext cx="1821046" cy="1959303"/>
          </a:xfrm>
          <a:prstGeom prst="circularArrow">
            <a:avLst>
              <a:gd name="adj1" fmla="val 10180"/>
              <a:gd name="adj2" fmla="val 1142319"/>
              <a:gd name="adj3" fmla="val 19932468"/>
              <a:gd name="adj4" fmla="val 15877051"/>
              <a:gd name="adj5" fmla="val 12500"/>
            </a:avLst>
          </a:prstGeom>
          <a:solidFill>
            <a:schemeClr val="accent6"/>
          </a:solidFill>
          <a:ln w="63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9" name="Circular Arrow 138"/>
          <p:cNvSpPr/>
          <p:nvPr/>
        </p:nvSpPr>
        <p:spPr>
          <a:xfrm rot="17803924">
            <a:off x="3703934" y="2574696"/>
            <a:ext cx="1821046" cy="1959303"/>
          </a:xfrm>
          <a:prstGeom prst="circularArrow">
            <a:avLst>
              <a:gd name="adj1" fmla="val 10180"/>
              <a:gd name="adj2" fmla="val 1142319"/>
              <a:gd name="adj3" fmla="val 19932468"/>
              <a:gd name="adj4" fmla="val 15877051"/>
              <a:gd name="adj5" fmla="val 12500"/>
            </a:avLst>
          </a:prstGeom>
          <a:solidFill>
            <a:schemeClr val="accent6"/>
          </a:solidFill>
          <a:ln w="63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40" name="Circular Arrow 139"/>
          <p:cNvSpPr/>
          <p:nvPr/>
        </p:nvSpPr>
        <p:spPr>
          <a:xfrm rot="17803924">
            <a:off x="4816454" y="1934615"/>
            <a:ext cx="1821046" cy="1959303"/>
          </a:xfrm>
          <a:prstGeom prst="circularArrow">
            <a:avLst>
              <a:gd name="adj1" fmla="val 10180"/>
              <a:gd name="adj2" fmla="val 1142319"/>
              <a:gd name="adj3" fmla="val 19932468"/>
              <a:gd name="adj4" fmla="val 15877051"/>
              <a:gd name="adj5" fmla="val 12500"/>
            </a:avLst>
          </a:prstGeom>
          <a:solidFill>
            <a:schemeClr val="accent6"/>
          </a:solidFill>
          <a:ln w="63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41" name="Circular Arrow 140"/>
          <p:cNvSpPr/>
          <p:nvPr/>
        </p:nvSpPr>
        <p:spPr>
          <a:xfrm rot="17803924">
            <a:off x="5898493" y="1325015"/>
            <a:ext cx="1821046" cy="1959303"/>
          </a:xfrm>
          <a:prstGeom prst="circularArrow">
            <a:avLst>
              <a:gd name="adj1" fmla="val 10180"/>
              <a:gd name="adj2" fmla="val 1142319"/>
              <a:gd name="adj3" fmla="val 19932468"/>
              <a:gd name="adj4" fmla="val 15877051"/>
              <a:gd name="adj5" fmla="val 12500"/>
            </a:avLst>
          </a:prstGeom>
          <a:solidFill>
            <a:schemeClr val="accent6"/>
          </a:solidFill>
          <a:ln w="63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42" name="Circular Arrow 141"/>
          <p:cNvSpPr/>
          <p:nvPr/>
        </p:nvSpPr>
        <p:spPr>
          <a:xfrm rot="17803924">
            <a:off x="1440794" y="3862476"/>
            <a:ext cx="1821046" cy="1959303"/>
          </a:xfrm>
          <a:prstGeom prst="circularArrow">
            <a:avLst>
              <a:gd name="adj1" fmla="val 10180"/>
              <a:gd name="adj2" fmla="val 1142319"/>
              <a:gd name="adj3" fmla="val 19932468"/>
              <a:gd name="adj4" fmla="val 15877051"/>
              <a:gd name="adj5" fmla="val 12500"/>
            </a:avLst>
          </a:prstGeom>
          <a:solidFill>
            <a:schemeClr val="accent6"/>
          </a:solidFill>
          <a:ln w="63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38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0" y="-1"/>
            <a:ext cx="9144000" cy="3866827"/>
          </a:xfrm>
          <a:prstGeom prst="rect">
            <a:avLst/>
          </a:prstGeom>
          <a:gradFill>
            <a:gsLst>
              <a:gs pos="2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/>
          </a:p>
        </p:txBody>
      </p:sp>
      <p:sp>
        <p:nvSpPr>
          <p:cNvPr id="33" name="Donut 32"/>
          <p:cNvSpPr/>
          <p:nvPr/>
        </p:nvSpPr>
        <p:spPr>
          <a:xfrm>
            <a:off x="3329553" y="2643753"/>
            <a:ext cx="2461647" cy="2461647"/>
          </a:xfrm>
          <a:prstGeom prst="donut">
            <a:avLst>
              <a:gd name="adj" fmla="val 14291"/>
            </a:avLst>
          </a:prstGeom>
          <a:solidFill>
            <a:srgbClr val="D1D1D1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Right Arrow 31"/>
          <p:cNvSpPr/>
          <p:nvPr/>
        </p:nvSpPr>
        <p:spPr>
          <a:xfrm flipH="1">
            <a:off x="4707700" y="3408336"/>
            <a:ext cx="3750499" cy="914400"/>
          </a:xfrm>
          <a:prstGeom prst="rightArrow">
            <a:avLst/>
          </a:prstGeom>
          <a:gradFill flip="none" rotWithShape="1">
            <a:gsLst>
              <a:gs pos="72000">
                <a:schemeClr val="accent6"/>
              </a:gs>
              <a:gs pos="50000">
                <a:schemeClr val="accent5"/>
              </a:gs>
            </a:gsLst>
            <a:lin ang="5400000" scaled="0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ounded Rectangular Callout 45"/>
          <p:cNvSpPr/>
          <p:nvPr/>
        </p:nvSpPr>
        <p:spPr>
          <a:xfrm rot="10800000">
            <a:off x="685800" y="4349857"/>
            <a:ext cx="2667000" cy="2106306"/>
          </a:xfrm>
          <a:prstGeom prst="wedgeRoundRectCallout">
            <a:avLst>
              <a:gd name="adj1" fmla="val -5571"/>
              <a:gd name="adj2" fmla="val 60407"/>
              <a:gd name="adj3" fmla="val 16667"/>
            </a:avLst>
          </a:prstGeom>
          <a:gradFill>
            <a:gsLst>
              <a:gs pos="72000">
                <a:schemeClr val="bg1"/>
              </a:gs>
              <a:gs pos="0">
                <a:srgbClr val="E6E6E6"/>
              </a:gs>
            </a:gsLst>
            <a:lin ang="5400000" scaled="0"/>
          </a:gra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ular Callout 35"/>
          <p:cNvSpPr/>
          <p:nvPr/>
        </p:nvSpPr>
        <p:spPr>
          <a:xfrm rot="10800000">
            <a:off x="685800" y="1219200"/>
            <a:ext cx="2667000" cy="2106306"/>
          </a:xfrm>
          <a:prstGeom prst="wedgeRoundRectCallout">
            <a:avLst>
              <a:gd name="adj1" fmla="val 3727"/>
              <a:gd name="adj2" fmla="val -64312"/>
              <a:gd name="adj3" fmla="val 16667"/>
            </a:avLst>
          </a:prstGeom>
          <a:gradFill>
            <a:gsLst>
              <a:gs pos="72000">
                <a:srgbClr val="E6E6E6"/>
              </a:gs>
              <a:gs pos="0">
                <a:schemeClr val="bg1"/>
              </a:gs>
            </a:gsLst>
            <a:lin ang="5400000" scaled="0"/>
          </a:gra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5"/>
          <p:cNvSpPr/>
          <p:nvPr/>
        </p:nvSpPr>
        <p:spPr>
          <a:xfrm>
            <a:off x="674176" y="3421251"/>
            <a:ext cx="3745424" cy="914400"/>
          </a:xfrm>
          <a:prstGeom prst="rightArrow">
            <a:avLst/>
          </a:prstGeom>
          <a:gradFill flip="none" rotWithShape="1">
            <a:gsLst>
              <a:gs pos="72000">
                <a:schemeClr val="accent1"/>
              </a:gs>
              <a:gs pos="50000">
                <a:schemeClr val="accent2"/>
              </a:gs>
            </a:gsLst>
            <a:lin ang="5400000" scaled="0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219200" y="3705772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637737" y="3690273"/>
            <a:ext cx="22108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28" name="AutoShape 64"/>
          <p:cNvSpPr>
            <a:spLocks noChangeArrowheads="1"/>
          </p:cNvSpPr>
          <p:nvPr/>
        </p:nvSpPr>
        <p:spPr bwMode="gray">
          <a:xfrm>
            <a:off x="762000" y="228600"/>
            <a:ext cx="76962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Timelines </a:t>
            </a:r>
            <a:r>
              <a:rPr lang="en-US" sz="4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– YOUR TEXT HERE</a:t>
            </a:r>
          </a:p>
        </p:txBody>
      </p:sp>
      <p:sp>
        <p:nvSpPr>
          <p:cNvPr id="37" name="Text Box 394"/>
          <p:cNvSpPr txBox="1">
            <a:spLocks noChangeArrowheads="1"/>
          </p:cNvSpPr>
          <p:nvPr/>
        </p:nvSpPr>
        <p:spPr bwMode="auto">
          <a:xfrm>
            <a:off x="838200" y="1367641"/>
            <a:ext cx="2362200" cy="19851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2006 - TEXT HERE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Ipsum is simply dummy text of then and scrambled it to make a type specimen book. It has survived not onvece. Lorem Ipsum is simply 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38" name="Rounded Rectangular Callout 37"/>
          <p:cNvSpPr/>
          <p:nvPr/>
        </p:nvSpPr>
        <p:spPr>
          <a:xfrm rot="10800000">
            <a:off x="5786034" y="1219200"/>
            <a:ext cx="2667000" cy="2106306"/>
          </a:xfrm>
          <a:prstGeom prst="wedgeRoundRectCallout">
            <a:avLst>
              <a:gd name="adj1" fmla="val -4117"/>
              <a:gd name="adj2" fmla="val -63208"/>
              <a:gd name="adj3" fmla="val 16667"/>
            </a:avLst>
          </a:prstGeom>
          <a:gradFill>
            <a:gsLst>
              <a:gs pos="72000">
                <a:srgbClr val="E6E6E6"/>
              </a:gs>
              <a:gs pos="0">
                <a:schemeClr val="bg1"/>
              </a:gs>
            </a:gsLst>
            <a:lin ang="5400000" scaled="0"/>
          </a:gra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 Box 394"/>
          <p:cNvSpPr txBox="1">
            <a:spLocks noChangeArrowheads="1"/>
          </p:cNvSpPr>
          <p:nvPr/>
        </p:nvSpPr>
        <p:spPr bwMode="auto">
          <a:xfrm>
            <a:off x="5938434" y="1367641"/>
            <a:ext cx="2362200" cy="19851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2008 - TEXT HERE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Ipsum is simply dummy text of then and scrambled it to make a type specimen book. It has survived not onvece. Lorem Ipsum is simply 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41" name="Text Box 394"/>
          <p:cNvSpPr txBox="1">
            <a:spLocks noChangeArrowheads="1"/>
          </p:cNvSpPr>
          <p:nvPr/>
        </p:nvSpPr>
        <p:spPr bwMode="auto">
          <a:xfrm>
            <a:off x="838200" y="4521546"/>
            <a:ext cx="2362200" cy="19851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2007 - TEXT HERE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Ipsum is simply dummy text of then and scrambled it to make a type specimen book. It has survived not onvece. Lorem Ipsum is simply 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54" name="Rounded Rectangular Callout 53"/>
          <p:cNvSpPr/>
          <p:nvPr/>
        </p:nvSpPr>
        <p:spPr>
          <a:xfrm rot="10800000">
            <a:off x="5776993" y="4349857"/>
            <a:ext cx="2667000" cy="2106306"/>
          </a:xfrm>
          <a:prstGeom prst="wedgeRoundRectCallout">
            <a:avLst>
              <a:gd name="adj1" fmla="val 2274"/>
              <a:gd name="adj2" fmla="val 62246"/>
              <a:gd name="adj3" fmla="val 16667"/>
            </a:avLst>
          </a:prstGeom>
          <a:gradFill>
            <a:gsLst>
              <a:gs pos="72000">
                <a:schemeClr val="bg1"/>
              </a:gs>
              <a:gs pos="0">
                <a:srgbClr val="E6E6E6"/>
              </a:gs>
            </a:gsLst>
            <a:lin ang="5400000" scaled="0"/>
          </a:gra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 Box 394"/>
          <p:cNvSpPr txBox="1">
            <a:spLocks noChangeArrowheads="1"/>
          </p:cNvSpPr>
          <p:nvPr/>
        </p:nvSpPr>
        <p:spPr bwMode="auto">
          <a:xfrm>
            <a:off x="5929393" y="4521546"/>
            <a:ext cx="2362200" cy="19851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2009 - TEXT HERE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Ipsum is simply dummy text of then and scrambled it to make a type specimen book. It has survived not onvece. Lorem Ipsum is simply 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54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smtClean="0"/>
              <a:t>单击此处添加标题</a:t>
            </a:r>
          </a:p>
        </p:txBody>
      </p:sp>
      <p:sp>
        <p:nvSpPr>
          <p:cNvPr id="3076" name="未知"/>
          <p:cNvSpPr>
            <a:spLocks/>
          </p:cNvSpPr>
          <p:nvPr/>
        </p:nvSpPr>
        <p:spPr bwMode="auto">
          <a:xfrm>
            <a:off x="2300288" y="4278313"/>
            <a:ext cx="4576762" cy="1546225"/>
          </a:xfrm>
          <a:custGeom>
            <a:avLst/>
            <a:gdLst>
              <a:gd name="T0" fmla="*/ 2147483647 w 2281"/>
              <a:gd name="T1" fmla="*/ 2147483647 h 770"/>
              <a:gd name="T2" fmla="*/ 2147483647 w 2281"/>
              <a:gd name="T3" fmla="*/ 2147483647 h 770"/>
              <a:gd name="T4" fmla="*/ 2147483647 w 2281"/>
              <a:gd name="T5" fmla="*/ 1871034662 h 770"/>
              <a:gd name="T6" fmla="*/ 297918915 w 2281"/>
              <a:gd name="T7" fmla="*/ 721799919 h 770"/>
              <a:gd name="T8" fmla="*/ 0 w 2281"/>
              <a:gd name="T9" fmla="*/ 28227643 h 770"/>
              <a:gd name="T10" fmla="*/ 841419936 w 2281"/>
              <a:gd name="T11" fmla="*/ 0 h 770"/>
              <a:gd name="T12" fmla="*/ 2147483647 w 2281"/>
              <a:gd name="T13" fmla="*/ 1088749233 h 770"/>
              <a:gd name="T14" fmla="*/ 2147483647 w 2281"/>
              <a:gd name="T15" fmla="*/ 846805182 h 770"/>
              <a:gd name="T16" fmla="*/ 2147483647 w 2281"/>
              <a:gd name="T17" fmla="*/ 2147483647 h 77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281" h="770">
                <a:moveTo>
                  <a:pt x="2281" y="770"/>
                </a:moveTo>
                <a:lnTo>
                  <a:pt x="1009" y="553"/>
                </a:lnTo>
                <a:lnTo>
                  <a:pt x="1406" y="464"/>
                </a:lnTo>
                <a:lnTo>
                  <a:pt x="74" y="179"/>
                </a:lnTo>
                <a:lnTo>
                  <a:pt x="0" y="7"/>
                </a:lnTo>
                <a:lnTo>
                  <a:pt x="209" y="0"/>
                </a:lnTo>
                <a:lnTo>
                  <a:pt x="1586" y="270"/>
                </a:lnTo>
                <a:lnTo>
                  <a:pt x="2260" y="210"/>
                </a:lnTo>
                <a:lnTo>
                  <a:pt x="2281" y="77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7" name="未知"/>
          <p:cNvSpPr>
            <a:spLocks/>
          </p:cNvSpPr>
          <p:nvPr/>
        </p:nvSpPr>
        <p:spPr bwMode="auto">
          <a:xfrm>
            <a:off x="2687638" y="1822450"/>
            <a:ext cx="4435475" cy="4011613"/>
          </a:xfrm>
          <a:custGeom>
            <a:avLst/>
            <a:gdLst>
              <a:gd name="T0" fmla="*/ 2147483647 w 2211"/>
              <a:gd name="T1" fmla="*/ 2147483647 h 1999"/>
              <a:gd name="T2" fmla="*/ 2147483647 w 2211"/>
              <a:gd name="T3" fmla="*/ 982658552 h 1999"/>
              <a:gd name="T4" fmla="*/ 261586702 w 2211"/>
              <a:gd name="T5" fmla="*/ 660475255 h 1999"/>
              <a:gd name="T6" fmla="*/ 2147483647 w 2211"/>
              <a:gd name="T7" fmla="*/ 438973612 h 1999"/>
              <a:gd name="T8" fmla="*/ 2147483647 w 2211"/>
              <a:gd name="T9" fmla="*/ 2147483647 h 1999"/>
              <a:gd name="T10" fmla="*/ 2147483647 w 2211"/>
              <a:gd name="T11" fmla="*/ 2147483647 h 1999"/>
              <a:gd name="T12" fmla="*/ 2147483647 w 2211"/>
              <a:gd name="T13" fmla="*/ 2147483647 h 1999"/>
              <a:gd name="T14" fmla="*/ 2147483647 w 2211"/>
              <a:gd name="T15" fmla="*/ 2147483647 h 1999"/>
              <a:gd name="T16" fmla="*/ 2147483647 w 2211"/>
              <a:gd name="T17" fmla="*/ 2147483647 h 1999"/>
              <a:gd name="T18" fmla="*/ 2147483647 w 2211"/>
              <a:gd name="T19" fmla="*/ 2147483647 h 1999"/>
              <a:gd name="T20" fmla="*/ 2147483647 w 2211"/>
              <a:gd name="T21" fmla="*/ 2147483647 h 199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211" h="1999">
                <a:moveTo>
                  <a:pt x="1275" y="1073"/>
                </a:moveTo>
                <a:cubicBezTo>
                  <a:pt x="1212" y="914"/>
                  <a:pt x="765" y="395"/>
                  <a:pt x="563" y="244"/>
                </a:cubicBezTo>
                <a:cubicBezTo>
                  <a:pt x="351" y="72"/>
                  <a:pt x="0" y="187"/>
                  <a:pt x="65" y="164"/>
                </a:cubicBezTo>
                <a:cubicBezTo>
                  <a:pt x="130" y="141"/>
                  <a:pt x="650" y="0"/>
                  <a:pt x="952" y="109"/>
                </a:cubicBezTo>
                <a:cubicBezTo>
                  <a:pt x="1270" y="262"/>
                  <a:pt x="1876" y="816"/>
                  <a:pt x="1876" y="816"/>
                </a:cubicBezTo>
                <a:lnTo>
                  <a:pt x="2211" y="705"/>
                </a:lnTo>
                <a:lnTo>
                  <a:pt x="2107" y="1957"/>
                </a:lnTo>
                <a:lnTo>
                  <a:pt x="2102" y="1999"/>
                </a:lnTo>
                <a:lnTo>
                  <a:pt x="917" y="1221"/>
                </a:lnTo>
                <a:lnTo>
                  <a:pt x="914" y="1173"/>
                </a:lnTo>
                <a:lnTo>
                  <a:pt x="1275" y="107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8" name="未知"/>
          <p:cNvSpPr>
            <a:spLocks/>
          </p:cNvSpPr>
          <p:nvPr/>
        </p:nvSpPr>
        <p:spPr bwMode="auto">
          <a:xfrm>
            <a:off x="2759075" y="1752600"/>
            <a:ext cx="4437063" cy="3984625"/>
          </a:xfrm>
          <a:custGeom>
            <a:avLst/>
            <a:gdLst>
              <a:gd name="T0" fmla="*/ 2147483647 w 2830"/>
              <a:gd name="T1" fmla="*/ 2147483647 h 2542"/>
              <a:gd name="T2" fmla="*/ 1772366785 w 2830"/>
              <a:gd name="T3" fmla="*/ 766617083 h 2542"/>
              <a:gd name="T4" fmla="*/ 204031208 w 2830"/>
              <a:gd name="T5" fmla="*/ 515991695 h 2542"/>
              <a:gd name="T6" fmla="*/ 2147483647 w 2830"/>
              <a:gd name="T7" fmla="*/ 341538166 h 2542"/>
              <a:gd name="T8" fmla="*/ 2147483647 w 2830"/>
              <a:gd name="T9" fmla="*/ 2147483647 h 2542"/>
              <a:gd name="T10" fmla="*/ 2147483647 w 2830"/>
              <a:gd name="T11" fmla="*/ 2147483647 h 2542"/>
              <a:gd name="T12" fmla="*/ 2147483647 w 2830"/>
              <a:gd name="T13" fmla="*/ 2147483647 h 2542"/>
              <a:gd name="T14" fmla="*/ 2147483647 w 2830"/>
              <a:gd name="T15" fmla="*/ 2147483647 h 2542"/>
              <a:gd name="T16" fmla="*/ 2147483647 w 2830"/>
              <a:gd name="T17" fmla="*/ 2147483647 h 254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830" h="2542">
                <a:moveTo>
                  <a:pt x="1632" y="1374"/>
                </a:moveTo>
                <a:cubicBezTo>
                  <a:pt x="1565" y="1169"/>
                  <a:pt x="979" y="506"/>
                  <a:pt x="721" y="312"/>
                </a:cubicBezTo>
                <a:cubicBezTo>
                  <a:pt x="449" y="92"/>
                  <a:pt x="0" y="239"/>
                  <a:pt x="83" y="210"/>
                </a:cubicBezTo>
                <a:cubicBezTo>
                  <a:pt x="166" y="181"/>
                  <a:pt x="832" y="0"/>
                  <a:pt x="1218" y="139"/>
                </a:cubicBezTo>
                <a:cubicBezTo>
                  <a:pt x="1626" y="335"/>
                  <a:pt x="2401" y="1044"/>
                  <a:pt x="2401" y="1044"/>
                </a:cubicBezTo>
                <a:lnTo>
                  <a:pt x="2830" y="902"/>
                </a:lnTo>
                <a:lnTo>
                  <a:pt x="2652" y="2542"/>
                </a:lnTo>
                <a:lnTo>
                  <a:pt x="1126" y="1544"/>
                </a:lnTo>
                <a:lnTo>
                  <a:pt x="1632" y="1374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9" name="未知"/>
          <p:cNvSpPr>
            <a:spLocks/>
          </p:cNvSpPr>
          <p:nvPr/>
        </p:nvSpPr>
        <p:spPr bwMode="auto">
          <a:xfrm>
            <a:off x="2265363" y="2017713"/>
            <a:ext cx="1303337" cy="504825"/>
          </a:xfrm>
          <a:custGeom>
            <a:avLst/>
            <a:gdLst>
              <a:gd name="T0" fmla="*/ 2069046694 w 821"/>
              <a:gd name="T1" fmla="*/ 110886875 h 318"/>
              <a:gd name="T2" fmla="*/ 1018142734 w 821"/>
              <a:gd name="T3" fmla="*/ 93246575 h 318"/>
              <a:gd name="T4" fmla="*/ 0 w 821"/>
              <a:gd name="T5" fmla="*/ 657761575 h 318"/>
              <a:gd name="T6" fmla="*/ 0 w 821"/>
              <a:gd name="T7" fmla="*/ 801409688 h 318"/>
              <a:gd name="T8" fmla="*/ 1539814084 w 821"/>
              <a:gd name="T9" fmla="*/ 614918125 h 318"/>
              <a:gd name="T10" fmla="*/ 1804431183 w 821"/>
              <a:gd name="T11" fmla="*/ 400705638 h 318"/>
              <a:gd name="T12" fmla="*/ 2069046694 w 821"/>
              <a:gd name="T13" fmla="*/ 110886875 h 3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21" h="318">
                <a:moveTo>
                  <a:pt x="821" y="44"/>
                </a:moveTo>
                <a:cubicBezTo>
                  <a:pt x="769" y="24"/>
                  <a:pt x="540" y="0"/>
                  <a:pt x="404" y="37"/>
                </a:cubicBezTo>
                <a:cubicBezTo>
                  <a:pt x="267" y="73"/>
                  <a:pt x="68" y="215"/>
                  <a:pt x="0" y="261"/>
                </a:cubicBezTo>
                <a:lnTo>
                  <a:pt x="0" y="318"/>
                </a:lnTo>
                <a:lnTo>
                  <a:pt x="611" y="244"/>
                </a:lnTo>
                <a:lnTo>
                  <a:pt x="716" y="159"/>
                </a:lnTo>
                <a:lnTo>
                  <a:pt x="821" y="4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0" name="未知"/>
          <p:cNvSpPr>
            <a:spLocks/>
          </p:cNvSpPr>
          <p:nvPr/>
        </p:nvSpPr>
        <p:spPr bwMode="auto">
          <a:xfrm>
            <a:off x="2255838" y="2095500"/>
            <a:ext cx="1250950" cy="433388"/>
          </a:xfrm>
          <a:custGeom>
            <a:avLst/>
            <a:gdLst>
              <a:gd name="T0" fmla="*/ 2147483647 w 620"/>
              <a:gd name="T1" fmla="*/ 130241428 h 208"/>
              <a:gd name="T2" fmla="*/ 1233499248 w 620"/>
              <a:gd name="T3" fmla="*/ 125899214 h 208"/>
              <a:gd name="T4" fmla="*/ 0 w 620"/>
              <a:gd name="T5" fmla="*/ 876956451 h 208"/>
              <a:gd name="T6" fmla="*/ 8141263 w 620"/>
              <a:gd name="T7" fmla="*/ 903005570 h 208"/>
              <a:gd name="T8" fmla="*/ 1892996052 w 620"/>
              <a:gd name="T9" fmla="*/ 881298665 h 208"/>
              <a:gd name="T10" fmla="*/ 2147483647 w 620"/>
              <a:gd name="T11" fmla="*/ 512281285 h 208"/>
              <a:gd name="T12" fmla="*/ 2147483647 w 620"/>
              <a:gd name="T13" fmla="*/ 130241428 h 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20" h="208">
                <a:moveTo>
                  <a:pt x="620" y="30"/>
                </a:moveTo>
                <a:cubicBezTo>
                  <a:pt x="582" y="15"/>
                  <a:pt x="406" y="0"/>
                  <a:pt x="303" y="29"/>
                </a:cubicBezTo>
                <a:cubicBezTo>
                  <a:pt x="200" y="58"/>
                  <a:pt x="50" y="172"/>
                  <a:pt x="0" y="202"/>
                </a:cubicBezTo>
                <a:lnTo>
                  <a:pt x="2" y="208"/>
                </a:lnTo>
                <a:lnTo>
                  <a:pt x="465" y="203"/>
                </a:lnTo>
                <a:lnTo>
                  <a:pt x="534" y="118"/>
                </a:lnTo>
                <a:lnTo>
                  <a:pt x="620" y="30"/>
                </a:ln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1" name="Text Box 8"/>
          <p:cNvSpPr txBox="1">
            <a:spLocks noChangeArrowheads="1"/>
          </p:cNvSpPr>
          <p:nvPr/>
        </p:nvSpPr>
        <p:spPr bwMode="auto">
          <a:xfrm>
            <a:off x="1960563" y="2646363"/>
            <a:ext cx="1622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400" i="0"/>
              <a:t>单击添加段落文字</a:t>
            </a:r>
          </a:p>
        </p:txBody>
      </p:sp>
      <p:sp>
        <p:nvSpPr>
          <p:cNvPr id="3082" name="Text Box 9"/>
          <p:cNvSpPr txBox="1">
            <a:spLocks noChangeArrowheads="1"/>
          </p:cNvSpPr>
          <p:nvPr/>
        </p:nvSpPr>
        <p:spPr bwMode="auto">
          <a:xfrm>
            <a:off x="5502275" y="2135188"/>
            <a:ext cx="15081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200" i="0"/>
              <a:t>单击添加段落文字</a:t>
            </a:r>
          </a:p>
        </p:txBody>
      </p:sp>
      <p:sp>
        <p:nvSpPr>
          <p:cNvPr id="3083" name="Text Box 10"/>
          <p:cNvSpPr txBox="1">
            <a:spLocks noChangeArrowheads="1"/>
          </p:cNvSpPr>
          <p:nvPr/>
        </p:nvSpPr>
        <p:spPr bwMode="auto">
          <a:xfrm>
            <a:off x="4686300" y="1708150"/>
            <a:ext cx="12763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000" i="0"/>
              <a:t>单击添加段落文字</a:t>
            </a:r>
          </a:p>
        </p:txBody>
      </p:sp>
      <p:sp>
        <p:nvSpPr>
          <p:cNvPr id="3084" name="Text Box 11"/>
          <p:cNvSpPr txBox="1">
            <a:spLocks noChangeArrowheads="1"/>
          </p:cNvSpPr>
          <p:nvPr/>
        </p:nvSpPr>
        <p:spPr bwMode="auto">
          <a:xfrm>
            <a:off x="6216650" y="2633663"/>
            <a:ext cx="17208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400" i="0"/>
              <a:t>单击添加段落文字</a:t>
            </a:r>
          </a:p>
        </p:txBody>
      </p:sp>
    </p:spTree>
    <p:extLst>
      <p:ext uri="{BB962C8B-B14F-4D97-AF65-F5344CB8AC3E}">
        <p14:creationId xmlns:p14="http://schemas.microsoft.com/office/powerpoint/2010/main" val="282211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726405"/>
      </p:ext>
    </p:extLst>
  </p:cSld>
  <p:clrMapOvr>
    <a:masterClrMapping/>
  </p:clrMapOvr>
</p:sld>
</file>

<file path=ppt/theme/theme1.xml><?xml version="1.0" encoding="utf-8"?>
<a:theme xmlns:a="http://schemas.openxmlformats.org/drawingml/2006/main" name="Scrum Process">
  <a:themeElements>
    <a:clrScheme name="Custom 1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Scrum Process</Template>
  <TotalTime>4555393</TotalTime>
  <Words>619</Words>
  <Application>Microsoft Office PowerPoint</Application>
  <PresentationFormat>全屏显示(4:3)</PresentationFormat>
  <Paragraphs>110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굴림</vt:lpstr>
      <vt:lpstr>华文细黑</vt:lpstr>
      <vt:lpstr>宋体</vt:lpstr>
      <vt:lpstr>Arial</vt:lpstr>
      <vt:lpstr>Calibri</vt:lpstr>
      <vt:lpstr>Scrum Process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单击此处添加标题</vt:lpstr>
      <vt:lpstr>PowerPoint 演示文稿</vt:lpstr>
    </vt:vector>
  </TitlesOfParts>
  <Company>Design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DG-形象指代</dc:subject>
  <dc:creator>51PPT模板网</dc:creator>
  <cp:keywords>TZ-固定图形;KJ-3D;DH-静态;XJ-二级</cp:keywords>
  <dc:description>www.51pptmoban.com</dc:description>
  <cp:lastModifiedBy>阳光 男孩</cp:lastModifiedBy>
  <cp:revision>1012</cp:revision>
  <dcterms:created xsi:type="dcterms:W3CDTF">2010-07-23T09:33:49Z</dcterms:created>
  <dcterms:modified xsi:type="dcterms:W3CDTF">2019-08-06T15:20:45Z</dcterms:modified>
  <cp:category>UDi-逻辑图示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