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57" r:id="rId6"/>
    <p:sldId id="261" r:id="rId7"/>
    <p:sldId id="264" r:id="rId8"/>
    <p:sldId id="262" r:id="rId9"/>
    <p:sldId id="263" r:id="rId10"/>
    <p:sldId id="268" r:id="rId11"/>
    <p:sldId id="265" r:id="rId12"/>
    <p:sldId id="267" r:id="rId13"/>
    <p:sldId id="274" r:id="rId14"/>
    <p:sldId id="269" r:id="rId15"/>
    <p:sldId id="270" r:id="rId16"/>
    <p:sldId id="271" r:id="rId17"/>
    <p:sldId id="272" r:id="rId18"/>
    <p:sldId id="266" r:id="rId19"/>
    <p:sldId id="273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凯睿 许" initials="凯睿" lastIdx="2" clrIdx="0">
    <p:extLst>
      <p:ext uri="{19B8F6BF-5375-455C-9EA6-DF929625EA0E}">
        <p15:presenceInfo xmlns:p15="http://schemas.microsoft.com/office/powerpoint/2012/main" userId="8f6e6b5bf4c166f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D97"/>
    <a:srgbClr val="FEB20A"/>
    <a:srgbClr val="2156D6"/>
    <a:srgbClr val="0441DA"/>
    <a:srgbClr val="1E54D6"/>
    <a:srgbClr val="0B78EF"/>
    <a:srgbClr val="7277C3"/>
    <a:srgbClr val="DBD1C6"/>
    <a:srgbClr val="D6A358"/>
    <a:srgbClr val="2C3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>
        <p:scale>
          <a:sx n="75" d="100"/>
          <a:sy n="75" d="100"/>
        </p:scale>
        <p:origin x="1698" y="942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2B85DF"/>
              </a:solidFill>
              <a:ln w="19050">
                <a:solidFill>
                  <a:schemeClr val="lt1"/>
                </a:solidFill>
              </a:ln>
              <a:effectLst>
                <a:glow rad="12700">
                  <a:srgbClr val="00B0F0">
                    <a:alpha val="40000"/>
                  </a:srgbClr>
                </a:glow>
                <a:softEdge rad="25400"/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F6-4067-841A-AB8C0587A24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46-4FDE-A74A-E6A026FF476E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D46-4FDE-A74A-E6A026FF476E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AF6-4067-841A-AB8C0587A24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AF6-4067-841A-AB8C0587A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数据1</c:v>
                </c:pt>
              </c:strCache>
            </c:strRef>
          </c:tx>
          <c:spPr>
            <a:gradFill flip="none" rotWithShape="1">
              <a:gsLst>
                <a:gs pos="100000">
                  <a:srgbClr val="B7C7EB"/>
                </a:gs>
                <a:gs pos="0">
                  <a:srgbClr val="252D97">
                    <a:alpha val="85000"/>
                  </a:srgbClr>
                </a:gs>
              </a:gsLst>
              <a:lin ang="5400000" scaled="1"/>
              <a:tileRect/>
            </a:gradFill>
            <a:ln w="76200" cap="rnd" cmpd="sng" algn="ctr">
              <a:noFill/>
              <a:round/>
            </a:ln>
            <a:effectLst/>
          </c:spPr>
          <c:val>
            <c:numRef>
              <c:f>Sheet1!$A$2:$A$13</c:f>
              <c:numCache>
                <c:formatCode>General</c:formatCode>
                <c:ptCount val="12"/>
                <c:pt idx="0">
                  <c:v>60</c:v>
                </c:pt>
                <c:pt idx="1">
                  <c:v>70</c:v>
                </c:pt>
                <c:pt idx="2">
                  <c:v>90</c:v>
                </c:pt>
                <c:pt idx="3">
                  <c:v>82</c:v>
                </c:pt>
                <c:pt idx="4">
                  <c:v>90</c:v>
                </c:pt>
                <c:pt idx="5">
                  <c:v>80</c:v>
                </c:pt>
                <c:pt idx="6">
                  <c:v>70</c:v>
                </c:pt>
                <c:pt idx="7">
                  <c:v>100</c:v>
                </c:pt>
                <c:pt idx="8">
                  <c:v>130</c:v>
                </c:pt>
                <c:pt idx="9">
                  <c:v>90</c:v>
                </c:pt>
                <c:pt idx="10">
                  <c:v>95</c:v>
                </c:pt>
                <c:pt idx="1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C8-44CD-8FE4-3EAE6A7B4C49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数据2</c:v>
                </c:pt>
              </c:strCache>
            </c:strRef>
          </c:tx>
          <c:spPr>
            <a:gradFill>
              <a:gsLst>
                <a:gs pos="1000">
                  <a:srgbClr val="FFC000"/>
                </a:gs>
                <a:gs pos="100000">
                  <a:schemeClr val="bg1"/>
                </a:gs>
              </a:gsLst>
              <a:lin ang="5400000" scaled="1"/>
            </a:gradFill>
            <a:ln w="76200">
              <a:noFill/>
            </a:ln>
            <a:effectLst/>
          </c:spPr>
          <c:val>
            <c:numRef>
              <c:f>Sheet1!$B$2:$B$13</c:f>
              <c:numCache>
                <c:formatCode>General</c:formatCode>
                <c:ptCount val="12"/>
                <c:pt idx="0">
                  <c:v>20</c:v>
                </c:pt>
                <c:pt idx="1">
                  <c:v>35</c:v>
                </c:pt>
                <c:pt idx="2">
                  <c:v>60</c:v>
                </c:pt>
                <c:pt idx="3">
                  <c:v>50</c:v>
                </c:pt>
                <c:pt idx="4">
                  <c:v>80</c:v>
                </c:pt>
                <c:pt idx="5">
                  <c:v>66</c:v>
                </c:pt>
                <c:pt idx="6">
                  <c:v>45</c:v>
                </c:pt>
                <c:pt idx="7">
                  <c:v>36</c:v>
                </c:pt>
                <c:pt idx="8">
                  <c:v>80</c:v>
                </c:pt>
                <c:pt idx="9">
                  <c:v>65</c:v>
                </c:pt>
                <c:pt idx="10">
                  <c:v>60</c:v>
                </c:pt>
                <c:pt idx="11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8C8-44CD-8FE4-3EAE6A7B4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404560"/>
        <c:axId val="26400208"/>
      </c:areaChart>
      <c:catAx>
        <c:axId val="26404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400208"/>
        <c:crosses val="autoZero"/>
        <c:auto val="1"/>
        <c:lblAlgn val="ctr"/>
        <c:lblOffset val="100"/>
        <c:noMultiLvlLbl val="0"/>
      </c:catAx>
      <c:valAx>
        <c:axId val="26400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404560"/>
        <c:crosses val="autoZero"/>
        <c:crossBetween val="midCat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 numCol="1"/>
    <a:lstStyle/>
    <a:p>
      <a:pPr>
        <a:defRPr lang="zh-CN" alt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D468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986-47C2-9AE6-9FE870A3E5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986-47C2-9AE6-9FE870A3E5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986-47C2-9AE6-9FE870A3E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0"/>
        <c:axId val="26390416"/>
        <c:axId val="26392592"/>
      </c:barChart>
      <c:catAx>
        <c:axId val="26390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392592"/>
        <c:crosses val="autoZero"/>
        <c:auto val="1"/>
        <c:lblAlgn val="ctr"/>
        <c:lblOffset val="100"/>
        <c:noMultiLvlLbl val="0"/>
      </c:catAx>
      <c:valAx>
        <c:axId val="26392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3904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8B-4D55-84D0-8879F614248B}"/>
              </c:ext>
            </c:extLst>
          </c:dPt>
          <c:dPt>
            <c:idx val="1"/>
            <c:bubble3D val="0"/>
            <c:spPr>
              <a:solidFill>
                <a:srgbClr val="2D468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E8B-4D55-84D0-8879F614248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416-4888-A5D6-55C3DA1B6CE7}"/>
              </c:ext>
            </c:extLst>
          </c:dPt>
          <c:dPt>
            <c:idx val="3"/>
            <c:bubble3D val="0"/>
            <c:spPr>
              <a:solidFill>
                <a:srgbClr val="7F7F7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8B-4D55-84D0-8879F614248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8B-4D55-84D0-8879F61424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2D468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8AD-40F7-9CFD-8A194F73A7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8AD-40F7-9CFD-8A194F73A7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8AD-40F7-9CFD-8A194F73A7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399120"/>
        <c:axId val="26396944"/>
      </c:lineChart>
      <c:catAx>
        <c:axId val="26399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96944"/>
        <c:crosses val="autoZero"/>
        <c:auto val="1"/>
        <c:lblAlgn val="ctr"/>
        <c:lblOffset val="100"/>
        <c:noMultiLvlLbl val="0"/>
      </c:catAx>
      <c:valAx>
        <c:axId val="26396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399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0.29747</cdr:x>
      <cdr:y>0.27669</cdr:y>
    </cdr:from>
    <cdr:to>
      <cdr:x>0.71584</cdr:x>
      <cdr:y>0.91841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xmlns="" id="{E7CD4A59-6B6A-4363-BAEA-A6A5609FD5B6}"/>
            </a:ext>
          </a:extLst>
        </cdr:cNvPr>
        <cdr:cNvSpPr txBox="1"/>
      </cdr:nvSpPr>
      <cdr:spPr>
        <a:xfrm xmlns:a="http://schemas.openxmlformats.org/drawingml/2006/main">
          <a:off x="595047" y="368996"/>
          <a:ext cx="836906" cy="8557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87</a:t>
          </a:r>
          <a:r>
            <a: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%</a:t>
          </a:r>
          <a:endParaRPr lang="zh-CN" altLang="en-US" sz="2800" dirty="0">
            <a:solidFill>
              <a:schemeClr val="tx1">
                <a:lumMod val="50000"/>
                <a:lumOff val="50000"/>
              </a:schemeClr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076F4-604C-426D-9AF3-E3570A15A964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8C916-BADE-47F9-9D6A-9ACDF2390E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2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18C916-BADE-47F9-9D6A-9ACDF2390E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541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36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38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39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0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017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15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41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68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06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1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50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D331A-8FB4-4D92-A87E-87596B002159}" type="datetimeFigureOut">
              <a:rPr lang="zh-CN" altLang="en-US" smtClean="0"/>
              <a:t>2019/8/7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5400A-8C9F-44F6-B511-C4D1F7CBF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7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CC48EADC-1D65-4BEC-93EA-B1D070F68F2C}"/>
              </a:ext>
            </a:extLst>
          </p:cNvPr>
          <p:cNvSpPr/>
          <p:nvPr/>
        </p:nvSpPr>
        <p:spPr>
          <a:xfrm>
            <a:off x="5548155" y="1235410"/>
            <a:ext cx="3984948" cy="1977721"/>
          </a:xfrm>
          <a:prstGeom prst="parallelogram">
            <a:avLst>
              <a:gd name="adj" fmla="val 73826"/>
            </a:avLst>
          </a:prstGeom>
          <a:solidFill>
            <a:srgbClr val="FEB2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2D4C222-A111-4340-8253-93CF9BBF5DE0}"/>
              </a:ext>
            </a:extLst>
          </p:cNvPr>
          <p:cNvGrpSpPr/>
          <p:nvPr/>
        </p:nvGrpSpPr>
        <p:grpSpPr>
          <a:xfrm>
            <a:off x="-108314" y="125586"/>
            <a:ext cx="1753386" cy="535169"/>
            <a:chOff x="-108314" y="125586"/>
            <a:chExt cx="1753386" cy="53516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7B49E784-4993-4A8D-94E9-34D7F38D4661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A57BC140-8E66-475F-94A7-C55328C11402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xmlns="" id="{73B1794A-9CB9-45F5-BCA2-A25593847927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742731E7-EDC5-4F56-B36E-7D323C30EC2C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3F4C11C8-B41D-49A7-8B5A-2F72CF413697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DA85A4CA-6501-403F-90C7-E1EAA5CE50E9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62A8675-B0A6-4778-A5D0-4AB181C2F8B8}"/>
              </a:ext>
            </a:extLst>
          </p:cNvPr>
          <p:cNvSpPr txBox="1"/>
          <p:nvPr/>
        </p:nvSpPr>
        <p:spPr>
          <a:xfrm>
            <a:off x="-370358" y="2126560"/>
            <a:ext cx="12932716" cy="2519527"/>
          </a:xfrm>
          <a:prstGeom prst="rect">
            <a:avLst/>
          </a:prstGeom>
          <a:noFill/>
        </p:spPr>
        <p:txBody>
          <a:bodyPr wrap="square" tIns="72000" rtlCol="0">
            <a:spAutoFit/>
          </a:bodyPr>
          <a:lstStyle/>
          <a:p>
            <a:pPr algn="ctr"/>
            <a:r>
              <a:rPr lang="en-US" altLang="zh-CN" sz="15600" b="1" dirty="0">
                <a:blipFill dpi="0" rotWithShape="1">
                  <a:blip r:embed="rId2"/>
                  <a:srcRect/>
                  <a:tile tx="-342900" ty="-1162050" sx="13000" sy="13000" flip="none" algn="tl"/>
                </a:blip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AUST </a:t>
            </a:r>
            <a:r>
              <a:rPr lang="en-US" altLang="zh-CN" sz="15600" b="1" dirty="0">
                <a:blipFill dpi="0" rotWithShape="1">
                  <a:blip r:embed="rId2"/>
                  <a:srcRect/>
                  <a:tile tx="-1028700" ty="-1162050" sx="13000" sy="13000" flip="none" algn="tl"/>
                </a:blip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REPLY</a:t>
            </a:r>
            <a:endParaRPr lang="zh-CN" altLang="en-US" sz="15600" b="1" dirty="0">
              <a:blipFill dpi="0" rotWithShape="1">
                <a:blip r:embed="rId2"/>
                <a:srcRect/>
                <a:tile tx="-1028700" ty="-1162050" sx="13000" sy="13000" flip="none" algn="tl"/>
              </a:blip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CEB473A-6C84-42B9-B776-16673C2B8A79}"/>
              </a:ext>
            </a:extLst>
          </p:cNvPr>
          <p:cNvSpPr txBox="1"/>
          <p:nvPr/>
        </p:nvSpPr>
        <p:spPr>
          <a:xfrm>
            <a:off x="3828400" y="1909537"/>
            <a:ext cx="3984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252D97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GRADUATION</a:t>
            </a:r>
            <a:endParaRPr lang="zh-CN" altLang="en-US" sz="3200" b="1" dirty="0">
              <a:solidFill>
                <a:srgbClr val="252D97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33C9FBB-DCDB-4515-93F5-D5085CBE87F4}"/>
              </a:ext>
            </a:extLst>
          </p:cNvPr>
          <p:cNvSpPr txBox="1"/>
          <p:nvPr/>
        </p:nvSpPr>
        <p:spPr>
          <a:xfrm>
            <a:off x="1635344" y="4757657"/>
            <a:ext cx="9230451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/>
            <a:endParaRPr lang="en-US" altLang="zh-CN" sz="1400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en-US" altLang="zh-CN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F95B508-37B4-4683-B04B-3490C68E7F22}"/>
              </a:ext>
            </a:extLst>
          </p:cNvPr>
          <p:cNvSpPr txBox="1"/>
          <p:nvPr/>
        </p:nvSpPr>
        <p:spPr>
          <a:xfrm>
            <a:off x="10912019" y="617256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37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17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39CD5DA-0008-4C15-90D6-0A5FBFB6CA0B}"/>
              </a:ext>
            </a:extLst>
          </p:cNvPr>
          <p:cNvSpPr txBox="1"/>
          <p:nvPr/>
        </p:nvSpPr>
        <p:spPr>
          <a:xfrm>
            <a:off x="2398658" y="3737810"/>
            <a:ext cx="105379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rgbClr val="2F39BF">
                    <a:alpha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Three</a:t>
            </a:r>
            <a:endParaRPr lang="zh-CN" altLang="en-US" sz="16600" b="1" dirty="0">
              <a:solidFill>
                <a:srgbClr val="2F39BF">
                  <a:alpha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57EE17-291D-4923-91A8-41845296EBCD}"/>
              </a:ext>
            </a:extLst>
          </p:cNvPr>
          <p:cNvSpPr txBox="1"/>
          <p:nvPr/>
        </p:nvSpPr>
        <p:spPr>
          <a:xfrm>
            <a:off x="6666279" y="2446553"/>
            <a:ext cx="5767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Fusce posuere, magna sed pulvinar ultricies, purus lectus malesuada libero,</a:t>
            </a:r>
          </a:p>
          <a:p>
            <a:r>
              <a:rPr lang="en-US" altLang="zh-CN" sz="1200" dirty="0"/>
              <a:t> sit amet commodo magna eros quis urna.</a:t>
            </a:r>
          </a:p>
          <a:p>
            <a:endParaRPr lang="en-US" altLang="zh-CN" sz="1200" dirty="0"/>
          </a:p>
          <a:p>
            <a:endParaRPr lang="zh-CN" altLang="en-US" sz="120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4DC7AE2-6A35-4531-BDCC-FC9B88A0114F}"/>
              </a:ext>
            </a:extLst>
          </p:cNvPr>
          <p:cNvGrpSpPr/>
          <p:nvPr/>
        </p:nvGrpSpPr>
        <p:grpSpPr>
          <a:xfrm>
            <a:off x="6564930" y="3315258"/>
            <a:ext cx="2205381" cy="473385"/>
            <a:chOff x="6564930" y="3315258"/>
            <a:chExt cx="2205381" cy="47338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AD672B04-88B2-4C63-87C7-5E4B741CDD4A}"/>
                </a:ext>
              </a:extLst>
            </p:cNvPr>
            <p:cNvSpPr/>
            <p:nvPr/>
          </p:nvSpPr>
          <p:spPr>
            <a:xfrm>
              <a:off x="6750996" y="3315258"/>
              <a:ext cx="1857983" cy="473385"/>
            </a:xfrm>
            <a:prstGeom prst="roundRect">
              <a:avLst>
                <a:gd name="adj" fmla="val 37216"/>
              </a:avLst>
            </a:prstGeom>
            <a:gradFill flip="none" rotWithShape="1">
              <a:gsLst>
                <a:gs pos="100000">
                  <a:srgbClr val="2637B4">
                    <a:alpha val="49804"/>
                  </a:srgbClr>
                </a:gs>
                <a:gs pos="0">
                  <a:srgbClr val="1924B9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38100" dir="5400000" sx="103000" sy="103000" algn="t" rotWithShape="0">
                <a:srgbClr val="2F39B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9C3810F-A46E-4D24-823A-F68080B2BC51}"/>
                </a:ext>
              </a:extLst>
            </p:cNvPr>
            <p:cNvSpPr txBox="1"/>
            <p:nvPr/>
          </p:nvSpPr>
          <p:spPr>
            <a:xfrm>
              <a:off x="6564930" y="3357556"/>
              <a:ext cx="2205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DEC103F-F54E-4510-A5EE-C9CF34251C66}"/>
              </a:ext>
            </a:extLst>
          </p:cNvPr>
          <p:cNvGrpSpPr/>
          <p:nvPr/>
        </p:nvGrpSpPr>
        <p:grpSpPr>
          <a:xfrm>
            <a:off x="11034193" y="6168525"/>
            <a:ext cx="960208" cy="494481"/>
            <a:chOff x="10980115" y="6138895"/>
            <a:chExt cx="960208" cy="494481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xmlns="" id="{3DD13BF5-51FE-47CD-BF82-71544BE2A469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xmlns="" id="{C841D544-8E8C-4CC1-8F31-85C8361B717D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B8A88E4-9A72-4F95-A594-F348E9C5A661}"/>
              </a:ext>
            </a:extLst>
          </p:cNvPr>
          <p:cNvGrpSpPr/>
          <p:nvPr/>
        </p:nvGrpSpPr>
        <p:grpSpPr>
          <a:xfrm>
            <a:off x="-388808" y="-149146"/>
            <a:ext cx="5595203" cy="5658661"/>
            <a:chOff x="-414745" y="-213996"/>
            <a:chExt cx="5595203" cy="5658661"/>
          </a:xfrm>
          <a:blipFill dpi="0" rotWithShape="1">
            <a:blip r:embed="rId2"/>
            <a:srcRect/>
            <a:stretch>
              <a:fillRect t="-2000" r="-11000" b="-35000"/>
            </a:stretch>
          </a:blipFill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A97AFACB-4762-4824-A5C2-718D7E061947}"/>
                </a:ext>
              </a:extLst>
            </p:cNvPr>
            <p:cNvSpPr/>
            <p:nvPr/>
          </p:nvSpPr>
          <p:spPr>
            <a:xfrm>
              <a:off x="1039442" y="19456"/>
              <a:ext cx="1438274" cy="1359310"/>
            </a:xfrm>
            <a:prstGeom prst="parallelogram">
              <a:avLst>
                <a:gd name="adj" fmla="val 74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F4ACD09-B1E3-44C1-B658-E9CC7777034E}"/>
                </a:ext>
              </a:extLst>
            </p:cNvPr>
            <p:cNvGrpSpPr/>
            <p:nvPr/>
          </p:nvGrpSpPr>
          <p:grpSpPr>
            <a:xfrm>
              <a:off x="-414745" y="-213996"/>
              <a:ext cx="5595203" cy="5658661"/>
              <a:chOff x="-414745" y="-213996"/>
              <a:chExt cx="5595203" cy="5658661"/>
            </a:xfrm>
            <a:grpFill/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919C1A82-E75A-4611-B5ED-CF378E6B15EE}"/>
                  </a:ext>
                </a:extLst>
              </p:cNvPr>
              <p:cNvSpPr/>
              <p:nvPr/>
            </p:nvSpPr>
            <p:spPr>
              <a:xfrm>
                <a:off x="85726" y="209550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E227C311-080C-483D-9BC0-FB7E61F51B8C}"/>
                  </a:ext>
                </a:extLst>
              </p:cNvPr>
              <p:cNvSpPr/>
              <p:nvPr/>
            </p:nvSpPr>
            <p:spPr>
              <a:xfrm>
                <a:off x="57354" y="626081"/>
                <a:ext cx="1438274" cy="135931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8ACAAE92-E968-4737-9F61-4282BE4E7A62}"/>
                  </a:ext>
                </a:extLst>
              </p:cNvPr>
              <p:cNvSpPr/>
              <p:nvPr/>
            </p:nvSpPr>
            <p:spPr>
              <a:xfrm>
                <a:off x="548296" y="506547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A3046A7D-C6AB-4C1E-9696-07622B416608}"/>
                  </a:ext>
                </a:extLst>
              </p:cNvPr>
              <p:cNvSpPr/>
              <p:nvPr/>
            </p:nvSpPr>
            <p:spPr>
              <a:xfrm>
                <a:off x="143890" y="170406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A6C07C11-B840-4FD6-9A0F-C3BB3797816B}"/>
                  </a:ext>
                </a:extLst>
              </p:cNvPr>
              <p:cNvSpPr/>
              <p:nvPr/>
            </p:nvSpPr>
            <p:spPr>
              <a:xfrm>
                <a:off x="2446176" y="863351"/>
                <a:ext cx="2543175" cy="2956536"/>
              </a:xfrm>
              <a:prstGeom prst="parallelogram">
                <a:avLst>
                  <a:gd name="adj" fmla="val 865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A1F9A492-EECF-4572-B135-2AA0922FCF6A}"/>
                  </a:ext>
                </a:extLst>
              </p:cNvPr>
              <p:cNvSpPr/>
              <p:nvPr/>
            </p:nvSpPr>
            <p:spPr>
              <a:xfrm>
                <a:off x="3660507" y="1233714"/>
                <a:ext cx="1519951" cy="1583583"/>
              </a:xfrm>
              <a:prstGeom prst="parallelogram">
                <a:avLst>
                  <a:gd name="adj" fmla="val 77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DB5BC18E-A268-4DEE-9566-B9534E4B3457}"/>
                  </a:ext>
                </a:extLst>
              </p:cNvPr>
              <p:cNvSpPr/>
              <p:nvPr/>
            </p:nvSpPr>
            <p:spPr>
              <a:xfrm>
                <a:off x="2689874" y="3059454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0655229D-760A-4939-9CF3-E16B8282888B}"/>
                  </a:ext>
                </a:extLst>
              </p:cNvPr>
              <p:cNvSpPr/>
              <p:nvPr/>
            </p:nvSpPr>
            <p:spPr>
              <a:xfrm>
                <a:off x="3506646" y="2362756"/>
                <a:ext cx="1376358" cy="1355009"/>
              </a:xfrm>
              <a:prstGeom prst="parallelogram">
                <a:avLst>
                  <a:gd name="adj" fmla="val 71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7FBFDBBB-2247-4E50-AE9B-7D4539205753}"/>
                  </a:ext>
                </a:extLst>
              </p:cNvPr>
              <p:cNvSpPr/>
              <p:nvPr/>
            </p:nvSpPr>
            <p:spPr>
              <a:xfrm>
                <a:off x="-414745" y="-213996"/>
                <a:ext cx="4635890" cy="5658661"/>
              </a:xfrm>
              <a:prstGeom prst="parallelogram">
                <a:avLst>
                  <a:gd name="adj" fmla="val 909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2FDEBCE8-8B43-4210-AF9A-8F58FDDE23F8}"/>
                  </a:ext>
                </a:extLst>
              </p:cNvPr>
              <p:cNvSpPr/>
              <p:nvPr/>
            </p:nvSpPr>
            <p:spPr>
              <a:xfrm>
                <a:off x="853983" y="584224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204E10C7-40E8-4EEE-BD16-E56BC51F56EE}"/>
                  </a:ext>
                </a:extLst>
              </p:cNvPr>
              <p:cNvSpPr/>
              <p:nvPr/>
            </p:nvSpPr>
            <p:spPr>
              <a:xfrm>
                <a:off x="1406153" y="2157396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0625D3E3-CD14-4F1E-84C9-61CBFB261ABC}"/>
                  </a:ext>
                </a:extLst>
              </p:cNvPr>
              <p:cNvSpPr/>
              <p:nvPr/>
            </p:nvSpPr>
            <p:spPr>
              <a:xfrm>
                <a:off x="2787415" y="4099014"/>
                <a:ext cx="803908" cy="638283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8B46C1E5-8CA9-40F6-90C9-346ECCCFD5A9}"/>
                  </a:ext>
                </a:extLst>
              </p:cNvPr>
              <p:cNvSpPr/>
              <p:nvPr/>
            </p:nvSpPr>
            <p:spPr>
              <a:xfrm>
                <a:off x="3333848" y="713134"/>
                <a:ext cx="1295125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544AC3C-5847-4796-BCA2-A295049AC6B6}"/>
              </a:ext>
            </a:extLst>
          </p:cNvPr>
          <p:cNvSpPr txBox="1"/>
          <p:nvPr/>
        </p:nvSpPr>
        <p:spPr>
          <a:xfrm>
            <a:off x="6666279" y="617925"/>
            <a:ext cx="5457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Methods</a:t>
            </a:r>
          </a:p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&amp; Thinking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28219B2-C196-4C54-BAAA-11F70EA81A2E}"/>
              </a:ext>
            </a:extLst>
          </p:cNvPr>
          <p:cNvSpPr txBox="1"/>
          <p:nvPr/>
        </p:nvSpPr>
        <p:spPr>
          <a:xfrm>
            <a:off x="10970142" y="619670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728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279" name="Group 23">
            <a:extLst>
              <a:ext uri="{FF2B5EF4-FFF2-40B4-BE49-F238E27FC236}">
                <a16:creationId xmlns:a16="http://schemas.microsoft.com/office/drawing/2014/main" xmlns="" id="{953184F0-4EA9-4915-BC4B-7005AAF11C68}"/>
              </a:ext>
            </a:extLst>
          </p:cNvPr>
          <p:cNvGrpSpPr/>
          <p:nvPr/>
        </p:nvGrpSpPr>
        <p:grpSpPr>
          <a:xfrm>
            <a:off x="4930286" y="3369283"/>
            <a:ext cx="2355694" cy="3439223"/>
            <a:chOff x="10185400" y="3552825"/>
            <a:chExt cx="4006850" cy="6610350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B5748CC8-1D6B-482C-BCEF-D1A62438525E}"/>
                </a:ext>
              </a:extLst>
            </p:cNvPr>
            <p:cNvSpPr/>
            <p:nvPr/>
          </p:nvSpPr>
          <p:spPr bwMode="auto">
            <a:xfrm>
              <a:off x="11633200" y="9880600"/>
              <a:ext cx="1076325" cy="282575"/>
            </a:xfrm>
            <a:custGeom>
              <a:avLst/>
              <a:gdLst>
                <a:gd name="T0" fmla="*/ 678 w 678"/>
                <a:gd name="T1" fmla="*/ 90 h 178"/>
                <a:gd name="T2" fmla="*/ 678 w 678"/>
                <a:gd name="T3" fmla="*/ 90 h 178"/>
                <a:gd name="T4" fmla="*/ 676 w 678"/>
                <a:gd name="T5" fmla="*/ 108 h 178"/>
                <a:gd name="T6" fmla="*/ 670 w 678"/>
                <a:gd name="T7" fmla="*/ 124 h 178"/>
                <a:gd name="T8" fmla="*/ 662 w 678"/>
                <a:gd name="T9" fmla="*/ 140 h 178"/>
                <a:gd name="T10" fmla="*/ 650 w 678"/>
                <a:gd name="T11" fmla="*/ 152 h 178"/>
                <a:gd name="T12" fmla="*/ 636 w 678"/>
                <a:gd name="T13" fmla="*/ 164 h 178"/>
                <a:gd name="T14" fmla="*/ 620 w 678"/>
                <a:gd name="T15" fmla="*/ 172 h 178"/>
                <a:gd name="T16" fmla="*/ 602 w 678"/>
                <a:gd name="T17" fmla="*/ 176 h 178"/>
                <a:gd name="T18" fmla="*/ 582 w 678"/>
                <a:gd name="T19" fmla="*/ 178 h 178"/>
                <a:gd name="T20" fmla="*/ 96 w 678"/>
                <a:gd name="T21" fmla="*/ 178 h 178"/>
                <a:gd name="T22" fmla="*/ 96 w 678"/>
                <a:gd name="T23" fmla="*/ 178 h 178"/>
                <a:gd name="T24" fmla="*/ 76 w 678"/>
                <a:gd name="T25" fmla="*/ 176 h 178"/>
                <a:gd name="T26" fmla="*/ 58 w 678"/>
                <a:gd name="T27" fmla="*/ 172 h 178"/>
                <a:gd name="T28" fmla="*/ 42 w 678"/>
                <a:gd name="T29" fmla="*/ 164 h 178"/>
                <a:gd name="T30" fmla="*/ 28 w 678"/>
                <a:gd name="T31" fmla="*/ 152 h 178"/>
                <a:gd name="T32" fmla="*/ 16 w 678"/>
                <a:gd name="T33" fmla="*/ 140 h 178"/>
                <a:gd name="T34" fmla="*/ 8 w 678"/>
                <a:gd name="T35" fmla="*/ 124 h 178"/>
                <a:gd name="T36" fmla="*/ 2 w 678"/>
                <a:gd name="T37" fmla="*/ 108 h 178"/>
                <a:gd name="T38" fmla="*/ 0 w 678"/>
                <a:gd name="T39" fmla="*/ 90 h 178"/>
                <a:gd name="T40" fmla="*/ 0 w 678"/>
                <a:gd name="T41" fmla="*/ 90 h 178"/>
                <a:gd name="T42" fmla="*/ 0 w 678"/>
                <a:gd name="T43" fmla="*/ 90 h 178"/>
                <a:gd name="T44" fmla="*/ 2 w 678"/>
                <a:gd name="T45" fmla="*/ 72 h 178"/>
                <a:gd name="T46" fmla="*/ 8 w 678"/>
                <a:gd name="T47" fmla="*/ 54 h 178"/>
                <a:gd name="T48" fmla="*/ 16 w 678"/>
                <a:gd name="T49" fmla="*/ 40 h 178"/>
                <a:gd name="T50" fmla="*/ 28 w 678"/>
                <a:gd name="T51" fmla="*/ 26 h 178"/>
                <a:gd name="T52" fmla="*/ 42 w 678"/>
                <a:gd name="T53" fmla="*/ 16 h 178"/>
                <a:gd name="T54" fmla="*/ 58 w 678"/>
                <a:gd name="T55" fmla="*/ 8 h 178"/>
                <a:gd name="T56" fmla="*/ 76 w 678"/>
                <a:gd name="T57" fmla="*/ 2 h 178"/>
                <a:gd name="T58" fmla="*/ 96 w 678"/>
                <a:gd name="T59" fmla="*/ 0 h 178"/>
                <a:gd name="T60" fmla="*/ 582 w 678"/>
                <a:gd name="T61" fmla="*/ 0 h 178"/>
                <a:gd name="T62" fmla="*/ 582 w 678"/>
                <a:gd name="T63" fmla="*/ 0 h 178"/>
                <a:gd name="T64" fmla="*/ 602 w 678"/>
                <a:gd name="T65" fmla="*/ 2 h 178"/>
                <a:gd name="T66" fmla="*/ 620 w 678"/>
                <a:gd name="T67" fmla="*/ 8 h 178"/>
                <a:gd name="T68" fmla="*/ 636 w 678"/>
                <a:gd name="T69" fmla="*/ 16 h 178"/>
                <a:gd name="T70" fmla="*/ 650 w 678"/>
                <a:gd name="T71" fmla="*/ 26 h 178"/>
                <a:gd name="T72" fmla="*/ 662 w 678"/>
                <a:gd name="T73" fmla="*/ 40 h 178"/>
                <a:gd name="T74" fmla="*/ 670 w 678"/>
                <a:gd name="T75" fmla="*/ 54 h 178"/>
                <a:gd name="T76" fmla="*/ 676 w 678"/>
                <a:gd name="T77" fmla="*/ 72 h 178"/>
                <a:gd name="T78" fmla="*/ 678 w 678"/>
                <a:gd name="T79" fmla="*/ 90 h 178"/>
                <a:gd name="T80" fmla="*/ 678 w 678"/>
                <a:gd name="T81" fmla="*/ 9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78">
                  <a:moveTo>
                    <a:pt x="678" y="90"/>
                  </a:moveTo>
                  <a:lnTo>
                    <a:pt x="678" y="90"/>
                  </a:lnTo>
                  <a:lnTo>
                    <a:pt x="676" y="108"/>
                  </a:lnTo>
                  <a:lnTo>
                    <a:pt x="670" y="124"/>
                  </a:lnTo>
                  <a:lnTo>
                    <a:pt x="662" y="140"/>
                  </a:lnTo>
                  <a:lnTo>
                    <a:pt x="650" y="152"/>
                  </a:lnTo>
                  <a:lnTo>
                    <a:pt x="636" y="164"/>
                  </a:lnTo>
                  <a:lnTo>
                    <a:pt x="620" y="172"/>
                  </a:lnTo>
                  <a:lnTo>
                    <a:pt x="602" y="176"/>
                  </a:lnTo>
                  <a:lnTo>
                    <a:pt x="582" y="178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76" y="176"/>
                  </a:lnTo>
                  <a:lnTo>
                    <a:pt x="58" y="172"/>
                  </a:lnTo>
                  <a:lnTo>
                    <a:pt x="42" y="164"/>
                  </a:lnTo>
                  <a:lnTo>
                    <a:pt x="28" y="152"/>
                  </a:lnTo>
                  <a:lnTo>
                    <a:pt x="16" y="140"/>
                  </a:lnTo>
                  <a:lnTo>
                    <a:pt x="8" y="124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4"/>
                  </a:lnTo>
                  <a:lnTo>
                    <a:pt x="16" y="40"/>
                  </a:lnTo>
                  <a:lnTo>
                    <a:pt x="28" y="26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582" y="0"/>
                  </a:lnTo>
                  <a:lnTo>
                    <a:pt x="582" y="0"/>
                  </a:lnTo>
                  <a:lnTo>
                    <a:pt x="602" y="2"/>
                  </a:lnTo>
                  <a:lnTo>
                    <a:pt x="620" y="8"/>
                  </a:lnTo>
                  <a:lnTo>
                    <a:pt x="636" y="16"/>
                  </a:lnTo>
                  <a:lnTo>
                    <a:pt x="650" y="26"/>
                  </a:lnTo>
                  <a:lnTo>
                    <a:pt x="662" y="40"/>
                  </a:lnTo>
                  <a:lnTo>
                    <a:pt x="670" y="54"/>
                  </a:lnTo>
                  <a:lnTo>
                    <a:pt x="676" y="72"/>
                  </a:lnTo>
                  <a:lnTo>
                    <a:pt x="678" y="90"/>
                  </a:lnTo>
                  <a:lnTo>
                    <a:pt x="678" y="9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ECA11F0B-EBFC-4324-A35C-342FD8D32AA5}"/>
                </a:ext>
              </a:extLst>
            </p:cNvPr>
            <p:cNvSpPr/>
            <p:nvPr/>
          </p:nvSpPr>
          <p:spPr bwMode="auto">
            <a:xfrm>
              <a:off x="11372850" y="9772650"/>
              <a:ext cx="1597025" cy="238125"/>
            </a:xfrm>
            <a:custGeom>
              <a:avLst/>
              <a:gdLst>
                <a:gd name="T0" fmla="*/ 136 w 1006"/>
                <a:gd name="T1" fmla="*/ 150 h 150"/>
                <a:gd name="T2" fmla="*/ 868 w 1006"/>
                <a:gd name="T3" fmla="*/ 150 h 150"/>
                <a:gd name="T4" fmla="*/ 868 w 1006"/>
                <a:gd name="T5" fmla="*/ 150 h 150"/>
                <a:gd name="T6" fmla="*/ 928 w 1006"/>
                <a:gd name="T7" fmla="*/ 90 h 150"/>
                <a:gd name="T8" fmla="*/ 928 w 1006"/>
                <a:gd name="T9" fmla="*/ 90 h 150"/>
                <a:gd name="T10" fmla="*/ 956 w 1006"/>
                <a:gd name="T11" fmla="*/ 60 h 150"/>
                <a:gd name="T12" fmla="*/ 978 w 1006"/>
                <a:gd name="T13" fmla="*/ 36 h 150"/>
                <a:gd name="T14" fmla="*/ 994 w 1006"/>
                <a:gd name="T15" fmla="*/ 16 h 150"/>
                <a:gd name="T16" fmla="*/ 1006 w 1006"/>
                <a:gd name="T17" fmla="*/ 0 h 150"/>
                <a:gd name="T18" fmla="*/ 0 w 1006"/>
                <a:gd name="T19" fmla="*/ 0 h 150"/>
                <a:gd name="T20" fmla="*/ 0 w 1006"/>
                <a:gd name="T21" fmla="*/ 0 h 150"/>
                <a:gd name="T22" fmla="*/ 6 w 1006"/>
                <a:gd name="T23" fmla="*/ 12 h 150"/>
                <a:gd name="T24" fmla="*/ 6 w 1006"/>
                <a:gd name="T25" fmla="*/ 12 h 150"/>
                <a:gd name="T26" fmla="*/ 66 w 1006"/>
                <a:gd name="T27" fmla="*/ 76 h 150"/>
                <a:gd name="T28" fmla="*/ 136 w 1006"/>
                <a:gd name="T29" fmla="*/ 150 h 150"/>
                <a:gd name="T30" fmla="*/ 136 w 1006"/>
                <a:gd name="T3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6" h="150">
                  <a:moveTo>
                    <a:pt x="136" y="150"/>
                  </a:moveTo>
                  <a:lnTo>
                    <a:pt x="868" y="150"/>
                  </a:lnTo>
                  <a:lnTo>
                    <a:pt x="868" y="150"/>
                  </a:lnTo>
                  <a:lnTo>
                    <a:pt x="928" y="90"/>
                  </a:lnTo>
                  <a:lnTo>
                    <a:pt x="928" y="90"/>
                  </a:lnTo>
                  <a:lnTo>
                    <a:pt x="956" y="60"/>
                  </a:lnTo>
                  <a:lnTo>
                    <a:pt x="978" y="36"/>
                  </a:lnTo>
                  <a:lnTo>
                    <a:pt x="994" y="16"/>
                  </a:lnTo>
                  <a:lnTo>
                    <a:pt x="100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6" y="76"/>
                  </a:lnTo>
                  <a:lnTo>
                    <a:pt x="136" y="150"/>
                  </a:lnTo>
                  <a:lnTo>
                    <a:pt x="136" y="1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2" name="Freeform 7">
              <a:extLst>
                <a:ext uri="{FF2B5EF4-FFF2-40B4-BE49-F238E27FC236}">
                  <a16:creationId xmlns:a16="http://schemas.microsoft.com/office/drawing/2014/main" xmlns="" id="{C4043690-FB2D-4443-8C7A-3EB9D9D77E42}"/>
                </a:ext>
              </a:extLst>
            </p:cNvPr>
            <p:cNvSpPr/>
            <p:nvPr/>
          </p:nvSpPr>
          <p:spPr bwMode="auto">
            <a:xfrm>
              <a:off x="11318875" y="8988425"/>
              <a:ext cx="1714500" cy="161925"/>
            </a:xfrm>
            <a:custGeom>
              <a:avLst/>
              <a:gdLst>
                <a:gd name="T0" fmla="*/ 1080 w 1080"/>
                <a:gd name="T1" fmla="*/ 50 h 102"/>
                <a:gd name="T2" fmla="*/ 1080 w 1080"/>
                <a:gd name="T3" fmla="*/ 50 h 102"/>
                <a:gd name="T4" fmla="*/ 1078 w 1080"/>
                <a:gd name="T5" fmla="*/ 62 h 102"/>
                <a:gd name="T6" fmla="*/ 1076 w 1080"/>
                <a:gd name="T7" fmla="*/ 70 h 102"/>
                <a:gd name="T8" fmla="*/ 1072 w 1080"/>
                <a:gd name="T9" fmla="*/ 80 h 102"/>
                <a:gd name="T10" fmla="*/ 1066 w 1080"/>
                <a:gd name="T11" fmla="*/ 88 h 102"/>
                <a:gd name="T12" fmla="*/ 1058 w 1080"/>
                <a:gd name="T13" fmla="*/ 94 h 102"/>
                <a:gd name="T14" fmla="*/ 1052 w 1080"/>
                <a:gd name="T15" fmla="*/ 98 h 102"/>
                <a:gd name="T16" fmla="*/ 1042 w 1080"/>
                <a:gd name="T17" fmla="*/ 102 h 102"/>
                <a:gd name="T18" fmla="*/ 1034 w 1080"/>
                <a:gd name="T19" fmla="*/ 102 h 102"/>
                <a:gd name="T20" fmla="*/ 46 w 1080"/>
                <a:gd name="T21" fmla="*/ 102 h 102"/>
                <a:gd name="T22" fmla="*/ 46 w 1080"/>
                <a:gd name="T23" fmla="*/ 102 h 102"/>
                <a:gd name="T24" fmla="*/ 36 w 1080"/>
                <a:gd name="T25" fmla="*/ 102 h 102"/>
                <a:gd name="T26" fmla="*/ 28 w 1080"/>
                <a:gd name="T27" fmla="*/ 98 h 102"/>
                <a:gd name="T28" fmla="*/ 20 w 1080"/>
                <a:gd name="T29" fmla="*/ 94 h 102"/>
                <a:gd name="T30" fmla="*/ 14 w 1080"/>
                <a:gd name="T31" fmla="*/ 88 h 102"/>
                <a:gd name="T32" fmla="*/ 8 w 1080"/>
                <a:gd name="T33" fmla="*/ 80 h 102"/>
                <a:gd name="T34" fmla="*/ 4 w 1080"/>
                <a:gd name="T35" fmla="*/ 70 h 102"/>
                <a:gd name="T36" fmla="*/ 0 w 1080"/>
                <a:gd name="T37" fmla="*/ 62 h 102"/>
                <a:gd name="T38" fmla="*/ 0 w 1080"/>
                <a:gd name="T39" fmla="*/ 50 h 102"/>
                <a:gd name="T40" fmla="*/ 0 w 1080"/>
                <a:gd name="T41" fmla="*/ 50 h 102"/>
                <a:gd name="T42" fmla="*/ 0 w 1080"/>
                <a:gd name="T43" fmla="*/ 50 h 102"/>
                <a:gd name="T44" fmla="*/ 0 w 1080"/>
                <a:gd name="T45" fmla="*/ 40 h 102"/>
                <a:gd name="T46" fmla="*/ 4 w 1080"/>
                <a:gd name="T47" fmla="*/ 32 h 102"/>
                <a:gd name="T48" fmla="*/ 8 w 1080"/>
                <a:gd name="T49" fmla="*/ 22 h 102"/>
                <a:gd name="T50" fmla="*/ 14 w 1080"/>
                <a:gd name="T51" fmla="*/ 14 h 102"/>
                <a:gd name="T52" fmla="*/ 20 w 1080"/>
                <a:gd name="T53" fmla="*/ 8 h 102"/>
                <a:gd name="T54" fmla="*/ 28 w 1080"/>
                <a:gd name="T55" fmla="*/ 4 h 102"/>
                <a:gd name="T56" fmla="*/ 36 w 1080"/>
                <a:gd name="T57" fmla="*/ 0 h 102"/>
                <a:gd name="T58" fmla="*/ 46 w 1080"/>
                <a:gd name="T59" fmla="*/ 0 h 102"/>
                <a:gd name="T60" fmla="*/ 1034 w 1080"/>
                <a:gd name="T61" fmla="*/ 0 h 102"/>
                <a:gd name="T62" fmla="*/ 1034 w 1080"/>
                <a:gd name="T63" fmla="*/ 0 h 102"/>
                <a:gd name="T64" fmla="*/ 1042 w 1080"/>
                <a:gd name="T65" fmla="*/ 0 h 102"/>
                <a:gd name="T66" fmla="*/ 1052 w 1080"/>
                <a:gd name="T67" fmla="*/ 4 h 102"/>
                <a:gd name="T68" fmla="*/ 1058 w 1080"/>
                <a:gd name="T69" fmla="*/ 8 h 102"/>
                <a:gd name="T70" fmla="*/ 1066 w 1080"/>
                <a:gd name="T71" fmla="*/ 14 h 102"/>
                <a:gd name="T72" fmla="*/ 1072 w 1080"/>
                <a:gd name="T73" fmla="*/ 22 h 102"/>
                <a:gd name="T74" fmla="*/ 1076 w 1080"/>
                <a:gd name="T75" fmla="*/ 32 h 102"/>
                <a:gd name="T76" fmla="*/ 1078 w 1080"/>
                <a:gd name="T77" fmla="*/ 40 h 102"/>
                <a:gd name="T78" fmla="*/ 1080 w 1080"/>
                <a:gd name="T79" fmla="*/ 50 h 102"/>
                <a:gd name="T80" fmla="*/ 1080 w 1080"/>
                <a:gd name="T81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2">
                  <a:moveTo>
                    <a:pt x="1080" y="50"/>
                  </a:moveTo>
                  <a:lnTo>
                    <a:pt x="1080" y="50"/>
                  </a:lnTo>
                  <a:lnTo>
                    <a:pt x="1078" y="62"/>
                  </a:lnTo>
                  <a:lnTo>
                    <a:pt x="1076" y="70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98"/>
                  </a:lnTo>
                  <a:lnTo>
                    <a:pt x="1042" y="102"/>
                  </a:lnTo>
                  <a:lnTo>
                    <a:pt x="1034" y="102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36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0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0"/>
                  </a:lnTo>
                  <a:lnTo>
                    <a:pt x="1052" y="4"/>
                  </a:lnTo>
                  <a:lnTo>
                    <a:pt x="1058" y="8"/>
                  </a:lnTo>
                  <a:lnTo>
                    <a:pt x="1066" y="14"/>
                  </a:lnTo>
                  <a:lnTo>
                    <a:pt x="1072" y="22"/>
                  </a:lnTo>
                  <a:lnTo>
                    <a:pt x="1076" y="32"/>
                  </a:lnTo>
                  <a:lnTo>
                    <a:pt x="1078" y="40"/>
                  </a:lnTo>
                  <a:lnTo>
                    <a:pt x="1080" y="50"/>
                  </a:lnTo>
                  <a:lnTo>
                    <a:pt x="1080" y="5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3" name="Freeform 8">
              <a:extLst>
                <a:ext uri="{FF2B5EF4-FFF2-40B4-BE49-F238E27FC236}">
                  <a16:creationId xmlns:a16="http://schemas.microsoft.com/office/drawing/2014/main" xmlns="" id="{359B2C35-3D1D-42C8-8FAB-88AA001B961B}"/>
                </a:ext>
              </a:extLst>
            </p:cNvPr>
            <p:cNvSpPr/>
            <p:nvPr/>
          </p:nvSpPr>
          <p:spPr bwMode="auto">
            <a:xfrm>
              <a:off x="11318875" y="92265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2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2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2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4" name="Freeform 9">
              <a:extLst>
                <a:ext uri="{FF2B5EF4-FFF2-40B4-BE49-F238E27FC236}">
                  <a16:creationId xmlns:a16="http://schemas.microsoft.com/office/drawing/2014/main" xmlns="" id="{BB6E3616-9417-40E0-9794-2FA2FB250FA6}"/>
                </a:ext>
              </a:extLst>
            </p:cNvPr>
            <p:cNvSpPr/>
            <p:nvPr/>
          </p:nvSpPr>
          <p:spPr bwMode="auto">
            <a:xfrm>
              <a:off x="11318875" y="9467850"/>
              <a:ext cx="1714500" cy="165100"/>
            </a:xfrm>
            <a:custGeom>
              <a:avLst/>
              <a:gdLst>
                <a:gd name="T0" fmla="*/ 1080 w 1080"/>
                <a:gd name="T1" fmla="*/ 52 h 104"/>
                <a:gd name="T2" fmla="*/ 1080 w 1080"/>
                <a:gd name="T3" fmla="*/ 52 h 104"/>
                <a:gd name="T4" fmla="*/ 1078 w 1080"/>
                <a:gd name="T5" fmla="*/ 62 h 104"/>
                <a:gd name="T6" fmla="*/ 1076 w 1080"/>
                <a:gd name="T7" fmla="*/ 72 h 104"/>
                <a:gd name="T8" fmla="*/ 1072 w 1080"/>
                <a:gd name="T9" fmla="*/ 80 h 104"/>
                <a:gd name="T10" fmla="*/ 1066 w 1080"/>
                <a:gd name="T11" fmla="*/ 88 h 104"/>
                <a:gd name="T12" fmla="*/ 1058 w 1080"/>
                <a:gd name="T13" fmla="*/ 94 h 104"/>
                <a:gd name="T14" fmla="*/ 1052 w 1080"/>
                <a:gd name="T15" fmla="*/ 100 h 104"/>
                <a:gd name="T16" fmla="*/ 1042 w 1080"/>
                <a:gd name="T17" fmla="*/ 102 h 104"/>
                <a:gd name="T18" fmla="*/ 1034 w 1080"/>
                <a:gd name="T19" fmla="*/ 104 h 104"/>
                <a:gd name="T20" fmla="*/ 46 w 1080"/>
                <a:gd name="T21" fmla="*/ 104 h 104"/>
                <a:gd name="T22" fmla="*/ 46 w 1080"/>
                <a:gd name="T23" fmla="*/ 104 h 104"/>
                <a:gd name="T24" fmla="*/ 36 w 1080"/>
                <a:gd name="T25" fmla="*/ 102 h 104"/>
                <a:gd name="T26" fmla="*/ 28 w 1080"/>
                <a:gd name="T27" fmla="*/ 100 h 104"/>
                <a:gd name="T28" fmla="*/ 20 w 1080"/>
                <a:gd name="T29" fmla="*/ 94 h 104"/>
                <a:gd name="T30" fmla="*/ 14 w 1080"/>
                <a:gd name="T31" fmla="*/ 88 h 104"/>
                <a:gd name="T32" fmla="*/ 8 w 1080"/>
                <a:gd name="T33" fmla="*/ 80 h 104"/>
                <a:gd name="T34" fmla="*/ 4 w 1080"/>
                <a:gd name="T35" fmla="*/ 72 h 104"/>
                <a:gd name="T36" fmla="*/ 0 w 1080"/>
                <a:gd name="T37" fmla="*/ 62 h 104"/>
                <a:gd name="T38" fmla="*/ 0 w 1080"/>
                <a:gd name="T39" fmla="*/ 52 h 104"/>
                <a:gd name="T40" fmla="*/ 0 w 1080"/>
                <a:gd name="T41" fmla="*/ 52 h 104"/>
                <a:gd name="T42" fmla="*/ 0 w 1080"/>
                <a:gd name="T43" fmla="*/ 52 h 104"/>
                <a:gd name="T44" fmla="*/ 0 w 1080"/>
                <a:gd name="T45" fmla="*/ 42 h 104"/>
                <a:gd name="T46" fmla="*/ 4 w 1080"/>
                <a:gd name="T47" fmla="*/ 32 h 104"/>
                <a:gd name="T48" fmla="*/ 8 w 1080"/>
                <a:gd name="T49" fmla="*/ 24 h 104"/>
                <a:gd name="T50" fmla="*/ 14 w 1080"/>
                <a:gd name="T51" fmla="*/ 16 h 104"/>
                <a:gd name="T52" fmla="*/ 20 w 1080"/>
                <a:gd name="T53" fmla="*/ 10 h 104"/>
                <a:gd name="T54" fmla="*/ 28 w 1080"/>
                <a:gd name="T55" fmla="*/ 4 h 104"/>
                <a:gd name="T56" fmla="*/ 36 w 1080"/>
                <a:gd name="T57" fmla="*/ 2 h 104"/>
                <a:gd name="T58" fmla="*/ 46 w 1080"/>
                <a:gd name="T59" fmla="*/ 0 h 104"/>
                <a:gd name="T60" fmla="*/ 1034 w 1080"/>
                <a:gd name="T61" fmla="*/ 0 h 104"/>
                <a:gd name="T62" fmla="*/ 1034 w 1080"/>
                <a:gd name="T63" fmla="*/ 0 h 104"/>
                <a:gd name="T64" fmla="*/ 1042 w 1080"/>
                <a:gd name="T65" fmla="*/ 2 h 104"/>
                <a:gd name="T66" fmla="*/ 1052 w 1080"/>
                <a:gd name="T67" fmla="*/ 4 h 104"/>
                <a:gd name="T68" fmla="*/ 1058 w 1080"/>
                <a:gd name="T69" fmla="*/ 10 h 104"/>
                <a:gd name="T70" fmla="*/ 1066 w 1080"/>
                <a:gd name="T71" fmla="*/ 16 h 104"/>
                <a:gd name="T72" fmla="*/ 1072 w 1080"/>
                <a:gd name="T73" fmla="*/ 24 h 104"/>
                <a:gd name="T74" fmla="*/ 1076 w 1080"/>
                <a:gd name="T75" fmla="*/ 32 h 104"/>
                <a:gd name="T76" fmla="*/ 1078 w 1080"/>
                <a:gd name="T77" fmla="*/ 42 h 104"/>
                <a:gd name="T78" fmla="*/ 1080 w 1080"/>
                <a:gd name="T79" fmla="*/ 52 h 104"/>
                <a:gd name="T80" fmla="*/ 1080 w 1080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0" h="104">
                  <a:moveTo>
                    <a:pt x="1080" y="52"/>
                  </a:moveTo>
                  <a:lnTo>
                    <a:pt x="1080" y="52"/>
                  </a:lnTo>
                  <a:lnTo>
                    <a:pt x="1078" y="62"/>
                  </a:lnTo>
                  <a:lnTo>
                    <a:pt x="1076" y="72"/>
                  </a:lnTo>
                  <a:lnTo>
                    <a:pt x="1072" y="80"/>
                  </a:lnTo>
                  <a:lnTo>
                    <a:pt x="1066" y="88"/>
                  </a:lnTo>
                  <a:lnTo>
                    <a:pt x="1058" y="94"/>
                  </a:lnTo>
                  <a:lnTo>
                    <a:pt x="1052" y="100"/>
                  </a:lnTo>
                  <a:lnTo>
                    <a:pt x="1042" y="102"/>
                  </a:lnTo>
                  <a:lnTo>
                    <a:pt x="1034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100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1034" y="0"/>
                  </a:lnTo>
                  <a:lnTo>
                    <a:pt x="1034" y="0"/>
                  </a:lnTo>
                  <a:lnTo>
                    <a:pt x="1042" y="2"/>
                  </a:lnTo>
                  <a:lnTo>
                    <a:pt x="1052" y="4"/>
                  </a:lnTo>
                  <a:lnTo>
                    <a:pt x="1058" y="10"/>
                  </a:lnTo>
                  <a:lnTo>
                    <a:pt x="1066" y="16"/>
                  </a:lnTo>
                  <a:lnTo>
                    <a:pt x="1072" y="24"/>
                  </a:lnTo>
                  <a:lnTo>
                    <a:pt x="1076" y="32"/>
                  </a:lnTo>
                  <a:lnTo>
                    <a:pt x="1078" y="42"/>
                  </a:lnTo>
                  <a:lnTo>
                    <a:pt x="1080" y="52"/>
                  </a:lnTo>
                  <a:lnTo>
                    <a:pt x="1080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5" name="Freeform 10">
              <a:extLst>
                <a:ext uri="{FF2B5EF4-FFF2-40B4-BE49-F238E27FC236}">
                  <a16:creationId xmlns:a16="http://schemas.microsoft.com/office/drawing/2014/main" xmlns="" id="{0B1D375C-F8A6-456C-AC1C-061C2D1CDE79}"/>
                </a:ext>
              </a:extLst>
            </p:cNvPr>
            <p:cNvSpPr/>
            <p:nvPr/>
          </p:nvSpPr>
          <p:spPr bwMode="auto">
            <a:xfrm>
              <a:off x="11318875" y="9683750"/>
              <a:ext cx="1698625" cy="101600"/>
            </a:xfrm>
            <a:custGeom>
              <a:avLst/>
              <a:gdLst>
                <a:gd name="T0" fmla="*/ 1070 w 1070"/>
                <a:gd name="T1" fmla="*/ 32 h 64"/>
                <a:gd name="T2" fmla="*/ 1070 w 1070"/>
                <a:gd name="T3" fmla="*/ 32 h 64"/>
                <a:gd name="T4" fmla="*/ 1070 w 1070"/>
                <a:gd name="T5" fmla="*/ 38 h 64"/>
                <a:gd name="T6" fmla="*/ 1068 w 1070"/>
                <a:gd name="T7" fmla="*/ 44 h 64"/>
                <a:gd name="T8" fmla="*/ 1064 w 1070"/>
                <a:gd name="T9" fmla="*/ 50 h 64"/>
                <a:gd name="T10" fmla="*/ 1058 w 1070"/>
                <a:gd name="T11" fmla="*/ 56 h 64"/>
                <a:gd name="T12" fmla="*/ 1050 w 1070"/>
                <a:gd name="T13" fmla="*/ 60 h 64"/>
                <a:gd name="T14" fmla="*/ 1044 w 1070"/>
                <a:gd name="T15" fmla="*/ 62 h 64"/>
                <a:gd name="T16" fmla="*/ 1034 w 1070"/>
                <a:gd name="T17" fmla="*/ 64 h 64"/>
                <a:gd name="T18" fmla="*/ 1026 w 1070"/>
                <a:gd name="T19" fmla="*/ 64 h 64"/>
                <a:gd name="T20" fmla="*/ 46 w 1070"/>
                <a:gd name="T21" fmla="*/ 64 h 64"/>
                <a:gd name="T22" fmla="*/ 46 w 1070"/>
                <a:gd name="T23" fmla="*/ 64 h 64"/>
                <a:gd name="T24" fmla="*/ 36 w 1070"/>
                <a:gd name="T25" fmla="*/ 64 h 64"/>
                <a:gd name="T26" fmla="*/ 28 w 1070"/>
                <a:gd name="T27" fmla="*/ 62 h 64"/>
                <a:gd name="T28" fmla="*/ 20 w 1070"/>
                <a:gd name="T29" fmla="*/ 60 h 64"/>
                <a:gd name="T30" fmla="*/ 14 w 1070"/>
                <a:gd name="T31" fmla="*/ 56 h 64"/>
                <a:gd name="T32" fmla="*/ 8 w 1070"/>
                <a:gd name="T33" fmla="*/ 50 h 64"/>
                <a:gd name="T34" fmla="*/ 4 w 1070"/>
                <a:gd name="T35" fmla="*/ 44 h 64"/>
                <a:gd name="T36" fmla="*/ 0 w 1070"/>
                <a:gd name="T37" fmla="*/ 38 h 64"/>
                <a:gd name="T38" fmla="*/ 0 w 1070"/>
                <a:gd name="T39" fmla="*/ 32 h 64"/>
                <a:gd name="T40" fmla="*/ 0 w 1070"/>
                <a:gd name="T41" fmla="*/ 32 h 64"/>
                <a:gd name="T42" fmla="*/ 0 w 1070"/>
                <a:gd name="T43" fmla="*/ 32 h 64"/>
                <a:gd name="T44" fmla="*/ 0 w 1070"/>
                <a:gd name="T45" fmla="*/ 26 h 64"/>
                <a:gd name="T46" fmla="*/ 4 w 1070"/>
                <a:gd name="T47" fmla="*/ 20 h 64"/>
                <a:gd name="T48" fmla="*/ 8 w 1070"/>
                <a:gd name="T49" fmla="*/ 14 h 64"/>
                <a:gd name="T50" fmla="*/ 14 w 1070"/>
                <a:gd name="T51" fmla="*/ 10 h 64"/>
                <a:gd name="T52" fmla="*/ 20 w 1070"/>
                <a:gd name="T53" fmla="*/ 4 h 64"/>
                <a:gd name="T54" fmla="*/ 28 w 1070"/>
                <a:gd name="T55" fmla="*/ 2 h 64"/>
                <a:gd name="T56" fmla="*/ 36 w 1070"/>
                <a:gd name="T57" fmla="*/ 0 h 64"/>
                <a:gd name="T58" fmla="*/ 46 w 1070"/>
                <a:gd name="T59" fmla="*/ 0 h 64"/>
                <a:gd name="T60" fmla="*/ 1026 w 1070"/>
                <a:gd name="T61" fmla="*/ 0 h 64"/>
                <a:gd name="T62" fmla="*/ 1026 w 1070"/>
                <a:gd name="T63" fmla="*/ 0 h 64"/>
                <a:gd name="T64" fmla="*/ 1034 w 1070"/>
                <a:gd name="T65" fmla="*/ 0 h 64"/>
                <a:gd name="T66" fmla="*/ 1044 w 1070"/>
                <a:gd name="T67" fmla="*/ 2 h 64"/>
                <a:gd name="T68" fmla="*/ 1050 w 1070"/>
                <a:gd name="T69" fmla="*/ 4 h 64"/>
                <a:gd name="T70" fmla="*/ 1058 w 1070"/>
                <a:gd name="T71" fmla="*/ 10 h 64"/>
                <a:gd name="T72" fmla="*/ 1064 w 1070"/>
                <a:gd name="T73" fmla="*/ 14 h 64"/>
                <a:gd name="T74" fmla="*/ 1068 w 1070"/>
                <a:gd name="T75" fmla="*/ 20 h 64"/>
                <a:gd name="T76" fmla="*/ 1070 w 1070"/>
                <a:gd name="T77" fmla="*/ 26 h 64"/>
                <a:gd name="T78" fmla="*/ 1070 w 1070"/>
                <a:gd name="T79" fmla="*/ 32 h 64"/>
                <a:gd name="T80" fmla="*/ 1070 w 10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0" h="64">
                  <a:moveTo>
                    <a:pt x="1070" y="32"/>
                  </a:moveTo>
                  <a:lnTo>
                    <a:pt x="1070" y="32"/>
                  </a:lnTo>
                  <a:lnTo>
                    <a:pt x="1070" y="38"/>
                  </a:lnTo>
                  <a:lnTo>
                    <a:pt x="1068" y="44"/>
                  </a:lnTo>
                  <a:lnTo>
                    <a:pt x="1064" y="50"/>
                  </a:lnTo>
                  <a:lnTo>
                    <a:pt x="1058" y="56"/>
                  </a:lnTo>
                  <a:lnTo>
                    <a:pt x="1050" y="60"/>
                  </a:lnTo>
                  <a:lnTo>
                    <a:pt x="1044" y="62"/>
                  </a:lnTo>
                  <a:lnTo>
                    <a:pt x="1034" y="64"/>
                  </a:lnTo>
                  <a:lnTo>
                    <a:pt x="1026" y="64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36" y="64"/>
                  </a:lnTo>
                  <a:lnTo>
                    <a:pt x="28" y="62"/>
                  </a:lnTo>
                  <a:lnTo>
                    <a:pt x="20" y="60"/>
                  </a:lnTo>
                  <a:lnTo>
                    <a:pt x="14" y="56"/>
                  </a:lnTo>
                  <a:lnTo>
                    <a:pt x="8" y="50"/>
                  </a:lnTo>
                  <a:lnTo>
                    <a:pt x="4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14" y="10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34" y="0"/>
                  </a:lnTo>
                  <a:lnTo>
                    <a:pt x="1044" y="2"/>
                  </a:lnTo>
                  <a:lnTo>
                    <a:pt x="1050" y="4"/>
                  </a:lnTo>
                  <a:lnTo>
                    <a:pt x="1058" y="10"/>
                  </a:lnTo>
                  <a:lnTo>
                    <a:pt x="1064" y="14"/>
                  </a:lnTo>
                  <a:lnTo>
                    <a:pt x="1068" y="20"/>
                  </a:lnTo>
                  <a:lnTo>
                    <a:pt x="1070" y="26"/>
                  </a:lnTo>
                  <a:lnTo>
                    <a:pt x="1070" y="32"/>
                  </a:lnTo>
                  <a:lnTo>
                    <a:pt x="1070" y="3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6" name="Freeform 11">
              <a:extLst>
                <a:ext uri="{FF2B5EF4-FFF2-40B4-BE49-F238E27FC236}">
                  <a16:creationId xmlns:a16="http://schemas.microsoft.com/office/drawing/2014/main" xmlns="" id="{FF539BC9-0B88-4866-A6DF-8F9CD3E9C132}"/>
                </a:ext>
              </a:extLst>
            </p:cNvPr>
            <p:cNvSpPr/>
            <p:nvPr/>
          </p:nvSpPr>
          <p:spPr bwMode="auto">
            <a:xfrm>
              <a:off x="11306175" y="8747125"/>
              <a:ext cx="1739900" cy="165100"/>
            </a:xfrm>
            <a:custGeom>
              <a:avLst/>
              <a:gdLst>
                <a:gd name="T0" fmla="*/ 1096 w 1096"/>
                <a:gd name="T1" fmla="*/ 52 h 104"/>
                <a:gd name="T2" fmla="*/ 1096 w 1096"/>
                <a:gd name="T3" fmla="*/ 52 h 104"/>
                <a:gd name="T4" fmla="*/ 1094 w 1096"/>
                <a:gd name="T5" fmla="*/ 62 h 104"/>
                <a:gd name="T6" fmla="*/ 1092 w 1096"/>
                <a:gd name="T7" fmla="*/ 72 h 104"/>
                <a:gd name="T8" fmla="*/ 1088 w 1096"/>
                <a:gd name="T9" fmla="*/ 80 h 104"/>
                <a:gd name="T10" fmla="*/ 1082 w 1096"/>
                <a:gd name="T11" fmla="*/ 88 h 104"/>
                <a:gd name="T12" fmla="*/ 1074 w 1096"/>
                <a:gd name="T13" fmla="*/ 94 h 104"/>
                <a:gd name="T14" fmla="*/ 1066 w 1096"/>
                <a:gd name="T15" fmla="*/ 98 h 104"/>
                <a:gd name="T16" fmla="*/ 1058 w 1096"/>
                <a:gd name="T17" fmla="*/ 102 h 104"/>
                <a:gd name="T18" fmla="*/ 1048 w 1096"/>
                <a:gd name="T19" fmla="*/ 104 h 104"/>
                <a:gd name="T20" fmla="*/ 46 w 1096"/>
                <a:gd name="T21" fmla="*/ 104 h 104"/>
                <a:gd name="T22" fmla="*/ 46 w 1096"/>
                <a:gd name="T23" fmla="*/ 104 h 104"/>
                <a:gd name="T24" fmla="*/ 38 w 1096"/>
                <a:gd name="T25" fmla="*/ 102 h 104"/>
                <a:gd name="T26" fmla="*/ 28 w 1096"/>
                <a:gd name="T27" fmla="*/ 98 h 104"/>
                <a:gd name="T28" fmla="*/ 20 w 1096"/>
                <a:gd name="T29" fmla="*/ 94 h 104"/>
                <a:gd name="T30" fmla="*/ 14 w 1096"/>
                <a:gd name="T31" fmla="*/ 88 h 104"/>
                <a:gd name="T32" fmla="*/ 8 w 1096"/>
                <a:gd name="T33" fmla="*/ 80 h 104"/>
                <a:gd name="T34" fmla="*/ 4 w 1096"/>
                <a:gd name="T35" fmla="*/ 72 h 104"/>
                <a:gd name="T36" fmla="*/ 0 w 1096"/>
                <a:gd name="T37" fmla="*/ 62 h 104"/>
                <a:gd name="T38" fmla="*/ 0 w 1096"/>
                <a:gd name="T39" fmla="*/ 52 h 104"/>
                <a:gd name="T40" fmla="*/ 0 w 1096"/>
                <a:gd name="T41" fmla="*/ 52 h 104"/>
                <a:gd name="T42" fmla="*/ 0 w 1096"/>
                <a:gd name="T43" fmla="*/ 52 h 104"/>
                <a:gd name="T44" fmla="*/ 0 w 1096"/>
                <a:gd name="T45" fmla="*/ 42 h 104"/>
                <a:gd name="T46" fmla="*/ 4 w 1096"/>
                <a:gd name="T47" fmla="*/ 32 h 104"/>
                <a:gd name="T48" fmla="*/ 8 w 1096"/>
                <a:gd name="T49" fmla="*/ 22 h 104"/>
                <a:gd name="T50" fmla="*/ 14 w 1096"/>
                <a:gd name="T51" fmla="*/ 16 h 104"/>
                <a:gd name="T52" fmla="*/ 20 w 1096"/>
                <a:gd name="T53" fmla="*/ 8 h 104"/>
                <a:gd name="T54" fmla="*/ 28 w 1096"/>
                <a:gd name="T55" fmla="*/ 4 h 104"/>
                <a:gd name="T56" fmla="*/ 38 w 1096"/>
                <a:gd name="T57" fmla="*/ 2 h 104"/>
                <a:gd name="T58" fmla="*/ 46 w 1096"/>
                <a:gd name="T59" fmla="*/ 0 h 104"/>
                <a:gd name="T60" fmla="*/ 1048 w 1096"/>
                <a:gd name="T61" fmla="*/ 0 h 104"/>
                <a:gd name="T62" fmla="*/ 1048 w 1096"/>
                <a:gd name="T63" fmla="*/ 0 h 104"/>
                <a:gd name="T64" fmla="*/ 1058 w 1096"/>
                <a:gd name="T65" fmla="*/ 2 h 104"/>
                <a:gd name="T66" fmla="*/ 1066 w 1096"/>
                <a:gd name="T67" fmla="*/ 4 h 104"/>
                <a:gd name="T68" fmla="*/ 1074 w 1096"/>
                <a:gd name="T69" fmla="*/ 8 h 104"/>
                <a:gd name="T70" fmla="*/ 1082 w 1096"/>
                <a:gd name="T71" fmla="*/ 16 h 104"/>
                <a:gd name="T72" fmla="*/ 1088 w 1096"/>
                <a:gd name="T73" fmla="*/ 22 h 104"/>
                <a:gd name="T74" fmla="*/ 1092 w 1096"/>
                <a:gd name="T75" fmla="*/ 32 h 104"/>
                <a:gd name="T76" fmla="*/ 1094 w 1096"/>
                <a:gd name="T77" fmla="*/ 42 h 104"/>
                <a:gd name="T78" fmla="*/ 1096 w 1096"/>
                <a:gd name="T79" fmla="*/ 52 h 104"/>
                <a:gd name="T80" fmla="*/ 1096 w 1096"/>
                <a:gd name="T81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96" h="104">
                  <a:moveTo>
                    <a:pt x="1096" y="52"/>
                  </a:moveTo>
                  <a:lnTo>
                    <a:pt x="1096" y="52"/>
                  </a:lnTo>
                  <a:lnTo>
                    <a:pt x="1094" y="62"/>
                  </a:lnTo>
                  <a:lnTo>
                    <a:pt x="1092" y="72"/>
                  </a:lnTo>
                  <a:lnTo>
                    <a:pt x="1088" y="80"/>
                  </a:lnTo>
                  <a:lnTo>
                    <a:pt x="1082" y="88"/>
                  </a:lnTo>
                  <a:lnTo>
                    <a:pt x="1074" y="94"/>
                  </a:lnTo>
                  <a:lnTo>
                    <a:pt x="1066" y="98"/>
                  </a:lnTo>
                  <a:lnTo>
                    <a:pt x="1058" y="102"/>
                  </a:lnTo>
                  <a:lnTo>
                    <a:pt x="1048" y="104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38" y="102"/>
                  </a:lnTo>
                  <a:lnTo>
                    <a:pt x="28" y="98"/>
                  </a:lnTo>
                  <a:lnTo>
                    <a:pt x="20" y="94"/>
                  </a:lnTo>
                  <a:lnTo>
                    <a:pt x="14" y="88"/>
                  </a:lnTo>
                  <a:lnTo>
                    <a:pt x="8" y="80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6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058" y="2"/>
                  </a:lnTo>
                  <a:lnTo>
                    <a:pt x="1066" y="4"/>
                  </a:lnTo>
                  <a:lnTo>
                    <a:pt x="1074" y="8"/>
                  </a:lnTo>
                  <a:lnTo>
                    <a:pt x="1082" y="16"/>
                  </a:lnTo>
                  <a:lnTo>
                    <a:pt x="1088" y="22"/>
                  </a:lnTo>
                  <a:lnTo>
                    <a:pt x="1092" y="32"/>
                  </a:lnTo>
                  <a:lnTo>
                    <a:pt x="1094" y="42"/>
                  </a:lnTo>
                  <a:lnTo>
                    <a:pt x="1096" y="52"/>
                  </a:lnTo>
                  <a:lnTo>
                    <a:pt x="1096" y="5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7" name="Freeform 12">
              <a:extLst>
                <a:ext uri="{FF2B5EF4-FFF2-40B4-BE49-F238E27FC236}">
                  <a16:creationId xmlns:a16="http://schemas.microsoft.com/office/drawing/2014/main" xmlns="" id="{463E4210-B711-4D69-B4C7-7EBF8254E749}"/>
                </a:ext>
              </a:extLst>
            </p:cNvPr>
            <p:cNvSpPr/>
            <p:nvPr/>
          </p:nvSpPr>
          <p:spPr bwMode="auto">
            <a:xfrm>
              <a:off x="11547473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  <a:gd name="T8" fmla="*/ 0 w 1666"/>
                <a:gd name="T9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8" name="Freeform 13">
              <a:extLst>
                <a:ext uri="{FF2B5EF4-FFF2-40B4-BE49-F238E27FC236}">
                  <a16:creationId xmlns:a16="http://schemas.microsoft.com/office/drawing/2014/main" xmlns="" id="{B7E64AD6-2615-4A0C-8AE2-3454B761691E}"/>
                </a:ext>
              </a:extLst>
            </p:cNvPr>
            <p:cNvSpPr/>
            <p:nvPr/>
          </p:nvSpPr>
          <p:spPr bwMode="auto">
            <a:xfrm>
              <a:off x="11547475" y="3552825"/>
              <a:ext cx="2644775" cy="1673225"/>
            </a:xfrm>
            <a:custGeom>
              <a:avLst/>
              <a:gdLst>
                <a:gd name="T0" fmla="*/ 0 w 1666"/>
                <a:gd name="T1" fmla="*/ 0 h 1054"/>
                <a:gd name="T2" fmla="*/ 1666 w 1666"/>
                <a:gd name="T3" fmla="*/ 1054 h 1054"/>
                <a:gd name="T4" fmla="*/ 1348 w 1666"/>
                <a:gd name="T5" fmla="*/ 370 h 1054"/>
                <a:gd name="T6" fmla="*/ 622 w 1666"/>
                <a:gd name="T7" fmla="*/ 0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6" h="1054">
                  <a:moveTo>
                    <a:pt x="0" y="0"/>
                  </a:moveTo>
                  <a:lnTo>
                    <a:pt x="1666" y="1054"/>
                  </a:lnTo>
                  <a:lnTo>
                    <a:pt x="1348" y="370"/>
                  </a:lnTo>
                  <a:lnTo>
                    <a:pt x="6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89" name="Freeform 14">
              <a:extLst>
                <a:ext uri="{FF2B5EF4-FFF2-40B4-BE49-F238E27FC236}">
                  <a16:creationId xmlns:a16="http://schemas.microsoft.com/office/drawing/2014/main" xmlns="" id="{55559394-A20F-4980-8342-717310BEC2D3}"/>
                </a:ext>
              </a:extLst>
            </p:cNvPr>
            <p:cNvSpPr/>
            <p:nvPr/>
          </p:nvSpPr>
          <p:spPr bwMode="auto">
            <a:xfrm>
              <a:off x="10185400" y="4918075"/>
              <a:ext cx="4006850" cy="1181100"/>
            </a:xfrm>
            <a:custGeom>
              <a:avLst/>
              <a:gdLst>
                <a:gd name="T0" fmla="*/ 0 w 2524"/>
                <a:gd name="T1" fmla="*/ 0 h 744"/>
                <a:gd name="T2" fmla="*/ 2524 w 2524"/>
                <a:gd name="T3" fmla="*/ 318 h 744"/>
                <a:gd name="T4" fmla="*/ 2498 w 2524"/>
                <a:gd name="T5" fmla="*/ 662 h 744"/>
                <a:gd name="T6" fmla="*/ 0 w 2524"/>
                <a:gd name="T7" fmla="*/ 744 h 744"/>
                <a:gd name="T8" fmla="*/ 0 w 2524"/>
                <a:gd name="T9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4" h="744">
                  <a:moveTo>
                    <a:pt x="0" y="0"/>
                  </a:moveTo>
                  <a:lnTo>
                    <a:pt x="2524" y="318"/>
                  </a:lnTo>
                  <a:lnTo>
                    <a:pt x="2498" y="662"/>
                  </a:lnTo>
                  <a:lnTo>
                    <a:pt x="0" y="7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A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90" name="Freeform 15">
              <a:extLst>
                <a:ext uri="{FF2B5EF4-FFF2-40B4-BE49-F238E27FC236}">
                  <a16:creationId xmlns:a16="http://schemas.microsoft.com/office/drawing/2014/main" xmlns="" id="{434A36E5-2504-4295-B648-127A0B156BE6}"/>
                </a:ext>
              </a:extLst>
            </p:cNvPr>
            <p:cNvSpPr/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  <a:gd name="T8" fmla="*/ 2012 w 2330"/>
                <a:gd name="T9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 dirty="0">
                <a:cs typeface="+mn-ea"/>
                <a:sym typeface="+mn-lt"/>
              </a:endParaRPr>
            </a:p>
          </p:txBody>
        </p:sp>
        <p:sp>
          <p:nvSpPr>
            <p:cNvPr id="291" name="Freeform 16">
              <a:extLst>
                <a:ext uri="{FF2B5EF4-FFF2-40B4-BE49-F238E27FC236}">
                  <a16:creationId xmlns:a16="http://schemas.microsoft.com/office/drawing/2014/main" xmlns="" id="{B664AC71-6646-4894-8475-92F5F6A82DEC}"/>
                </a:ext>
              </a:extLst>
            </p:cNvPr>
            <p:cNvSpPr/>
            <p:nvPr/>
          </p:nvSpPr>
          <p:spPr bwMode="auto">
            <a:xfrm>
              <a:off x="10493375" y="4140200"/>
              <a:ext cx="3698875" cy="2911475"/>
            </a:xfrm>
            <a:custGeom>
              <a:avLst/>
              <a:gdLst>
                <a:gd name="T0" fmla="*/ 2012 w 2330"/>
                <a:gd name="T1" fmla="*/ 0 h 1834"/>
                <a:gd name="T2" fmla="*/ 0 w 2330"/>
                <a:gd name="T3" fmla="*/ 1674 h 1834"/>
                <a:gd name="T4" fmla="*/ 88 w 2330"/>
                <a:gd name="T5" fmla="*/ 1834 h 1834"/>
                <a:gd name="T6" fmla="*/ 2330 w 2330"/>
                <a:gd name="T7" fmla="*/ 684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834">
                  <a:moveTo>
                    <a:pt x="2012" y="0"/>
                  </a:moveTo>
                  <a:lnTo>
                    <a:pt x="0" y="1674"/>
                  </a:lnTo>
                  <a:lnTo>
                    <a:pt x="88" y="1834"/>
                  </a:lnTo>
                  <a:lnTo>
                    <a:pt x="2330" y="6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185EB4FE-48CF-4B53-BFD4-B150A5BD64F7}"/>
                </a:ext>
              </a:extLst>
            </p:cNvPr>
            <p:cNvSpPr/>
            <p:nvPr/>
          </p:nvSpPr>
          <p:spPr bwMode="auto">
            <a:xfrm>
              <a:off x="10493375" y="6797675"/>
              <a:ext cx="2978150" cy="1190625"/>
            </a:xfrm>
            <a:custGeom>
              <a:avLst/>
              <a:gdLst>
                <a:gd name="T0" fmla="*/ 0 w 1876"/>
                <a:gd name="T1" fmla="*/ 0 h 750"/>
                <a:gd name="T2" fmla="*/ 1876 w 1876"/>
                <a:gd name="T3" fmla="*/ 400 h 750"/>
                <a:gd name="T4" fmla="*/ 1768 w 1876"/>
                <a:gd name="T5" fmla="*/ 750 h 750"/>
                <a:gd name="T6" fmla="*/ 88 w 1876"/>
                <a:gd name="T7" fmla="*/ 160 h 750"/>
                <a:gd name="T8" fmla="*/ 0 w 1876"/>
                <a:gd name="T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6" h="750">
                  <a:moveTo>
                    <a:pt x="0" y="0"/>
                  </a:moveTo>
                  <a:lnTo>
                    <a:pt x="1876" y="400"/>
                  </a:lnTo>
                  <a:lnTo>
                    <a:pt x="1768" y="750"/>
                  </a:lnTo>
                  <a:lnTo>
                    <a:pt x="88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 dirty="0">
                <a:cs typeface="+mn-ea"/>
                <a:sym typeface="+mn-lt"/>
              </a:endParaRPr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6C1987E0-5344-43D1-AC29-9BF0C167F75D}"/>
                </a:ext>
              </a:extLst>
            </p:cNvPr>
            <p:cNvSpPr/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  <a:gd name="T8" fmla="*/ 2072 w 2072"/>
                <a:gd name="T9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 dirty="0">
                <a:cs typeface="+mn-ea"/>
                <a:sym typeface="+mn-lt"/>
              </a:endParaRPr>
            </a:p>
          </p:txBody>
        </p:sp>
        <p:sp>
          <p:nvSpPr>
            <p:cNvPr id="294" name="Freeform 19">
              <a:extLst>
                <a:ext uri="{FF2B5EF4-FFF2-40B4-BE49-F238E27FC236}">
                  <a16:creationId xmlns:a16="http://schemas.microsoft.com/office/drawing/2014/main" xmlns="" id="{4081B595-3F4B-4AF8-88C5-0D3C5873ED6B}"/>
                </a:ext>
              </a:extLst>
            </p:cNvPr>
            <p:cNvSpPr/>
            <p:nvPr/>
          </p:nvSpPr>
          <p:spPr bwMode="auto">
            <a:xfrm>
              <a:off x="10902950" y="5422900"/>
              <a:ext cx="3289300" cy="2397125"/>
            </a:xfrm>
            <a:custGeom>
              <a:avLst/>
              <a:gdLst>
                <a:gd name="T0" fmla="*/ 2072 w 2072"/>
                <a:gd name="T1" fmla="*/ 0 h 1510"/>
                <a:gd name="T2" fmla="*/ 0 w 2072"/>
                <a:gd name="T3" fmla="*/ 1336 h 1510"/>
                <a:gd name="T4" fmla="*/ 48 w 2072"/>
                <a:gd name="T5" fmla="*/ 1510 h 1510"/>
                <a:gd name="T6" fmla="*/ 2046 w 2072"/>
                <a:gd name="T7" fmla="*/ 344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2" h="1510">
                  <a:moveTo>
                    <a:pt x="2072" y="0"/>
                  </a:moveTo>
                  <a:lnTo>
                    <a:pt x="0" y="1336"/>
                  </a:lnTo>
                  <a:lnTo>
                    <a:pt x="48" y="1510"/>
                  </a:lnTo>
                  <a:lnTo>
                    <a:pt x="2046" y="3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BC5E1A96-0A30-46CD-A1E0-80F1A70D241D}"/>
                </a:ext>
              </a:extLst>
            </p:cNvPr>
            <p:cNvSpPr/>
            <p:nvPr/>
          </p:nvSpPr>
          <p:spPr bwMode="auto">
            <a:xfrm>
              <a:off x="10902950" y="7543800"/>
              <a:ext cx="2251075" cy="1050925"/>
            </a:xfrm>
            <a:custGeom>
              <a:avLst/>
              <a:gdLst>
                <a:gd name="T0" fmla="*/ 0 w 1418"/>
                <a:gd name="T1" fmla="*/ 0 h 662"/>
                <a:gd name="T2" fmla="*/ 1418 w 1418"/>
                <a:gd name="T3" fmla="*/ 562 h 662"/>
                <a:gd name="T4" fmla="*/ 1342 w 1418"/>
                <a:gd name="T5" fmla="*/ 662 h 662"/>
                <a:gd name="T6" fmla="*/ 48 w 1418"/>
                <a:gd name="T7" fmla="*/ 174 h 662"/>
                <a:gd name="T8" fmla="*/ 0 w 1418"/>
                <a:gd name="T9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8" h="662">
                  <a:moveTo>
                    <a:pt x="0" y="0"/>
                  </a:moveTo>
                  <a:lnTo>
                    <a:pt x="1418" y="562"/>
                  </a:lnTo>
                  <a:lnTo>
                    <a:pt x="1342" y="662"/>
                  </a:lnTo>
                  <a:lnTo>
                    <a:pt x="48" y="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 dirty="0">
                <a:cs typeface="+mn-ea"/>
                <a:sym typeface="+mn-lt"/>
              </a:endParaRPr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EABC8673-0AAA-4EA9-B081-90869485A88E}"/>
                </a:ext>
              </a:extLst>
            </p:cNvPr>
            <p:cNvSpPr/>
            <p:nvPr/>
          </p:nvSpPr>
          <p:spPr bwMode="auto">
            <a:xfrm>
              <a:off x="10185400" y="3552825"/>
              <a:ext cx="2349500" cy="2546350"/>
            </a:xfrm>
            <a:custGeom>
              <a:avLst/>
              <a:gdLst>
                <a:gd name="T0" fmla="*/ 858 w 1480"/>
                <a:gd name="T1" fmla="*/ 0 h 1604"/>
                <a:gd name="T2" fmla="*/ 0 w 1480"/>
                <a:gd name="T3" fmla="*/ 860 h 1604"/>
                <a:gd name="T4" fmla="*/ 0 w 1480"/>
                <a:gd name="T5" fmla="*/ 1604 h 1604"/>
                <a:gd name="T6" fmla="*/ 1480 w 1480"/>
                <a:gd name="T7" fmla="*/ 0 h 1604"/>
                <a:gd name="T8" fmla="*/ 858 w 1480"/>
                <a:gd name="T9" fmla="*/ 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0" h="1604">
                  <a:moveTo>
                    <a:pt x="858" y="0"/>
                  </a:moveTo>
                  <a:lnTo>
                    <a:pt x="0" y="860"/>
                  </a:lnTo>
                  <a:lnTo>
                    <a:pt x="0" y="1604"/>
                  </a:lnTo>
                  <a:lnTo>
                    <a:pt x="1480" y="0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9923AD-3645-4021-B2CD-3A7885E82572}"/>
                </a:ext>
              </a:extLst>
            </p:cNvPr>
            <p:cNvSpPr/>
            <p:nvPr/>
          </p:nvSpPr>
          <p:spPr bwMode="auto">
            <a:xfrm>
              <a:off x="11201400" y="7432675"/>
              <a:ext cx="2270125" cy="1162050"/>
            </a:xfrm>
            <a:custGeom>
              <a:avLst/>
              <a:gdLst>
                <a:gd name="T0" fmla="*/ 90 w 1430"/>
                <a:gd name="T1" fmla="*/ 732 h 732"/>
                <a:gd name="T2" fmla="*/ 1322 w 1430"/>
                <a:gd name="T3" fmla="*/ 350 h 732"/>
                <a:gd name="T4" fmla="*/ 1430 w 1430"/>
                <a:gd name="T5" fmla="*/ 0 h 732"/>
                <a:gd name="T6" fmla="*/ 0 w 1430"/>
                <a:gd name="T7" fmla="*/ 646 h 732"/>
                <a:gd name="T8" fmla="*/ 90 w 1430"/>
                <a:gd name="T9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0" h="732">
                  <a:moveTo>
                    <a:pt x="90" y="732"/>
                  </a:moveTo>
                  <a:lnTo>
                    <a:pt x="1322" y="350"/>
                  </a:lnTo>
                  <a:lnTo>
                    <a:pt x="1430" y="0"/>
                  </a:lnTo>
                  <a:lnTo>
                    <a:pt x="0" y="646"/>
                  </a:lnTo>
                  <a:lnTo>
                    <a:pt x="90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 dirty="0">
                <a:cs typeface="+mn-ea"/>
                <a:sym typeface="+mn-lt"/>
              </a:endParaRPr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C3B00E94-92AC-4F49-92BD-E06FA3196BBE}"/>
                </a:ext>
              </a:extLst>
            </p:cNvPr>
            <p:cNvSpPr/>
            <p:nvPr/>
          </p:nvSpPr>
          <p:spPr bwMode="auto">
            <a:xfrm>
              <a:off x="11201400" y="8435975"/>
              <a:ext cx="1952625" cy="158750"/>
            </a:xfrm>
            <a:custGeom>
              <a:avLst/>
              <a:gdLst>
                <a:gd name="T0" fmla="*/ 0 w 1230"/>
                <a:gd name="T1" fmla="*/ 14 h 100"/>
                <a:gd name="T2" fmla="*/ 1230 w 1230"/>
                <a:gd name="T3" fmla="*/ 0 h 100"/>
                <a:gd name="T4" fmla="*/ 1154 w 1230"/>
                <a:gd name="T5" fmla="*/ 100 h 100"/>
                <a:gd name="T6" fmla="*/ 90 w 1230"/>
                <a:gd name="T7" fmla="*/ 100 h 100"/>
                <a:gd name="T8" fmla="*/ 0 w 1230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100">
                  <a:moveTo>
                    <a:pt x="0" y="14"/>
                  </a:moveTo>
                  <a:lnTo>
                    <a:pt x="1230" y="0"/>
                  </a:lnTo>
                  <a:lnTo>
                    <a:pt x="1154" y="100"/>
                  </a:lnTo>
                  <a:lnTo>
                    <a:pt x="90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367A8327-F3D8-410A-B73B-A31586E892FD}"/>
              </a:ext>
            </a:extLst>
          </p:cNvPr>
          <p:cNvCxnSpPr/>
          <p:nvPr/>
        </p:nvCxnSpPr>
        <p:spPr>
          <a:xfrm>
            <a:off x="6086475" y="2247900"/>
            <a:ext cx="0" cy="495300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xmlns="" id="{F0C40D87-BCD1-4FCA-8655-5C38466688A5}"/>
              </a:ext>
            </a:extLst>
          </p:cNvPr>
          <p:cNvCxnSpPr>
            <a:cxnSpLocks/>
          </p:cNvCxnSpPr>
          <p:nvPr/>
        </p:nvCxnSpPr>
        <p:spPr>
          <a:xfrm flipH="1">
            <a:off x="7374020" y="2736635"/>
            <a:ext cx="308051" cy="407772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直接连接符 299">
            <a:extLst>
              <a:ext uri="{FF2B5EF4-FFF2-40B4-BE49-F238E27FC236}">
                <a16:creationId xmlns:a16="http://schemas.microsoft.com/office/drawing/2014/main" xmlns="" id="{1BFF08CB-163C-423D-8963-B0A8784F5AB5}"/>
              </a:ext>
            </a:extLst>
          </p:cNvPr>
          <p:cNvCxnSpPr>
            <a:cxnSpLocks/>
          </p:cNvCxnSpPr>
          <p:nvPr/>
        </p:nvCxnSpPr>
        <p:spPr>
          <a:xfrm flipH="1">
            <a:off x="8235909" y="3952875"/>
            <a:ext cx="441719" cy="218764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xmlns="" id="{6ED7971D-25C0-402B-A02F-F66234590371}"/>
              </a:ext>
            </a:extLst>
          </p:cNvPr>
          <p:cNvCxnSpPr>
            <a:cxnSpLocks/>
          </p:cNvCxnSpPr>
          <p:nvPr/>
        </p:nvCxnSpPr>
        <p:spPr>
          <a:xfrm>
            <a:off x="4490881" y="2752724"/>
            <a:ext cx="308051" cy="407772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xmlns="" id="{98574131-6FDC-4202-B1EA-4EDB19B125A8}"/>
              </a:ext>
            </a:extLst>
          </p:cNvPr>
          <p:cNvCxnSpPr>
            <a:cxnSpLocks/>
          </p:cNvCxnSpPr>
          <p:nvPr/>
        </p:nvCxnSpPr>
        <p:spPr>
          <a:xfrm>
            <a:off x="3514372" y="3928458"/>
            <a:ext cx="426190" cy="253285"/>
          </a:xfrm>
          <a:prstGeom prst="line">
            <a:avLst/>
          </a:prstGeom>
          <a:ln w="635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1" name="组合 350">
            <a:extLst>
              <a:ext uri="{FF2B5EF4-FFF2-40B4-BE49-F238E27FC236}">
                <a16:creationId xmlns:a16="http://schemas.microsoft.com/office/drawing/2014/main" xmlns="" id="{B35B427C-B75C-45D8-AA44-1946410D6E66}"/>
              </a:ext>
            </a:extLst>
          </p:cNvPr>
          <p:cNvGrpSpPr/>
          <p:nvPr/>
        </p:nvGrpSpPr>
        <p:grpSpPr>
          <a:xfrm>
            <a:off x="458725" y="3291872"/>
            <a:ext cx="3262762" cy="1011140"/>
            <a:chOff x="458725" y="3291872"/>
            <a:chExt cx="3262762" cy="1011140"/>
          </a:xfrm>
        </p:grpSpPr>
        <p:sp>
          <p:nvSpPr>
            <p:cNvPr id="324" name="Freeform 83">
              <a:extLst>
                <a:ext uri="{FF2B5EF4-FFF2-40B4-BE49-F238E27FC236}">
                  <a16:creationId xmlns:a16="http://schemas.microsoft.com/office/drawing/2014/main" xmlns="" id="{1B9E1441-9F13-4789-9075-5CFEF71DE944}"/>
                </a:ext>
              </a:extLst>
            </p:cNvPr>
            <p:cNvSpPr/>
            <p:nvPr/>
          </p:nvSpPr>
          <p:spPr bwMode="auto">
            <a:xfrm>
              <a:off x="567084" y="3291872"/>
              <a:ext cx="388555" cy="388555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xmlns="" id="{2D811CC4-1CEC-44E6-B138-68E18CD4D504}"/>
                </a:ext>
              </a:extLst>
            </p:cNvPr>
            <p:cNvSpPr txBox="1"/>
            <p:nvPr/>
          </p:nvSpPr>
          <p:spPr>
            <a:xfrm>
              <a:off x="1027005" y="3311095"/>
              <a:ext cx="2694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xmlns="" id="{87945588-AAA3-4034-A9AF-D3F20C2ACFFC}"/>
                </a:ext>
              </a:extLst>
            </p:cNvPr>
            <p:cNvSpPr txBox="1"/>
            <p:nvPr/>
          </p:nvSpPr>
          <p:spPr>
            <a:xfrm>
              <a:off x="458725" y="3702848"/>
              <a:ext cx="296581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</a:p>
            <a:p>
              <a:endParaRPr lang="zh-CN" altLang="en-US" sz="11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ADFB62-D964-4C5A-86CC-B458D32BB7BA}"/>
              </a:ext>
            </a:extLst>
          </p:cNvPr>
          <p:cNvGrpSpPr/>
          <p:nvPr/>
        </p:nvGrpSpPr>
        <p:grpSpPr>
          <a:xfrm>
            <a:off x="1458347" y="1829929"/>
            <a:ext cx="3234187" cy="1021101"/>
            <a:chOff x="1458347" y="1829929"/>
            <a:chExt cx="3234187" cy="1021101"/>
          </a:xfrm>
        </p:grpSpPr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xmlns="" id="{D0C11156-3FDD-4531-89FE-A592E773B628}"/>
                </a:ext>
              </a:extLst>
            </p:cNvPr>
            <p:cNvSpPr txBox="1"/>
            <p:nvPr/>
          </p:nvSpPr>
          <p:spPr>
            <a:xfrm>
              <a:off x="1998052" y="1829929"/>
              <a:ext cx="2694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xmlns="" id="{4A3BFD1A-4BB2-4B08-96B6-B302B72EF873}"/>
                </a:ext>
              </a:extLst>
            </p:cNvPr>
            <p:cNvSpPr txBox="1"/>
            <p:nvPr/>
          </p:nvSpPr>
          <p:spPr>
            <a:xfrm>
              <a:off x="1458347" y="2250866"/>
              <a:ext cx="296581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</a:p>
            <a:p>
              <a:endParaRPr lang="zh-CN" altLang="en-US" sz="1100" dirty="0"/>
            </a:p>
          </p:txBody>
        </p:sp>
        <p:sp>
          <p:nvSpPr>
            <p:cNvPr id="329" name="AutoShape 59">
              <a:extLst>
                <a:ext uri="{FF2B5EF4-FFF2-40B4-BE49-F238E27FC236}">
                  <a16:creationId xmlns:a16="http://schemas.microsoft.com/office/drawing/2014/main" xmlns="" id="{E15B1B67-4AD7-4FCA-922F-F93B7AFDD798}"/>
                </a:ext>
              </a:extLst>
            </p:cNvPr>
            <p:cNvSpPr/>
            <p:nvPr/>
          </p:nvSpPr>
          <p:spPr bwMode="auto">
            <a:xfrm>
              <a:off x="1527878" y="1846968"/>
              <a:ext cx="405685" cy="40389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252D9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53" name="组合 352">
            <a:extLst>
              <a:ext uri="{FF2B5EF4-FFF2-40B4-BE49-F238E27FC236}">
                <a16:creationId xmlns:a16="http://schemas.microsoft.com/office/drawing/2014/main" xmlns="" id="{9F6B8A75-744B-41BE-9242-DFE4508383A3}"/>
              </a:ext>
            </a:extLst>
          </p:cNvPr>
          <p:cNvGrpSpPr/>
          <p:nvPr/>
        </p:nvGrpSpPr>
        <p:grpSpPr>
          <a:xfrm>
            <a:off x="4718107" y="1194801"/>
            <a:ext cx="3281812" cy="1013503"/>
            <a:chOff x="4708379" y="1009973"/>
            <a:chExt cx="3281812" cy="1013503"/>
          </a:xfrm>
        </p:grpSpPr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xmlns="" id="{ADECFBE5-FE9D-4DD9-AB0D-4EB949227C88}"/>
                </a:ext>
              </a:extLst>
            </p:cNvPr>
            <p:cNvSpPr txBox="1"/>
            <p:nvPr/>
          </p:nvSpPr>
          <p:spPr>
            <a:xfrm>
              <a:off x="5295709" y="1021425"/>
              <a:ext cx="2694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xmlns="" id="{76F0FCFD-7524-4317-8573-C5AEA2713D43}"/>
                </a:ext>
              </a:extLst>
            </p:cNvPr>
            <p:cNvSpPr txBox="1"/>
            <p:nvPr/>
          </p:nvSpPr>
          <p:spPr>
            <a:xfrm>
              <a:off x="4708379" y="1423312"/>
              <a:ext cx="296581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</a:p>
            <a:p>
              <a:endParaRPr lang="zh-CN" altLang="en-US" sz="1100" dirty="0"/>
            </a:p>
          </p:txBody>
        </p:sp>
        <p:grpSp>
          <p:nvGrpSpPr>
            <p:cNvPr id="333" name="组合 332">
              <a:extLst>
                <a:ext uri="{FF2B5EF4-FFF2-40B4-BE49-F238E27FC236}">
                  <a16:creationId xmlns:a16="http://schemas.microsoft.com/office/drawing/2014/main" xmlns="" id="{9322BEF7-2EEB-4FA6-A458-04740099F225}"/>
                </a:ext>
              </a:extLst>
            </p:cNvPr>
            <p:cNvGrpSpPr/>
            <p:nvPr/>
          </p:nvGrpSpPr>
          <p:grpSpPr>
            <a:xfrm>
              <a:off x="4770356" y="1009973"/>
              <a:ext cx="474164" cy="413588"/>
              <a:chOff x="6166058" y="3707848"/>
              <a:chExt cx="360362" cy="314325"/>
            </a:xfrm>
          </p:grpSpPr>
          <p:sp>
            <p:nvSpPr>
              <p:cNvPr id="334" name="AutoShape 43">
                <a:extLst>
                  <a:ext uri="{FF2B5EF4-FFF2-40B4-BE49-F238E27FC236}">
                    <a16:creationId xmlns:a16="http://schemas.microsoft.com/office/drawing/2014/main" xmlns="" id="{BE40FB4E-B788-456E-AB2C-2EB39ABD0E38}"/>
                  </a:ext>
                </a:extLst>
              </p:cNvPr>
              <p:cNvSpPr/>
              <p:nvPr/>
            </p:nvSpPr>
            <p:spPr bwMode="auto">
              <a:xfrm>
                <a:off x="6166058" y="3707848"/>
                <a:ext cx="360362" cy="2571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5" name="AutoShape 45">
                <a:extLst>
                  <a:ext uri="{FF2B5EF4-FFF2-40B4-BE49-F238E27FC236}">
                    <a16:creationId xmlns:a16="http://schemas.microsoft.com/office/drawing/2014/main" xmlns="" id="{4DB1B145-C234-4A2F-9BB4-AC057B908459}"/>
                  </a:ext>
                </a:extLst>
              </p:cNvPr>
              <p:cNvSpPr/>
              <p:nvPr/>
            </p:nvSpPr>
            <p:spPr bwMode="auto">
              <a:xfrm>
                <a:off x="6480383" y="3953911"/>
                <a:ext cx="46037" cy="6826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37B4B8D-D69C-4CB7-8C41-38D4BD2355AB}"/>
              </a:ext>
            </a:extLst>
          </p:cNvPr>
          <p:cNvGrpSpPr/>
          <p:nvPr/>
        </p:nvGrpSpPr>
        <p:grpSpPr>
          <a:xfrm>
            <a:off x="7889729" y="1895517"/>
            <a:ext cx="3281812" cy="1002051"/>
            <a:chOff x="7889729" y="1895517"/>
            <a:chExt cx="3281812" cy="1002051"/>
          </a:xfrm>
        </p:grpSpPr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xmlns="" id="{38AE94E8-565B-4B06-8527-48E573569C2C}"/>
                </a:ext>
              </a:extLst>
            </p:cNvPr>
            <p:cNvSpPr txBox="1"/>
            <p:nvPr/>
          </p:nvSpPr>
          <p:spPr>
            <a:xfrm>
              <a:off x="8477059" y="1895517"/>
              <a:ext cx="2694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xmlns="" id="{AA0513BD-6923-4C8D-A811-086926AFC57A}"/>
                </a:ext>
              </a:extLst>
            </p:cNvPr>
            <p:cNvSpPr txBox="1"/>
            <p:nvPr/>
          </p:nvSpPr>
          <p:spPr>
            <a:xfrm>
              <a:off x="7889729" y="2297404"/>
              <a:ext cx="296581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</a:p>
            <a:p>
              <a:endParaRPr lang="zh-CN" altLang="en-US" sz="1100" dirty="0"/>
            </a:p>
          </p:txBody>
        </p:sp>
        <p:sp>
          <p:nvSpPr>
            <p:cNvPr id="338" name="AutoShape 104">
              <a:extLst>
                <a:ext uri="{FF2B5EF4-FFF2-40B4-BE49-F238E27FC236}">
                  <a16:creationId xmlns:a16="http://schemas.microsoft.com/office/drawing/2014/main" xmlns="" id="{EFD8BE7B-8AA4-4B4D-A38D-96EFE6A41966}"/>
                </a:ext>
              </a:extLst>
            </p:cNvPr>
            <p:cNvSpPr/>
            <p:nvPr/>
          </p:nvSpPr>
          <p:spPr bwMode="auto">
            <a:xfrm>
              <a:off x="7990191" y="1923892"/>
              <a:ext cx="426332" cy="373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rgbClr val="252D9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xmlns="" id="{EB7D9957-14B4-47C9-B735-A48A8BA0A873}"/>
              </a:ext>
            </a:extLst>
          </p:cNvPr>
          <p:cNvGrpSpPr/>
          <p:nvPr/>
        </p:nvGrpSpPr>
        <p:grpSpPr>
          <a:xfrm>
            <a:off x="8930922" y="3305549"/>
            <a:ext cx="3242900" cy="1001442"/>
            <a:chOff x="8930922" y="3305549"/>
            <a:chExt cx="3242900" cy="1001442"/>
          </a:xfrm>
        </p:grpSpPr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xmlns="" id="{1D7E9A67-8DE3-4830-BBF4-F190DC0174C6}"/>
                </a:ext>
              </a:extLst>
            </p:cNvPr>
            <p:cNvSpPr txBox="1"/>
            <p:nvPr/>
          </p:nvSpPr>
          <p:spPr>
            <a:xfrm>
              <a:off x="9479340" y="3305549"/>
              <a:ext cx="26944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xmlns="" id="{5D8E2744-7C6B-4043-85D9-41BC2560DF2F}"/>
                </a:ext>
              </a:extLst>
            </p:cNvPr>
            <p:cNvSpPr txBox="1"/>
            <p:nvPr/>
          </p:nvSpPr>
          <p:spPr>
            <a:xfrm>
              <a:off x="8930922" y="3706827"/>
              <a:ext cx="296581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</a:p>
            <a:p>
              <a:endParaRPr lang="zh-CN" altLang="en-US" sz="1100" dirty="0"/>
            </a:p>
          </p:txBody>
        </p:sp>
        <p:grpSp>
          <p:nvGrpSpPr>
            <p:cNvPr id="341" name="Group 69">
              <a:extLst>
                <a:ext uri="{FF2B5EF4-FFF2-40B4-BE49-F238E27FC236}">
                  <a16:creationId xmlns:a16="http://schemas.microsoft.com/office/drawing/2014/main" xmlns="" id="{758675AC-AAE9-409C-A2F2-CA6EA53DF273}"/>
                </a:ext>
              </a:extLst>
            </p:cNvPr>
            <p:cNvGrpSpPr/>
            <p:nvPr/>
          </p:nvGrpSpPr>
          <p:grpSpPr>
            <a:xfrm>
              <a:off x="9013473" y="3321057"/>
              <a:ext cx="400887" cy="376218"/>
              <a:chOff x="10074275" y="1647825"/>
              <a:chExt cx="464344" cy="435769"/>
            </a:xfrm>
            <a:solidFill>
              <a:srgbClr val="FFC000"/>
            </a:solidFill>
          </p:grpSpPr>
          <p:sp>
            <p:nvSpPr>
              <p:cNvPr id="342" name="AutoShape 69">
                <a:extLst>
                  <a:ext uri="{FF2B5EF4-FFF2-40B4-BE49-F238E27FC236}">
                    <a16:creationId xmlns:a16="http://schemas.microsoft.com/office/drawing/2014/main" xmlns="" id="{58E60EF3-ADA8-4817-8D80-4D47E39DDC51}"/>
                  </a:ext>
                </a:extLst>
              </p:cNvPr>
              <p:cNvSpPr/>
              <p:nvPr/>
            </p:nvSpPr>
            <p:spPr bwMode="auto">
              <a:xfrm>
                <a:off x="10074275" y="164782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3" name="AutoShape 70">
                <a:extLst>
                  <a:ext uri="{FF2B5EF4-FFF2-40B4-BE49-F238E27FC236}">
                    <a16:creationId xmlns:a16="http://schemas.microsoft.com/office/drawing/2014/main" xmlns="" id="{9430D577-9758-41FB-B1CB-066EFFF6028D}"/>
                  </a:ext>
                </a:extLst>
              </p:cNvPr>
              <p:cNvSpPr/>
              <p:nvPr/>
            </p:nvSpPr>
            <p:spPr bwMode="auto">
              <a:xfrm>
                <a:off x="10291763" y="173434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4" name="AutoShape 71">
                <a:extLst>
                  <a:ext uri="{FF2B5EF4-FFF2-40B4-BE49-F238E27FC236}">
                    <a16:creationId xmlns:a16="http://schemas.microsoft.com/office/drawing/2014/main" xmlns="" id="{C9962C82-3A92-42DE-A894-5A6781850026}"/>
                  </a:ext>
                </a:extLst>
              </p:cNvPr>
              <p:cNvSpPr/>
              <p:nvPr/>
            </p:nvSpPr>
            <p:spPr bwMode="auto">
              <a:xfrm>
                <a:off x="10291763" y="177800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5" name="AutoShape 72">
                <a:extLst>
                  <a:ext uri="{FF2B5EF4-FFF2-40B4-BE49-F238E27FC236}">
                    <a16:creationId xmlns:a16="http://schemas.microsoft.com/office/drawing/2014/main" xmlns="" id="{0B36BF2D-098C-448A-AFE7-DCA95F62EA77}"/>
                  </a:ext>
                </a:extLst>
              </p:cNvPr>
              <p:cNvSpPr/>
              <p:nvPr/>
            </p:nvSpPr>
            <p:spPr bwMode="auto">
              <a:xfrm>
                <a:off x="10291763" y="182165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6" name="AutoShape 73">
                <a:extLst>
                  <a:ext uri="{FF2B5EF4-FFF2-40B4-BE49-F238E27FC236}">
                    <a16:creationId xmlns:a16="http://schemas.microsoft.com/office/drawing/2014/main" xmlns="" id="{689F7590-00EB-40F5-B2EF-4E11A35C4602}"/>
                  </a:ext>
                </a:extLst>
              </p:cNvPr>
              <p:cNvSpPr/>
              <p:nvPr/>
            </p:nvSpPr>
            <p:spPr bwMode="auto">
              <a:xfrm>
                <a:off x="10132219" y="190896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7" name="AutoShape 74">
                <a:extLst>
                  <a:ext uri="{FF2B5EF4-FFF2-40B4-BE49-F238E27FC236}">
                    <a16:creationId xmlns:a16="http://schemas.microsoft.com/office/drawing/2014/main" xmlns="" id="{17356C2C-BE5E-40C5-9C27-BF0D6C38F84D}"/>
                  </a:ext>
                </a:extLst>
              </p:cNvPr>
              <p:cNvSpPr/>
              <p:nvPr/>
            </p:nvSpPr>
            <p:spPr bwMode="auto">
              <a:xfrm>
                <a:off x="10132219" y="195262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8" name="AutoShape 75">
                <a:extLst>
                  <a:ext uri="{FF2B5EF4-FFF2-40B4-BE49-F238E27FC236}">
                    <a16:creationId xmlns:a16="http://schemas.microsoft.com/office/drawing/2014/main" xmlns="" id="{A509C318-AB7C-4A3D-9F07-7B4868CF2C6D}"/>
                  </a:ext>
                </a:extLst>
              </p:cNvPr>
              <p:cNvSpPr/>
              <p:nvPr/>
            </p:nvSpPr>
            <p:spPr bwMode="auto">
              <a:xfrm>
                <a:off x="10132219" y="199628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9" name="AutoShape 76">
                <a:extLst>
                  <a:ext uri="{FF2B5EF4-FFF2-40B4-BE49-F238E27FC236}">
                    <a16:creationId xmlns:a16="http://schemas.microsoft.com/office/drawing/2014/main" xmlns="" id="{129935D5-63DA-4D9B-8717-5E257E5DFEF5}"/>
                  </a:ext>
                </a:extLst>
              </p:cNvPr>
              <p:cNvSpPr/>
              <p:nvPr/>
            </p:nvSpPr>
            <p:spPr bwMode="auto">
              <a:xfrm>
                <a:off x="10132219" y="186531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0" name="AutoShape 77">
                <a:extLst>
                  <a:ext uri="{FF2B5EF4-FFF2-40B4-BE49-F238E27FC236}">
                    <a16:creationId xmlns:a16="http://schemas.microsoft.com/office/drawing/2014/main" xmlns="" id="{41685AC3-F2C9-4F2A-A249-5905F30D5C03}"/>
                  </a:ext>
                </a:extLst>
              </p:cNvPr>
              <p:cNvSpPr/>
              <p:nvPr/>
            </p:nvSpPr>
            <p:spPr bwMode="auto">
              <a:xfrm>
                <a:off x="10132219" y="172005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F4C0B157-4384-485F-8459-4463D12ABE59}"/>
              </a:ext>
            </a:extLst>
          </p:cNvPr>
          <p:cNvSpPr txBox="1"/>
          <p:nvPr/>
        </p:nvSpPr>
        <p:spPr>
          <a:xfrm>
            <a:off x="10924384" y="6176714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11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0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D35A8C6-B241-4809-84C1-0D572C0A8F4C}"/>
              </a:ext>
            </a:extLst>
          </p:cNvPr>
          <p:cNvGrpSpPr/>
          <p:nvPr/>
        </p:nvGrpSpPr>
        <p:grpSpPr>
          <a:xfrm>
            <a:off x="1304924" y="1381124"/>
            <a:ext cx="9401176" cy="4052888"/>
            <a:chOff x="1304924" y="1381124"/>
            <a:chExt cx="9401176" cy="4052888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xmlns="" id="{22C64339-5ADA-4101-AF89-27A4EB3E3307}"/>
                </a:ext>
              </a:extLst>
            </p:cNvPr>
            <p:cNvSpPr/>
            <p:nvPr/>
          </p:nvSpPr>
          <p:spPr>
            <a:xfrm>
              <a:off x="1485900" y="1514475"/>
              <a:ext cx="8829675" cy="3829050"/>
            </a:xfrm>
            <a:custGeom>
              <a:avLst/>
              <a:gdLst>
                <a:gd name="connsiteX0" fmla="*/ 0 w 8829675"/>
                <a:gd name="connsiteY0" fmla="*/ 3829050 h 3829050"/>
                <a:gd name="connsiteX1" fmla="*/ 2200275 w 8829675"/>
                <a:gd name="connsiteY1" fmla="*/ 3829050 h 3829050"/>
                <a:gd name="connsiteX2" fmla="*/ 2200275 w 8829675"/>
                <a:gd name="connsiteY2" fmla="*/ 2581275 h 3829050"/>
                <a:gd name="connsiteX3" fmla="*/ 4362450 w 8829675"/>
                <a:gd name="connsiteY3" fmla="*/ 2581275 h 3829050"/>
                <a:gd name="connsiteX4" fmla="*/ 4362450 w 8829675"/>
                <a:gd name="connsiteY4" fmla="*/ 1304925 h 3829050"/>
                <a:gd name="connsiteX5" fmla="*/ 6591300 w 8829675"/>
                <a:gd name="connsiteY5" fmla="*/ 1304925 h 3829050"/>
                <a:gd name="connsiteX6" fmla="*/ 6591300 w 8829675"/>
                <a:gd name="connsiteY6" fmla="*/ 0 h 3829050"/>
                <a:gd name="connsiteX7" fmla="*/ 8829675 w 8829675"/>
                <a:gd name="connsiteY7" fmla="*/ 0 h 3829050"/>
                <a:gd name="connsiteX8" fmla="*/ 8829675 w 8829675"/>
                <a:gd name="connsiteY8" fmla="*/ 9525 h 382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29675" h="3829050">
                  <a:moveTo>
                    <a:pt x="0" y="3829050"/>
                  </a:moveTo>
                  <a:lnTo>
                    <a:pt x="2200275" y="3829050"/>
                  </a:lnTo>
                  <a:lnTo>
                    <a:pt x="2200275" y="2581275"/>
                  </a:lnTo>
                  <a:lnTo>
                    <a:pt x="4362450" y="2581275"/>
                  </a:lnTo>
                  <a:lnTo>
                    <a:pt x="4362450" y="1304925"/>
                  </a:lnTo>
                  <a:lnTo>
                    <a:pt x="6591300" y="1304925"/>
                  </a:lnTo>
                  <a:lnTo>
                    <a:pt x="6591300" y="0"/>
                  </a:lnTo>
                  <a:lnTo>
                    <a:pt x="8829675" y="0"/>
                  </a:lnTo>
                  <a:lnTo>
                    <a:pt x="8829675" y="9525"/>
                  </a:lnTo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xmlns="" id="{8A624327-89D4-4A21-91CC-88244DCCE05D}"/>
                </a:ext>
              </a:extLst>
            </p:cNvPr>
            <p:cNvSpPr/>
            <p:nvPr/>
          </p:nvSpPr>
          <p:spPr>
            <a:xfrm rot="5400000">
              <a:off x="10372725" y="1323974"/>
              <a:ext cx="276225" cy="390525"/>
            </a:xfrm>
            <a:prstGeom prst="triangle">
              <a:avLst>
                <a:gd name="adj" fmla="val 46666"/>
              </a:avLst>
            </a:prstGeom>
            <a:solidFill>
              <a:srgbClr val="2C5B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72D09ECA-341A-4A66-A877-B30A9AC3E8CA}"/>
                </a:ext>
              </a:extLst>
            </p:cNvPr>
            <p:cNvSpPr/>
            <p:nvPr/>
          </p:nvSpPr>
          <p:spPr>
            <a:xfrm>
              <a:off x="1304924" y="5253037"/>
              <a:ext cx="180975" cy="180975"/>
            </a:xfrm>
            <a:prstGeom prst="ellipse">
              <a:avLst/>
            </a:prstGeom>
            <a:solidFill>
              <a:srgbClr val="2C5B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3863E99-EDF8-47A3-8F1E-09C1F6FFE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579" b="91158" l="2204" r="97107">
                        <a14:foregroundMark x1="93664" y1="79579" x2="93664" y2="795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185" y="3339793"/>
            <a:ext cx="4425696" cy="28956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C8F24AC-8A9B-482C-97E7-99DF5832D0B0}"/>
              </a:ext>
            </a:extLst>
          </p:cNvPr>
          <p:cNvSpPr txBox="1"/>
          <p:nvPr/>
        </p:nvSpPr>
        <p:spPr>
          <a:xfrm>
            <a:off x="1187413" y="4755024"/>
            <a:ext cx="2677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C25A586-46EF-4D9C-A454-562DFC28D444}"/>
              </a:ext>
            </a:extLst>
          </p:cNvPr>
          <p:cNvSpPr txBox="1"/>
          <p:nvPr/>
        </p:nvSpPr>
        <p:spPr>
          <a:xfrm>
            <a:off x="1489160" y="5274883"/>
            <a:ext cx="218677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egestas. Proin pharetra nonummy pede. 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63EE298-0085-4DD7-B514-9D54F8AFAC86}"/>
              </a:ext>
            </a:extLst>
          </p:cNvPr>
          <p:cNvSpPr txBox="1"/>
          <p:nvPr/>
        </p:nvSpPr>
        <p:spPr>
          <a:xfrm>
            <a:off x="3418851" y="3518207"/>
            <a:ext cx="2677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5E57301-9EEB-4812-9F44-84E66F103242}"/>
              </a:ext>
            </a:extLst>
          </p:cNvPr>
          <p:cNvSpPr txBox="1"/>
          <p:nvPr/>
        </p:nvSpPr>
        <p:spPr>
          <a:xfrm>
            <a:off x="3730025" y="4038066"/>
            <a:ext cx="218677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egestas. Proin pharetra nonummy pede. 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5C84EA8-FF82-4349-9EA0-00396730D762}"/>
              </a:ext>
            </a:extLst>
          </p:cNvPr>
          <p:cNvSpPr txBox="1"/>
          <p:nvPr/>
        </p:nvSpPr>
        <p:spPr>
          <a:xfrm>
            <a:off x="7864211" y="927089"/>
            <a:ext cx="2677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2D64643-8420-481D-9EEF-6793D0B1992A}"/>
              </a:ext>
            </a:extLst>
          </p:cNvPr>
          <p:cNvSpPr txBox="1"/>
          <p:nvPr/>
        </p:nvSpPr>
        <p:spPr>
          <a:xfrm>
            <a:off x="8147104" y="1446948"/>
            <a:ext cx="218677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egestas. Proin pharetra nonummy pede. 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3D1F30D-8790-4AF7-A80A-AB38B5FAC718}"/>
              </a:ext>
            </a:extLst>
          </p:cNvPr>
          <p:cNvSpPr txBox="1"/>
          <p:nvPr/>
        </p:nvSpPr>
        <p:spPr>
          <a:xfrm>
            <a:off x="5609569" y="2242318"/>
            <a:ext cx="2677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DC5B060-83A3-44C5-9541-B08FBD36A392}"/>
              </a:ext>
            </a:extLst>
          </p:cNvPr>
          <p:cNvSpPr txBox="1"/>
          <p:nvPr/>
        </p:nvSpPr>
        <p:spPr>
          <a:xfrm>
            <a:off x="5911316" y="2762177"/>
            <a:ext cx="218677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egestas. Proin pharetra nonummy pede. </a:t>
            </a:r>
            <a:endParaRPr lang="zh-CN" altLang="en-US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AAAD14B-0C4C-4858-8C5C-258EE040C588}"/>
              </a:ext>
            </a:extLst>
          </p:cNvPr>
          <p:cNvSpPr txBox="1"/>
          <p:nvPr/>
        </p:nvSpPr>
        <p:spPr>
          <a:xfrm>
            <a:off x="10904720" y="617512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12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836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  <p:bldP spid="23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022850D-B1A8-49BD-8E53-7EC0FB1AA38C}"/>
              </a:ext>
            </a:extLst>
          </p:cNvPr>
          <p:cNvSpPr txBox="1"/>
          <p:nvPr/>
        </p:nvSpPr>
        <p:spPr>
          <a:xfrm>
            <a:off x="2559399" y="3798905"/>
            <a:ext cx="1088489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rgbClr val="FFC000">
                    <a:alpha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Four</a:t>
            </a:r>
            <a:endParaRPr lang="zh-CN" altLang="en-US" sz="16600" b="1" dirty="0">
              <a:solidFill>
                <a:srgbClr val="FFC000">
                  <a:alpha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7D2CFAB-7771-44CC-A9CF-FCE343087289}"/>
              </a:ext>
            </a:extLst>
          </p:cNvPr>
          <p:cNvGrpSpPr/>
          <p:nvPr/>
        </p:nvGrpSpPr>
        <p:grpSpPr>
          <a:xfrm>
            <a:off x="6412611" y="3482216"/>
            <a:ext cx="2205381" cy="473385"/>
            <a:chOff x="6383427" y="3200112"/>
            <a:chExt cx="2205381" cy="47338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601852D4-2BF4-44F0-9197-36DE0D7AFECF}"/>
                </a:ext>
              </a:extLst>
            </p:cNvPr>
            <p:cNvSpPr/>
            <p:nvPr/>
          </p:nvSpPr>
          <p:spPr>
            <a:xfrm>
              <a:off x="6557127" y="3200112"/>
              <a:ext cx="1857983" cy="473385"/>
            </a:xfrm>
            <a:prstGeom prst="roundRect">
              <a:avLst>
                <a:gd name="adj" fmla="val 37216"/>
              </a:avLst>
            </a:prstGeom>
            <a:gradFill flip="none" rotWithShape="1">
              <a:gsLst>
                <a:gs pos="100000">
                  <a:srgbClr val="FFC000">
                    <a:alpha val="40000"/>
                  </a:srgbClr>
                </a:gs>
                <a:gs pos="0">
                  <a:srgbClr val="FFC000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50800" dir="5400000" algn="t" rotWithShape="0">
                <a:srgbClr val="FFC000">
                  <a:alpha val="7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5C35486-0F94-4BED-84F8-2AC8A0B6A210}"/>
                </a:ext>
              </a:extLst>
            </p:cNvPr>
            <p:cNvSpPr txBox="1"/>
            <p:nvPr/>
          </p:nvSpPr>
          <p:spPr>
            <a:xfrm>
              <a:off x="6383427" y="3244334"/>
              <a:ext cx="2205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411DDCA-EC72-432D-A7B6-DDDD6BA12818}"/>
              </a:ext>
            </a:extLst>
          </p:cNvPr>
          <p:cNvSpPr txBox="1"/>
          <p:nvPr/>
        </p:nvSpPr>
        <p:spPr>
          <a:xfrm>
            <a:off x="6505249" y="2516105"/>
            <a:ext cx="5767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Fusce posuere, magna sed pulvinar ultricies, purus lectus malesuada libero,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sit amet commodo magna eros quis urna.</a:t>
            </a: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9327B7D-D349-4EB5-92F5-EE39F6DF493D}"/>
              </a:ext>
            </a:extLst>
          </p:cNvPr>
          <p:cNvGrpSpPr/>
          <p:nvPr/>
        </p:nvGrpSpPr>
        <p:grpSpPr>
          <a:xfrm>
            <a:off x="-340169" y="-119964"/>
            <a:ext cx="5595203" cy="5658661"/>
            <a:chOff x="-414745" y="-213996"/>
            <a:chExt cx="5595203" cy="5658661"/>
          </a:xfr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467"/>
                      </a14:imgEffect>
                    </a14:imgLayer>
                  </a14:imgProps>
                </a:ext>
              </a:extLst>
            </a:blip>
            <a:srcRect/>
            <a:stretch>
              <a:fillRect l="-2000" t="-5000" r="-5000" b="-22000"/>
            </a:stretch>
          </a:blipFill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57CF0B22-8AA0-4087-8D16-4DE8A032F1D0}"/>
                </a:ext>
              </a:extLst>
            </p:cNvPr>
            <p:cNvSpPr/>
            <p:nvPr/>
          </p:nvSpPr>
          <p:spPr>
            <a:xfrm>
              <a:off x="1039442" y="19456"/>
              <a:ext cx="1438274" cy="1359310"/>
            </a:xfrm>
            <a:prstGeom prst="parallelogram">
              <a:avLst>
                <a:gd name="adj" fmla="val 74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0ED49EB1-94BE-4A73-B935-129A7FD07A9B}"/>
                </a:ext>
              </a:extLst>
            </p:cNvPr>
            <p:cNvGrpSpPr/>
            <p:nvPr/>
          </p:nvGrpSpPr>
          <p:grpSpPr>
            <a:xfrm>
              <a:off x="-414745" y="-213996"/>
              <a:ext cx="5595203" cy="5658661"/>
              <a:chOff x="-414745" y="-213996"/>
              <a:chExt cx="5595203" cy="5658661"/>
            </a:xfrm>
            <a:grpFill/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F32527A9-B574-4307-9BD4-40C59EA95B9F}"/>
                  </a:ext>
                </a:extLst>
              </p:cNvPr>
              <p:cNvSpPr/>
              <p:nvPr/>
            </p:nvSpPr>
            <p:spPr>
              <a:xfrm>
                <a:off x="85726" y="209550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BE6DE6EC-CC6A-4CAC-91D2-E265500A6A09}"/>
                  </a:ext>
                </a:extLst>
              </p:cNvPr>
              <p:cNvSpPr/>
              <p:nvPr/>
            </p:nvSpPr>
            <p:spPr>
              <a:xfrm>
                <a:off x="57354" y="626081"/>
                <a:ext cx="1438274" cy="135931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AB0C5597-ACD5-4534-8C4B-AE2B68895423}"/>
                  </a:ext>
                </a:extLst>
              </p:cNvPr>
              <p:cNvSpPr/>
              <p:nvPr/>
            </p:nvSpPr>
            <p:spPr>
              <a:xfrm>
                <a:off x="548296" y="506547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DF60B854-CC73-46E1-91C7-0AE258C88DC6}"/>
                  </a:ext>
                </a:extLst>
              </p:cNvPr>
              <p:cNvSpPr/>
              <p:nvPr/>
            </p:nvSpPr>
            <p:spPr>
              <a:xfrm>
                <a:off x="143890" y="170406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E2734B90-345A-4D08-93E7-B9145E95A5DA}"/>
                  </a:ext>
                </a:extLst>
              </p:cNvPr>
              <p:cNvSpPr/>
              <p:nvPr/>
            </p:nvSpPr>
            <p:spPr>
              <a:xfrm>
                <a:off x="2446176" y="863351"/>
                <a:ext cx="2543175" cy="2956536"/>
              </a:xfrm>
              <a:prstGeom prst="parallelogram">
                <a:avLst>
                  <a:gd name="adj" fmla="val 865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E643E83D-4385-4BB6-A78E-3A0821C81C1B}"/>
                  </a:ext>
                </a:extLst>
              </p:cNvPr>
              <p:cNvSpPr/>
              <p:nvPr/>
            </p:nvSpPr>
            <p:spPr>
              <a:xfrm>
                <a:off x="3660507" y="1233714"/>
                <a:ext cx="1519951" cy="1583583"/>
              </a:xfrm>
              <a:prstGeom prst="parallelogram">
                <a:avLst>
                  <a:gd name="adj" fmla="val 77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1A2F1653-DE00-41FE-9BD4-1DA1E03EC2EB}"/>
                  </a:ext>
                </a:extLst>
              </p:cNvPr>
              <p:cNvSpPr/>
              <p:nvPr/>
            </p:nvSpPr>
            <p:spPr>
              <a:xfrm>
                <a:off x="2689874" y="3059454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6CE5D29D-FF7A-4E2E-944D-278B0E29E959}"/>
                  </a:ext>
                </a:extLst>
              </p:cNvPr>
              <p:cNvSpPr/>
              <p:nvPr/>
            </p:nvSpPr>
            <p:spPr>
              <a:xfrm>
                <a:off x="3506646" y="2362756"/>
                <a:ext cx="1376358" cy="1355009"/>
              </a:xfrm>
              <a:prstGeom prst="parallelogram">
                <a:avLst>
                  <a:gd name="adj" fmla="val 71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897BC3C2-2681-4CBC-ACA2-1322721673BE}"/>
                  </a:ext>
                </a:extLst>
              </p:cNvPr>
              <p:cNvSpPr/>
              <p:nvPr/>
            </p:nvSpPr>
            <p:spPr>
              <a:xfrm>
                <a:off x="-414745" y="-213996"/>
                <a:ext cx="4635890" cy="5658661"/>
              </a:xfrm>
              <a:prstGeom prst="parallelogram">
                <a:avLst>
                  <a:gd name="adj" fmla="val 909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4E829F0B-BF72-49EC-A52D-797F71622213}"/>
                  </a:ext>
                </a:extLst>
              </p:cNvPr>
              <p:cNvSpPr/>
              <p:nvPr/>
            </p:nvSpPr>
            <p:spPr>
              <a:xfrm>
                <a:off x="853983" y="584224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82338209-0C7A-44CF-86FF-6BB956C2B22C}"/>
                  </a:ext>
                </a:extLst>
              </p:cNvPr>
              <p:cNvSpPr/>
              <p:nvPr/>
            </p:nvSpPr>
            <p:spPr>
              <a:xfrm>
                <a:off x="1406153" y="2157396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27FCB9A4-89B0-4485-B82B-2A44F527F6F2}"/>
                  </a:ext>
                </a:extLst>
              </p:cNvPr>
              <p:cNvSpPr/>
              <p:nvPr/>
            </p:nvSpPr>
            <p:spPr>
              <a:xfrm>
                <a:off x="2787415" y="4099014"/>
                <a:ext cx="803908" cy="638283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3D75D057-D541-41E7-AEDB-650F721BEED2}"/>
                  </a:ext>
                </a:extLst>
              </p:cNvPr>
              <p:cNvSpPr/>
              <p:nvPr/>
            </p:nvSpPr>
            <p:spPr>
              <a:xfrm>
                <a:off x="3333848" y="713134"/>
                <a:ext cx="1295125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4F61A73-94C6-426B-9614-F1E2689EADAE}"/>
              </a:ext>
            </a:extLst>
          </p:cNvPr>
          <p:cNvSpPr txBox="1"/>
          <p:nvPr/>
        </p:nvSpPr>
        <p:spPr>
          <a:xfrm>
            <a:off x="6482479" y="639023"/>
            <a:ext cx="5457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Data analysis </a:t>
            </a:r>
          </a:p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&amp; Application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F30D3A3-0906-42BF-9450-58421587A1E2}"/>
              </a:ext>
            </a:extLst>
          </p:cNvPr>
          <p:cNvSpPr txBox="1"/>
          <p:nvPr/>
        </p:nvSpPr>
        <p:spPr>
          <a:xfrm>
            <a:off x="11022829" y="6179266"/>
            <a:ext cx="675943" cy="47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13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5100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平行四边形 32">
            <a:extLst>
              <a:ext uri="{FF2B5EF4-FFF2-40B4-BE49-F238E27FC236}">
                <a16:creationId xmlns:a16="http://schemas.microsoft.com/office/drawing/2014/main" xmlns="" id="{621FB5E8-83D0-46DB-A97E-2422C9D26BD2}"/>
              </a:ext>
            </a:extLst>
          </p:cNvPr>
          <p:cNvSpPr/>
          <p:nvPr/>
        </p:nvSpPr>
        <p:spPr>
          <a:xfrm>
            <a:off x="8780065" y="3801221"/>
            <a:ext cx="2509753" cy="2463972"/>
          </a:xfrm>
          <a:prstGeom prst="parallelogram">
            <a:avLst>
              <a:gd name="adj" fmla="val 72567"/>
            </a:avLst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15" name="平行四边形 14">
            <a:extLst>
              <a:ext uri="{FF2B5EF4-FFF2-40B4-BE49-F238E27FC236}">
                <a16:creationId xmlns:a16="http://schemas.microsoft.com/office/drawing/2014/main" xmlns="" id="{7A26B543-2A52-46DD-923B-9F22106A0100}"/>
              </a:ext>
            </a:extLst>
          </p:cNvPr>
          <p:cNvSpPr/>
          <p:nvPr/>
        </p:nvSpPr>
        <p:spPr>
          <a:xfrm>
            <a:off x="4633884" y="0"/>
            <a:ext cx="7831561" cy="7365876"/>
          </a:xfrm>
          <a:prstGeom prst="parallelogram">
            <a:avLst>
              <a:gd name="adj" fmla="val 72315"/>
            </a:avLst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4511CE65-9D09-4B09-AF7C-E848F45F3D67}"/>
              </a:ext>
            </a:extLst>
          </p:cNvPr>
          <p:cNvSpPr/>
          <p:nvPr/>
        </p:nvSpPr>
        <p:spPr>
          <a:xfrm>
            <a:off x="5646236" y="382265"/>
            <a:ext cx="3373635" cy="3357719"/>
          </a:xfrm>
          <a:prstGeom prst="parallelogram">
            <a:avLst>
              <a:gd name="adj" fmla="val 74048"/>
            </a:avLst>
          </a:prstGeom>
          <a:solidFill>
            <a:srgbClr val="2C5BC4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F7C91E82-D5BD-447C-8470-5B9C09BF81C2}"/>
              </a:ext>
            </a:extLst>
          </p:cNvPr>
          <p:cNvCxnSpPr>
            <a:cxnSpLocks/>
          </p:cNvCxnSpPr>
          <p:nvPr/>
        </p:nvCxnSpPr>
        <p:spPr>
          <a:xfrm flipH="1">
            <a:off x="6097730" y="116283"/>
            <a:ext cx="4556440" cy="6359452"/>
          </a:xfrm>
          <a:prstGeom prst="line">
            <a:avLst/>
          </a:prstGeom>
          <a:ln w="31750">
            <a:solidFill>
              <a:srgbClr val="2C5B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1C64FDD1-D6C2-4FC3-8A77-51FC1001B224}"/>
              </a:ext>
            </a:extLst>
          </p:cNvPr>
          <p:cNvCxnSpPr>
            <a:cxnSpLocks/>
          </p:cNvCxnSpPr>
          <p:nvPr/>
        </p:nvCxnSpPr>
        <p:spPr>
          <a:xfrm flipH="1">
            <a:off x="7292337" y="963816"/>
            <a:ext cx="3578650" cy="500337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3421458-DB65-413F-9BAF-111F5AD6D201}"/>
              </a:ext>
            </a:extLst>
          </p:cNvPr>
          <p:cNvSpPr txBox="1"/>
          <p:nvPr/>
        </p:nvSpPr>
        <p:spPr>
          <a:xfrm>
            <a:off x="1008305" y="1159135"/>
            <a:ext cx="4059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252D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</a:p>
          <a:p>
            <a:r>
              <a:rPr lang="en-US" altLang="zh-CN" sz="5400" dirty="0">
                <a:solidFill>
                  <a:srgbClr val="FFD14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CC21DE20-D3B7-4282-BE45-4656679CD8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7148549"/>
              </p:ext>
            </p:extLst>
          </p:nvPr>
        </p:nvGraphicFramePr>
        <p:xfrm>
          <a:off x="666305" y="4805306"/>
          <a:ext cx="2000383" cy="1333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D9FECCD-296B-4149-815B-B3B3F31BAEFD}"/>
              </a:ext>
            </a:extLst>
          </p:cNvPr>
          <p:cNvGrpSpPr/>
          <p:nvPr/>
        </p:nvGrpSpPr>
        <p:grpSpPr>
          <a:xfrm>
            <a:off x="2148969" y="4968336"/>
            <a:ext cx="2047321" cy="918822"/>
            <a:chOff x="2148969" y="4968336"/>
            <a:chExt cx="2047321" cy="9188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5B9B2D0-CA95-404F-8309-FFAC631AC2C5}"/>
                </a:ext>
              </a:extLst>
            </p:cNvPr>
            <p:cNvSpPr txBox="1"/>
            <p:nvPr/>
          </p:nvSpPr>
          <p:spPr>
            <a:xfrm>
              <a:off x="2386637" y="5471660"/>
              <a:ext cx="1809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 habitant morbi tristique senectus et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861A8CC-3CE7-462F-AEA2-2973BD1CCD27}"/>
                </a:ext>
              </a:extLst>
            </p:cNvPr>
            <p:cNvSpPr txBox="1"/>
            <p:nvPr/>
          </p:nvSpPr>
          <p:spPr>
            <a:xfrm>
              <a:off x="2148969" y="4968336"/>
              <a:ext cx="1331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180D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8800</a:t>
              </a:r>
              <a:endParaRPr lang="zh-CN" altLang="en-US" sz="2800" dirty="0">
                <a:solidFill>
                  <a:srgbClr val="2180D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57C8F9F-4622-41F8-99F8-CAEC8C5916E1}"/>
              </a:ext>
            </a:extLst>
          </p:cNvPr>
          <p:cNvGrpSpPr/>
          <p:nvPr/>
        </p:nvGrpSpPr>
        <p:grpSpPr>
          <a:xfrm>
            <a:off x="6764303" y="1228416"/>
            <a:ext cx="3657829" cy="4560610"/>
            <a:chOff x="6764303" y="1228416"/>
            <a:chExt cx="3657829" cy="456061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48960DD6-2629-4561-BEB9-E234D4EEDA43}"/>
                </a:ext>
              </a:extLst>
            </p:cNvPr>
            <p:cNvSpPr/>
            <p:nvPr/>
          </p:nvSpPr>
          <p:spPr>
            <a:xfrm>
              <a:off x="6800330" y="1228416"/>
              <a:ext cx="3621802" cy="4439984"/>
            </a:xfrm>
            <a:prstGeom prst="roundRect">
              <a:avLst>
                <a:gd name="adj" fmla="val 5104"/>
              </a:avLst>
            </a:prstGeom>
            <a:solidFill>
              <a:schemeClr val="bg1"/>
            </a:solidFill>
            <a:ln>
              <a:noFill/>
            </a:ln>
            <a:effectLst>
              <a:glow rad="63500">
                <a:schemeClr val="accent3">
                  <a:satMod val="175000"/>
                  <a:alpha val="26000"/>
                </a:schemeClr>
              </a:glow>
              <a:outerShdw blurRad="50800" dist="38100" dir="2700000" sx="101000" sy="101000" algn="tl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Chart 15">
              <a:extLst>
                <a:ext uri="{FF2B5EF4-FFF2-40B4-BE49-F238E27FC236}">
                  <a16:creationId xmlns:a16="http://schemas.microsoft.com/office/drawing/2014/main" xmlns="" id="{E6C0E739-4986-4B62-B674-E75FB47BE39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70574935"/>
                </p:ext>
              </p:extLst>
            </p:nvPr>
          </p:nvGraphicFramePr>
          <p:xfrm>
            <a:off x="6764303" y="1439948"/>
            <a:ext cx="3621802" cy="24163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对话气泡: 圆角矩形 7">
              <a:extLst>
                <a:ext uri="{FF2B5EF4-FFF2-40B4-BE49-F238E27FC236}">
                  <a16:creationId xmlns:a16="http://schemas.microsoft.com/office/drawing/2014/main" xmlns="" id="{03746D18-214C-47EA-A4F1-4BE19A6CCA3B}"/>
                </a:ext>
              </a:extLst>
            </p:cNvPr>
            <p:cNvSpPr/>
            <p:nvPr/>
          </p:nvSpPr>
          <p:spPr>
            <a:xfrm>
              <a:off x="6912577" y="1361872"/>
              <a:ext cx="1949629" cy="933855"/>
            </a:xfrm>
            <a:prstGeom prst="wedgeRoundRectCallout">
              <a:avLst>
                <a:gd name="adj1" fmla="val 58499"/>
                <a:gd name="adj2" fmla="val 29167"/>
                <a:gd name="adj3" fmla="val 16667"/>
              </a:avLst>
            </a:prstGeom>
            <a:solidFill>
              <a:schemeClr val="bg1">
                <a:lumMod val="50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6FF8763-3C99-4EE0-A3AD-7D518C1F5B6D}"/>
                </a:ext>
              </a:extLst>
            </p:cNvPr>
            <p:cNvSpPr txBox="1"/>
            <p:nvPr/>
          </p:nvSpPr>
          <p:spPr>
            <a:xfrm>
              <a:off x="6873506" y="1344618"/>
              <a:ext cx="12256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52D9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666+</a:t>
              </a:r>
              <a:endParaRPr lang="zh-CN" altLang="en-US" sz="2800" dirty="0">
                <a:solidFill>
                  <a:srgbClr val="252D9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0BF6DD77-68F0-4089-9C08-35F63FF8366F}"/>
                </a:ext>
              </a:extLst>
            </p:cNvPr>
            <p:cNvSpPr txBox="1"/>
            <p:nvPr/>
          </p:nvSpPr>
          <p:spPr>
            <a:xfrm>
              <a:off x="7022686" y="3815858"/>
              <a:ext cx="12256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252D9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888+</a:t>
              </a:r>
              <a:endParaRPr lang="zh-CN" altLang="en-US" sz="4000" dirty="0">
                <a:solidFill>
                  <a:srgbClr val="252D9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D777678-CF5B-4655-91BB-63AD5BA9EEFD}"/>
                </a:ext>
              </a:extLst>
            </p:cNvPr>
            <p:cNvSpPr txBox="1"/>
            <p:nvPr/>
          </p:nvSpPr>
          <p:spPr>
            <a:xfrm>
              <a:off x="7058713" y="4511753"/>
              <a:ext cx="3083669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595959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altLang="zh-CN" sz="1100" dirty="0">
                <a:solidFill>
                  <a:srgbClr val="595959"/>
                </a:solidFill>
              </a:endParaRPr>
            </a:p>
            <a:p>
              <a:endParaRPr lang="zh-CN" altLang="en-US" sz="1100" dirty="0">
                <a:solidFill>
                  <a:srgbClr val="595959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52CDB85-1201-4793-9932-46C03AC309C3}"/>
                </a:ext>
              </a:extLst>
            </p:cNvPr>
            <p:cNvSpPr txBox="1"/>
            <p:nvPr/>
          </p:nvSpPr>
          <p:spPr>
            <a:xfrm>
              <a:off x="7052553" y="1844181"/>
              <a:ext cx="180965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 habitant morbi tristique senectus et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2E02CED-F093-4FE2-A714-8BA58A1E6FF0}"/>
              </a:ext>
            </a:extLst>
          </p:cNvPr>
          <p:cNvGrpSpPr/>
          <p:nvPr/>
        </p:nvGrpSpPr>
        <p:grpSpPr>
          <a:xfrm>
            <a:off x="1072544" y="3223784"/>
            <a:ext cx="3742647" cy="1520983"/>
            <a:chOff x="1072544" y="3223784"/>
            <a:chExt cx="3742647" cy="152098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3CD0030B-EC19-474F-A42E-A6116F7520C1}"/>
                </a:ext>
              </a:extLst>
            </p:cNvPr>
            <p:cNvSpPr txBox="1"/>
            <p:nvPr/>
          </p:nvSpPr>
          <p:spPr>
            <a:xfrm>
              <a:off x="1072545" y="3223784"/>
              <a:ext cx="31503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D34EA609-FE73-41A8-A724-7EF1A35FF5A2}"/>
                </a:ext>
              </a:extLst>
            </p:cNvPr>
            <p:cNvSpPr txBox="1"/>
            <p:nvPr/>
          </p:nvSpPr>
          <p:spPr>
            <a:xfrm>
              <a:off x="1072544" y="3682938"/>
              <a:ext cx="3742647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zh-CN" alt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85014EE-F5A6-4469-B9AE-5AD65FE0701A}"/>
              </a:ext>
            </a:extLst>
          </p:cNvPr>
          <p:cNvSpPr txBox="1"/>
          <p:nvPr/>
        </p:nvSpPr>
        <p:spPr>
          <a:xfrm>
            <a:off x="10923770" y="6164026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14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450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5" grpId="0" animBg="1"/>
      <p:bldP spid="32" grpId="0" animBg="1"/>
      <p:bldP spid="12" grpId="0"/>
      <p:bldGraphic spid="1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AD40CF-C1F5-4310-AFF9-EC82C46663F8}"/>
              </a:ext>
            </a:extLst>
          </p:cNvPr>
          <p:cNvSpPr/>
          <p:nvPr/>
        </p:nvSpPr>
        <p:spPr>
          <a:xfrm>
            <a:off x="0" y="0"/>
            <a:ext cx="12192000" cy="4901938"/>
          </a:xfrm>
          <a:prstGeom prst="rect">
            <a:avLst/>
          </a:prstGeom>
          <a:solidFill>
            <a:srgbClr val="2D4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AD24AF2-F572-40A3-BBC5-75758523DD6F}"/>
              </a:ext>
            </a:extLst>
          </p:cNvPr>
          <p:cNvSpPr/>
          <p:nvPr/>
        </p:nvSpPr>
        <p:spPr>
          <a:xfrm>
            <a:off x="0" y="4901938"/>
            <a:ext cx="12192000" cy="19560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2E5D1408-C4B4-4371-8F45-4E1C9CAA6DA8}"/>
              </a:ext>
            </a:extLst>
          </p:cNvPr>
          <p:cNvSpPr/>
          <p:nvPr/>
        </p:nvSpPr>
        <p:spPr>
          <a:xfrm>
            <a:off x="1501295" y="3530337"/>
            <a:ext cx="3086913" cy="3336587"/>
          </a:xfrm>
          <a:prstGeom prst="round2DiagRect">
            <a:avLst>
              <a:gd name="adj1" fmla="val 8135"/>
              <a:gd name="adj2" fmla="val 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: 对角圆角 30">
            <a:extLst>
              <a:ext uri="{FF2B5EF4-FFF2-40B4-BE49-F238E27FC236}">
                <a16:creationId xmlns:a16="http://schemas.microsoft.com/office/drawing/2014/main" xmlns="" id="{5C8B9A4D-61F9-4F24-9D4D-B1E17C376B7A}"/>
              </a:ext>
            </a:extLst>
          </p:cNvPr>
          <p:cNvSpPr/>
          <p:nvPr/>
        </p:nvSpPr>
        <p:spPr>
          <a:xfrm>
            <a:off x="4588208" y="3530337"/>
            <a:ext cx="3086913" cy="3336587"/>
          </a:xfrm>
          <a:prstGeom prst="round2DiagRect">
            <a:avLst>
              <a:gd name="adj1" fmla="val 8135"/>
              <a:gd name="adj2" fmla="val 0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xmlns="" id="{14C14C46-F83A-4B0D-BCE8-C19AF8084344}"/>
              </a:ext>
            </a:extLst>
          </p:cNvPr>
          <p:cNvSpPr/>
          <p:nvPr/>
        </p:nvSpPr>
        <p:spPr>
          <a:xfrm>
            <a:off x="7675121" y="3530337"/>
            <a:ext cx="3086913" cy="3336587"/>
          </a:xfrm>
          <a:prstGeom prst="round2DiagRect">
            <a:avLst>
              <a:gd name="adj1" fmla="val 8135"/>
              <a:gd name="adj2" fmla="val 0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B9175E33-F3E9-4028-98D3-184F250941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7171545"/>
              </p:ext>
            </p:extLst>
          </p:nvPr>
        </p:nvGraphicFramePr>
        <p:xfrm>
          <a:off x="1745104" y="3429000"/>
          <a:ext cx="3478649" cy="2319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5E871F5-A2F8-45D4-BDA1-0DC8B3438F37}"/>
              </a:ext>
            </a:extLst>
          </p:cNvPr>
          <p:cNvGrpSpPr/>
          <p:nvPr/>
        </p:nvGrpSpPr>
        <p:grpSpPr>
          <a:xfrm>
            <a:off x="1745104" y="5814152"/>
            <a:ext cx="2657231" cy="946413"/>
            <a:chOff x="1745104" y="5814152"/>
            <a:chExt cx="2657231" cy="946413"/>
          </a:xfrm>
        </p:grpSpPr>
        <p:sp>
          <p:nvSpPr>
            <p:cNvPr id="33" name="AutoShape 139">
              <a:extLst>
                <a:ext uri="{FF2B5EF4-FFF2-40B4-BE49-F238E27FC236}">
                  <a16:creationId xmlns:a16="http://schemas.microsoft.com/office/drawing/2014/main" xmlns="" id="{2096284D-983F-4ACA-8350-49B0F2C0145C}"/>
                </a:ext>
              </a:extLst>
            </p:cNvPr>
            <p:cNvSpPr/>
            <p:nvPr/>
          </p:nvSpPr>
          <p:spPr bwMode="auto">
            <a:xfrm>
              <a:off x="1745104" y="5849436"/>
              <a:ext cx="306913" cy="29876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9FCBD66-EF4D-46CA-9CB2-B0848811636A}"/>
                </a:ext>
              </a:extLst>
            </p:cNvPr>
            <p:cNvSpPr txBox="1"/>
            <p:nvPr/>
          </p:nvSpPr>
          <p:spPr>
            <a:xfrm>
              <a:off x="2120243" y="5814152"/>
              <a:ext cx="2282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47F181B-E0FB-4006-A4F4-2B67A3506ADE}"/>
                </a:ext>
              </a:extLst>
            </p:cNvPr>
            <p:cNvSpPr txBox="1"/>
            <p:nvPr/>
          </p:nvSpPr>
          <p:spPr>
            <a:xfrm>
              <a:off x="2120243" y="6183484"/>
              <a:ext cx="227443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  <a:endParaRPr lang="zh-CN" altLang="en-US" sz="10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>
            <a:extLst>
              <a:ext uri="{FF2B5EF4-FFF2-40B4-BE49-F238E27FC236}">
                <a16:creationId xmlns:a16="http://schemas.microsoft.com/office/drawing/2014/main" xmlns="" id="{352490C9-2C55-4AFF-AF0E-70F13B5CF5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70580"/>
              </p:ext>
            </p:extLst>
          </p:nvPr>
        </p:nvGraphicFramePr>
        <p:xfrm>
          <a:off x="4617727" y="3683652"/>
          <a:ext cx="3010504" cy="200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BDFB156-4905-4DC1-9B99-6C6C01EB8377}"/>
              </a:ext>
            </a:extLst>
          </p:cNvPr>
          <p:cNvGrpSpPr/>
          <p:nvPr/>
        </p:nvGrpSpPr>
        <p:grpSpPr>
          <a:xfrm>
            <a:off x="4788319" y="5814152"/>
            <a:ext cx="2707292" cy="946413"/>
            <a:chOff x="4788319" y="5814152"/>
            <a:chExt cx="2707292" cy="94641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9B06BD0-46FC-45BD-A199-A35BE0C59DF8}"/>
                </a:ext>
              </a:extLst>
            </p:cNvPr>
            <p:cNvSpPr txBox="1"/>
            <p:nvPr/>
          </p:nvSpPr>
          <p:spPr>
            <a:xfrm>
              <a:off x="5213519" y="5814152"/>
              <a:ext cx="2282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C4B10AF-9BD6-4089-9225-D86C58AFE009}"/>
                </a:ext>
              </a:extLst>
            </p:cNvPr>
            <p:cNvSpPr txBox="1"/>
            <p:nvPr/>
          </p:nvSpPr>
          <p:spPr>
            <a:xfrm>
              <a:off x="5213519" y="6183484"/>
              <a:ext cx="227443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  <a:endParaRPr lang="zh-CN" altLang="en-US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C81D009-03AA-4C44-96BA-7ACD2536DBA7}"/>
                </a:ext>
              </a:extLst>
            </p:cNvPr>
            <p:cNvGrpSpPr/>
            <p:nvPr/>
          </p:nvGrpSpPr>
          <p:grpSpPr>
            <a:xfrm>
              <a:off x="4788319" y="5824709"/>
              <a:ext cx="360362" cy="358775"/>
              <a:chOff x="3245058" y="2969661"/>
              <a:chExt cx="360362" cy="358775"/>
            </a:xfrm>
            <a:solidFill>
              <a:schemeClr val="bg1"/>
            </a:solidFill>
          </p:grpSpPr>
          <p:sp>
            <p:nvSpPr>
              <p:cNvPr id="40" name="AutoShape 128">
                <a:extLst>
                  <a:ext uri="{FF2B5EF4-FFF2-40B4-BE49-F238E27FC236}">
                    <a16:creationId xmlns:a16="http://schemas.microsoft.com/office/drawing/2014/main" xmlns="" id="{A44E3FCA-8384-4638-9196-7A3B3CA7697E}"/>
                  </a:ext>
                </a:extLst>
              </p:cNvPr>
              <p:cNvSpPr/>
              <p:nvPr/>
            </p:nvSpPr>
            <p:spPr bwMode="auto">
              <a:xfrm>
                <a:off x="3245058" y="2969661"/>
                <a:ext cx="360362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129">
                <a:extLst>
                  <a:ext uri="{FF2B5EF4-FFF2-40B4-BE49-F238E27FC236}">
                    <a16:creationId xmlns:a16="http://schemas.microsoft.com/office/drawing/2014/main" xmlns="" id="{DDB30F7C-3003-48F3-BC06-FD01F7EE721B}"/>
                  </a:ext>
                </a:extLst>
              </p:cNvPr>
              <p:cNvSpPr/>
              <p:nvPr/>
            </p:nvSpPr>
            <p:spPr bwMode="auto">
              <a:xfrm>
                <a:off x="3470483" y="3014111"/>
                <a:ext cx="88900" cy="90487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xmlns="" id="{D1E8F762-0661-41EA-B8ED-A354BF230E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2564053"/>
              </p:ext>
            </p:extLst>
          </p:nvPr>
        </p:nvGraphicFramePr>
        <p:xfrm>
          <a:off x="7773200" y="3753852"/>
          <a:ext cx="2988834" cy="1992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B2BA29F-B3B1-4501-B138-1E11B62FFEE7}"/>
              </a:ext>
            </a:extLst>
          </p:cNvPr>
          <p:cNvGrpSpPr/>
          <p:nvPr/>
        </p:nvGrpSpPr>
        <p:grpSpPr>
          <a:xfrm>
            <a:off x="7860833" y="5814152"/>
            <a:ext cx="2730006" cy="946413"/>
            <a:chOff x="7860833" y="5814152"/>
            <a:chExt cx="2730006" cy="94641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8226653E-B21B-44CD-91B6-CE0F872CE4AC}"/>
                </a:ext>
              </a:extLst>
            </p:cNvPr>
            <p:cNvSpPr txBox="1"/>
            <p:nvPr/>
          </p:nvSpPr>
          <p:spPr>
            <a:xfrm>
              <a:off x="8308747" y="5814152"/>
              <a:ext cx="2282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C9A28DFA-D8B6-43CE-8A6C-8A9F180EB733}"/>
                </a:ext>
              </a:extLst>
            </p:cNvPr>
            <p:cNvSpPr txBox="1"/>
            <p:nvPr/>
          </p:nvSpPr>
          <p:spPr>
            <a:xfrm>
              <a:off x="8308747" y="6183484"/>
              <a:ext cx="2274438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Pellentesque habitant morbi tristique senectus et netus et malesuada fames ac turpis egestas. 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AutoShape 59">
              <a:extLst>
                <a:ext uri="{FF2B5EF4-FFF2-40B4-BE49-F238E27FC236}">
                  <a16:creationId xmlns:a16="http://schemas.microsoft.com/office/drawing/2014/main" xmlns="" id="{A8076B72-4E5B-4C63-90CC-7E1CA56470EF}"/>
                </a:ext>
              </a:extLst>
            </p:cNvPr>
            <p:cNvSpPr/>
            <p:nvPr/>
          </p:nvSpPr>
          <p:spPr bwMode="auto">
            <a:xfrm>
              <a:off x="7860833" y="5814152"/>
              <a:ext cx="360362" cy="35877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DBD31AF-F656-46DB-A625-CD2382A8C6BB}"/>
              </a:ext>
            </a:extLst>
          </p:cNvPr>
          <p:cNvSpPr txBox="1"/>
          <p:nvPr/>
        </p:nvSpPr>
        <p:spPr>
          <a:xfrm>
            <a:off x="6122979" y="443306"/>
            <a:ext cx="5589843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ln w="12700">
                  <a:solidFill>
                    <a:srgbClr val="FFC000"/>
                  </a:solidFill>
                </a:ln>
                <a:solidFill>
                  <a:srgbClr val="2D46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</a:p>
          <a:p>
            <a:r>
              <a:rPr lang="en-US" altLang="zh-CN" sz="8000" b="1" i="1" dirty="0">
                <a:ln w="12700">
                  <a:solidFill>
                    <a:srgbClr val="FFC000"/>
                  </a:solidFill>
                </a:ln>
                <a:solidFill>
                  <a:srgbClr val="2D46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&amp; Analysis</a:t>
            </a:r>
            <a:endParaRPr lang="zh-CN" altLang="en-US" sz="8000" b="1" i="1" dirty="0">
              <a:ln w="12700">
                <a:solidFill>
                  <a:srgbClr val="FFC000"/>
                </a:solidFill>
              </a:ln>
              <a:solidFill>
                <a:srgbClr val="2D468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8FF3CAA2-48D5-43B7-8837-514AE05AD33B}"/>
              </a:ext>
            </a:extLst>
          </p:cNvPr>
          <p:cNvGrpSpPr/>
          <p:nvPr/>
        </p:nvGrpSpPr>
        <p:grpSpPr>
          <a:xfrm>
            <a:off x="1353573" y="826607"/>
            <a:ext cx="2324572" cy="646331"/>
            <a:chOff x="1315865" y="826607"/>
            <a:chExt cx="2324572" cy="64633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FAF13EAD-2848-47D1-AD67-9F02F378A221}"/>
                </a:ext>
              </a:extLst>
            </p:cNvPr>
            <p:cNvSpPr txBox="1"/>
            <p:nvPr/>
          </p:nvSpPr>
          <p:spPr>
            <a:xfrm>
              <a:off x="1501295" y="826607"/>
              <a:ext cx="2139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AUST</a:t>
              </a:r>
            </a:p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REPLY</a:t>
              </a:r>
              <a:endParaRPr lang="zh-CN" alt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xmlns="" id="{6978BDF1-F069-4EB9-955A-8CBEE25A97B4}"/>
                </a:ext>
              </a:extLst>
            </p:cNvPr>
            <p:cNvSpPr/>
            <p:nvPr/>
          </p:nvSpPr>
          <p:spPr>
            <a:xfrm>
              <a:off x="1315865" y="916792"/>
              <a:ext cx="275810" cy="200284"/>
            </a:xfrm>
            <a:prstGeom prst="parallelogram">
              <a:avLst>
                <a:gd name="adj" fmla="val 7078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904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8" grpId="0" animBg="1"/>
      <p:bldP spid="31" grpId="0" animBg="1"/>
      <p:bldP spid="32" grpId="0" animBg="1"/>
      <p:bldGraphic spid="11" grpId="0">
        <p:bldAsOne/>
      </p:bldGraphic>
      <p:bldGraphic spid="36" grpId="0">
        <p:bldAsOne/>
      </p:bldGraphic>
      <p:bldGraphic spid="44" grpId="0">
        <p:bldAsOne/>
      </p:bldGraphic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FCAC6F3-4F91-455E-977E-72162E18352E}"/>
              </a:ext>
            </a:extLst>
          </p:cNvPr>
          <p:cNvSpPr txBox="1"/>
          <p:nvPr/>
        </p:nvSpPr>
        <p:spPr>
          <a:xfrm>
            <a:off x="1008305" y="3146631"/>
            <a:ext cx="21968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commodo magna eros quis urna.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822E79A7-F8F6-418B-80C9-91C99A8A52B3}"/>
              </a:ext>
            </a:extLst>
          </p:cNvPr>
          <p:cNvCxnSpPr>
            <a:cxnSpLocks/>
          </p:cNvCxnSpPr>
          <p:nvPr/>
        </p:nvCxnSpPr>
        <p:spPr>
          <a:xfrm>
            <a:off x="3400229" y="2475243"/>
            <a:ext cx="0" cy="28910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CE9347CD-32AD-4827-BCB3-81FFBA09AAE1}"/>
              </a:ext>
            </a:extLst>
          </p:cNvPr>
          <p:cNvCxnSpPr>
            <a:cxnSpLocks/>
          </p:cNvCxnSpPr>
          <p:nvPr/>
        </p:nvCxnSpPr>
        <p:spPr>
          <a:xfrm>
            <a:off x="6096000" y="2475243"/>
            <a:ext cx="0" cy="28910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5DE8A13-7D96-466D-81CE-4637776EA717}"/>
              </a:ext>
            </a:extLst>
          </p:cNvPr>
          <p:cNvGrpSpPr/>
          <p:nvPr/>
        </p:nvGrpSpPr>
        <p:grpSpPr>
          <a:xfrm>
            <a:off x="1043986" y="1875142"/>
            <a:ext cx="827314" cy="500133"/>
            <a:chOff x="1043986" y="1875142"/>
            <a:chExt cx="827314" cy="50013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C718C27-2F8A-49BD-8B7D-8EC9A6745AE4}"/>
                </a:ext>
              </a:extLst>
            </p:cNvPr>
            <p:cNvGrpSpPr/>
            <p:nvPr/>
          </p:nvGrpSpPr>
          <p:grpSpPr>
            <a:xfrm>
              <a:off x="1072545" y="1875142"/>
              <a:ext cx="529899" cy="397510"/>
              <a:chOff x="1144573" y="1880763"/>
              <a:chExt cx="529899" cy="397510"/>
            </a:xfrm>
          </p:grpSpPr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xmlns="" id="{6C1F3B83-FFCA-4BF5-A754-6D581D65A7B7}"/>
                  </a:ext>
                </a:extLst>
              </p:cNvPr>
              <p:cNvSpPr/>
              <p:nvPr/>
            </p:nvSpPr>
            <p:spPr>
              <a:xfrm>
                <a:off x="1144573" y="1880763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xmlns="" id="{F116748E-B3A0-40D3-90E1-AF6DBA3A4EEB}"/>
                  </a:ext>
                </a:extLst>
              </p:cNvPr>
              <p:cNvSpPr/>
              <p:nvPr/>
            </p:nvSpPr>
            <p:spPr>
              <a:xfrm>
                <a:off x="1174851" y="1929481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rgbClr val="FFC000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B1416E1D-8820-450D-AEFD-6222227C26F4}"/>
                </a:ext>
              </a:extLst>
            </p:cNvPr>
            <p:cNvSpPr txBox="1"/>
            <p:nvPr/>
          </p:nvSpPr>
          <p:spPr>
            <a:xfrm>
              <a:off x="1043986" y="1913610"/>
              <a:ext cx="827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2400" b="1" i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89F2FC0-06E5-4573-9DDB-9A3EE50FAA23}"/>
              </a:ext>
            </a:extLst>
          </p:cNvPr>
          <p:cNvGrpSpPr/>
          <p:nvPr/>
        </p:nvGrpSpPr>
        <p:grpSpPr>
          <a:xfrm>
            <a:off x="3733290" y="1875142"/>
            <a:ext cx="827314" cy="510383"/>
            <a:chOff x="3733290" y="1875142"/>
            <a:chExt cx="827314" cy="510383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8478256D-BF12-49E0-AA50-0E54A782844B}"/>
                </a:ext>
              </a:extLst>
            </p:cNvPr>
            <p:cNvGrpSpPr/>
            <p:nvPr/>
          </p:nvGrpSpPr>
          <p:grpSpPr>
            <a:xfrm>
              <a:off x="3768315" y="1875142"/>
              <a:ext cx="529899" cy="397510"/>
              <a:chOff x="1144573" y="1880763"/>
              <a:chExt cx="529899" cy="397510"/>
            </a:xfrm>
          </p:grpSpPr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xmlns="" id="{4C8F1CB0-4D95-4413-AC5D-84BCE116547D}"/>
                  </a:ext>
                </a:extLst>
              </p:cNvPr>
              <p:cNvSpPr/>
              <p:nvPr/>
            </p:nvSpPr>
            <p:spPr>
              <a:xfrm>
                <a:off x="1144573" y="1880763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xmlns="" id="{1B198DCF-C2FB-48D2-B447-26770FAA94A3}"/>
                  </a:ext>
                </a:extLst>
              </p:cNvPr>
              <p:cNvSpPr/>
              <p:nvPr/>
            </p:nvSpPr>
            <p:spPr>
              <a:xfrm>
                <a:off x="1174851" y="1929481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rgbClr val="252D97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6753561F-0DEB-41FB-8CDE-5A08A0F3C01A}"/>
                </a:ext>
              </a:extLst>
            </p:cNvPr>
            <p:cNvSpPr txBox="1"/>
            <p:nvPr/>
          </p:nvSpPr>
          <p:spPr>
            <a:xfrm>
              <a:off x="3733290" y="1923860"/>
              <a:ext cx="827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2400" b="1" i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C24920D-CD1F-4EF8-BB02-0A31A112965D}"/>
              </a:ext>
            </a:extLst>
          </p:cNvPr>
          <p:cNvGrpSpPr/>
          <p:nvPr/>
        </p:nvGrpSpPr>
        <p:grpSpPr>
          <a:xfrm>
            <a:off x="6420578" y="1864892"/>
            <a:ext cx="827314" cy="492879"/>
            <a:chOff x="6420578" y="1864892"/>
            <a:chExt cx="827314" cy="49287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B24BB2AF-367A-4676-B0F0-DE577E0AB4D4}"/>
                </a:ext>
              </a:extLst>
            </p:cNvPr>
            <p:cNvGrpSpPr/>
            <p:nvPr/>
          </p:nvGrpSpPr>
          <p:grpSpPr>
            <a:xfrm>
              <a:off x="6464085" y="1864892"/>
              <a:ext cx="529899" cy="397510"/>
              <a:chOff x="1144573" y="1880763"/>
              <a:chExt cx="529899" cy="397510"/>
            </a:xfrm>
          </p:grpSpPr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xmlns="" id="{C9E03DBB-63EC-42EB-820F-EA415C0DA9E2}"/>
                  </a:ext>
                </a:extLst>
              </p:cNvPr>
              <p:cNvSpPr/>
              <p:nvPr/>
            </p:nvSpPr>
            <p:spPr>
              <a:xfrm>
                <a:off x="1144573" y="1880763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xmlns="" id="{264F59B5-124C-4416-AA0D-B78020A5345A}"/>
                  </a:ext>
                </a:extLst>
              </p:cNvPr>
              <p:cNvSpPr/>
              <p:nvPr/>
            </p:nvSpPr>
            <p:spPr>
              <a:xfrm>
                <a:off x="1174851" y="1929481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rgbClr val="FFC000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119F27DE-0E39-4490-AB17-76E6C9CDABB2}"/>
                </a:ext>
              </a:extLst>
            </p:cNvPr>
            <p:cNvSpPr txBox="1"/>
            <p:nvPr/>
          </p:nvSpPr>
          <p:spPr>
            <a:xfrm>
              <a:off x="6420578" y="1896106"/>
              <a:ext cx="827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2400" b="1" i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F9B29DB-690F-4047-887C-599A5B3E4440}"/>
              </a:ext>
            </a:extLst>
          </p:cNvPr>
          <p:cNvGrpSpPr/>
          <p:nvPr/>
        </p:nvGrpSpPr>
        <p:grpSpPr>
          <a:xfrm>
            <a:off x="9094022" y="1875142"/>
            <a:ext cx="827314" cy="510383"/>
            <a:chOff x="9094022" y="1875142"/>
            <a:chExt cx="827314" cy="510383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C4F7DF71-F979-4186-B004-8425F773B1F6}"/>
                </a:ext>
              </a:extLst>
            </p:cNvPr>
            <p:cNvGrpSpPr/>
            <p:nvPr/>
          </p:nvGrpSpPr>
          <p:grpSpPr>
            <a:xfrm>
              <a:off x="9146626" y="1875142"/>
              <a:ext cx="529899" cy="397510"/>
              <a:chOff x="1144573" y="1880763"/>
              <a:chExt cx="529899" cy="397510"/>
            </a:xfrm>
          </p:grpSpPr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xmlns="" id="{44D788C5-7079-45A9-A851-FB5361645DF4}"/>
                  </a:ext>
                </a:extLst>
              </p:cNvPr>
              <p:cNvSpPr/>
              <p:nvPr/>
            </p:nvSpPr>
            <p:spPr>
              <a:xfrm>
                <a:off x="1144573" y="1880763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xmlns="" id="{B1C51EDF-9C57-4E82-9AC2-2C94EB547B11}"/>
                  </a:ext>
                </a:extLst>
              </p:cNvPr>
              <p:cNvSpPr/>
              <p:nvPr/>
            </p:nvSpPr>
            <p:spPr>
              <a:xfrm>
                <a:off x="1174851" y="1929481"/>
                <a:ext cx="499621" cy="348792"/>
              </a:xfrm>
              <a:prstGeom prst="parallelogram">
                <a:avLst>
                  <a:gd name="adj" fmla="val 53302"/>
                </a:avLst>
              </a:prstGeom>
              <a:solidFill>
                <a:srgbClr val="252D97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EDD40D2E-0E64-4C66-AA59-D226E3193D8C}"/>
                </a:ext>
              </a:extLst>
            </p:cNvPr>
            <p:cNvSpPr txBox="1"/>
            <p:nvPr/>
          </p:nvSpPr>
          <p:spPr>
            <a:xfrm>
              <a:off x="9094022" y="1923860"/>
              <a:ext cx="8273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2400" b="1" i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D56CA9C8-26D3-4D32-882C-A0F8F8E1326F}"/>
              </a:ext>
            </a:extLst>
          </p:cNvPr>
          <p:cNvSpPr txBox="1"/>
          <p:nvPr/>
        </p:nvSpPr>
        <p:spPr>
          <a:xfrm>
            <a:off x="1004077" y="2413743"/>
            <a:ext cx="196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0422F96-2099-4113-A61E-5506B71987D9}"/>
              </a:ext>
            </a:extLst>
          </p:cNvPr>
          <p:cNvSpPr txBox="1"/>
          <p:nvPr/>
        </p:nvSpPr>
        <p:spPr>
          <a:xfrm>
            <a:off x="3704075" y="3146631"/>
            <a:ext cx="21968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commodo magna eros quis urna.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189BC730-D698-4131-AA6B-F86D4DDDFDA7}"/>
              </a:ext>
            </a:extLst>
          </p:cNvPr>
          <p:cNvSpPr txBox="1"/>
          <p:nvPr/>
        </p:nvSpPr>
        <p:spPr>
          <a:xfrm>
            <a:off x="6399845" y="3146631"/>
            <a:ext cx="21968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commodo magna eros quis urna.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BD0396DC-3429-41C9-8CAD-3AB9058CA1E2}"/>
              </a:ext>
            </a:extLst>
          </p:cNvPr>
          <p:cNvSpPr txBox="1"/>
          <p:nvPr/>
        </p:nvSpPr>
        <p:spPr>
          <a:xfrm>
            <a:off x="9095615" y="3146631"/>
            <a:ext cx="21968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sit amet commodo magna eros quis urna.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C840F54D-DC26-4C12-99CD-22FE8E245DF0}"/>
              </a:ext>
            </a:extLst>
          </p:cNvPr>
          <p:cNvSpPr txBox="1"/>
          <p:nvPr/>
        </p:nvSpPr>
        <p:spPr>
          <a:xfrm>
            <a:off x="3699847" y="2434243"/>
            <a:ext cx="196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442CFFC-55E0-40F4-A71C-881F8CC424F1}"/>
              </a:ext>
            </a:extLst>
          </p:cNvPr>
          <p:cNvSpPr txBox="1"/>
          <p:nvPr/>
        </p:nvSpPr>
        <p:spPr>
          <a:xfrm>
            <a:off x="6395617" y="2454743"/>
            <a:ext cx="196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C953ACDB-79D0-40B6-9D0B-90B7BBF1835E}"/>
              </a:ext>
            </a:extLst>
          </p:cNvPr>
          <p:cNvSpPr txBox="1"/>
          <p:nvPr/>
        </p:nvSpPr>
        <p:spPr>
          <a:xfrm>
            <a:off x="9091387" y="2475243"/>
            <a:ext cx="196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8C30FB1F-7A52-4043-8F64-977F5B8D09AC}"/>
              </a:ext>
            </a:extLst>
          </p:cNvPr>
          <p:cNvCxnSpPr>
            <a:cxnSpLocks/>
          </p:cNvCxnSpPr>
          <p:nvPr/>
        </p:nvCxnSpPr>
        <p:spPr>
          <a:xfrm>
            <a:off x="8804988" y="2467532"/>
            <a:ext cx="0" cy="289871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01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6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DEC066A-1A18-40C7-9B64-5A1FF7D99AC4}"/>
              </a:ext>
            </a:extLst>
          </p:cNvPr>
          <p:cNvSpPr txBox="1"/>
          <p:nvPr/>
        </p:nvSpPr>
        <p:spPr>
          <a:xfrm>
            <a:off x="279832" y="4661478"/>
            <a:ext cx="113586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>
                    <a:lumMod val="50000"/>
                    <a:alpha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</a:t>
            </a:r>
            <a:endParaRPr lang="zh-CN" altLang="en-US" sz="16600" dirty="0">
              <a:solidFill>
                <a:schemeClr val="bg1">
                  <a:lumMod val="50000"/>
                  <a:alpha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36B04CE3-5AA3-40C8-9D10-220CE3EC20EF}"/>
              </a:ext>
            </a:extLst>
          </p:cNvPr>
          <p:cNvCxnSpPr/>
          <p:nvPr/>
        </p:nvCxnSpPr>
        <p:spPr>
          <a:xfrm>
            <a:off x="0" y="4649821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菱形 55">
            <a:extLst>
              <a:ext uri="{FF2B5EF4-FFF2-40B4-BE49-F238E27FC236}">
                <a16:creationId xmlns:a16="http://schemas.microsoft.com/office/drawing/2014/main" xmlns="" id="{62DDE668-E2EA-4C8B-ABA5-0B64BB6D090A}"/>
              </a:ext>
            </a:extLst>
          </p:cNvPr>
          <p:cNvSpPr/>
          <p:nvPr/>
        </p:nvSpPr>
        <p:spPr>
          <a:xfrm>
            <a:off x="2133169" y="-820542"/>
            <a:ext cx="1893761" cy="1893761"/>
          </a:xfrm>
          <a:prstGeom prst="diamond">
            <a:avLst/>
          </a:prstGeom>
          <a:noFill/>
          <a:ln w="19050">
            <a:solidFill>
              <a:srgbClr val="252D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菱形 56">
            <a:extLst>
              <a:ext uri="{FF2B5EF4-FFF2-40B4-BE49-F238E27FC236}">
                <a16:creationId xmlns:a16="http://schemas.microsoft.com/office/drawing/2014/main" xmlns="" id="{C738E447-AF1E-4040-9E7D-CEF93CDA87DD}"/>
              </a:ext>
            </a:extLst>
          </p:cNvPr>
          <p:cNvSpPr/>
          <p:nvPr/>
        </p:nvSpPr>
        <p:spPr>
          <a:xfrm>
            <a:off x="3206947" y="-203463"/>
            <a:ext cx="3026958" cy="3026958"/>
          </a:xfrm>
          <a:prstGeom prst="diamond">
            <a:avLst/>
          </a:prstGeom>
          <a:blipFill dpi="0" rotWithShape="1">
            <a:blip r:embed="rId2"/>
            <a:srcRect/>
            <a:stretch>
              <a:fillRect l="1000" r="-52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菱形 57">
            <a:extLst>
              <a:ext uri="{FF2B5EF4-FFF2-40B4-BE49-F238E27FC236}">
                <a16:creationId xmlns:a16="http://schemas.microsoft.com/office/drawing/2014/main" xmlns="" id="{7B4ACBE7-4F56-4206-B687-E36BB19EA856}"/>
              </a:ext>
            </a:extLst>
          </p:cNvPr>
          <p:cNvSpPr/>
          <p:nvPr/>
        </p:nvSpPr>
        <p:spPr>
          <a:xfrm>
            <a:off x="-388868" y="-764336"/>
            <a:ext cx="3244604" cy="3244604"/>
          </a:xfrm>
          <a:prstGeom prst="diamond">
            <a:avLst/>
          </a:prstGeom>
          <a:blipFill dpi="0" rotWithShape="1">
            <a:blip r:embed="rId3"/>
            <a:srcRect/>
            <a:stretch>
              <a:fillRect l="-32000" t="8000" r="-3000" b="-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菱形 59">
            <a:extLst>
              <a:ext uri="{FF2B5EF4-FFF2-40B4-BE49-F238E27FC236}">
                <a16:creationId xmlns:a16="http://schemas.microsoft.com/office/drawing/2014/main" xmlns="" id="{94818ACD-2A5D-4894-AC95-4BDCC2CC3110}"/>
              </a:ext>
            </a:extLst>
          </p:cNvPr>
          <p:cNvSpPr/>
          <p:nvPr/>
        </p:nvSpPr>
        <p:spPr>
          <a:xfrm>
            <a:off x="7583529" y="-465740"/>
            <a:ext cx="1207601" cy="1207601"/>
          </a:xfrm>
          <a:prstGeom prst="diamond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菱形 60">
            <a:extLst>
              <a:ext uri="{FF2B5EF4-FFF2-40B4-BE49-F238E27FC236}">
                <a16:creationId xmlns:a16="http://schemas.microsoft.com/office/drawing/2014/main" xmlns="" id="{BC2CAF22-CF30-4C97-9A91-2E8917C002E7}"/>
              </a:ext>
            </a:extLst>
          </p:cNvPr>
          <p:cNvSpPr/>
          <p:nvPr/>
        </p:nvSpPr>
        <p:spPr>
          <a:xfrm>
            <a:off x="9963242" y="220079"/>
            <a:ext cx="2860809" cy="2860809"/>
          </a:xfrm>
          <a:prstGeom prst="diamond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xmlns="" id="{6C28F5A7-6ED7-42F3-BE26-E0208029A260}"/>
              </a:ext>
            </a:extLst>
          </p:cNvPr>
          <p:cNvSpPr/>
          <p:nvPr/>
        </p:nvSpPr>
        <p:spPr>
          <a:xfrm>
            <a:off x="9805645" y="-283448"/>
            <a:ext cx="3186928" cy="3186928"/>
          </a:xfrm>
          <a:prstGeom prst="diamond">
            <a:avLst/>
          </a:prstGeom>
          <a:blipFill dpi="0" rotWithShape="1">
            <a:blip r:embed="rId4"/>
            <a:srcRect/>
            <a:stretch>
              <a:fillRect l="-5000" t="-2000" r="-28000" b="-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菱形 61">
            <a:extLst>
              <a:ext uri="{FF2B5EF4-FFF2-40B4-BE49-F238E27FC236}">
                <a16:creationId xmlns:a16="http://schemas.microsoft.com/office/drawing/2014/main" xmlns="" id="{3C5C9190-DB2B-4715-B925-34AA4F630F6F}"/>
              </a:ext>
            </a:extLst>
          </p:cNvPr>
          <p:cNvSpPr/>
          <p:nvPr/>
        </p:nvSpPr>
        <p:spPr>
          <a:xfrm>
            <a:off x="2418005" y="1173453"/>
            <a:ext cx="788942" cy="788942"/>
          </a:xfrm>
          <a:prstGeom prst="diamond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菱形 62">
            <a:extLst>
              <a:ext uri="{FF2B5EF4-FFF2-40B4-BE49-F238E27FC236}">
                <a16:creationId xmlns:a16="http://schemas.microsoft.com/office/drawing/2014/main" xmlns="" id="{A88CC2AD-AC08-4B1B-9A0B-FE362A82BD8D}"/>
              </a:ext>
            </a:extLst>
          </p:cNvPr>
          <p:cNvSpPr/>
          <p:nvPr/>
        </p:nvSpPr>
        <p:spPr>
          <a:xfrm>
            <a:off x="9981394" y="340644"/>
            <a:ext cx="242366" cy="242366"/>
          </a:xfrm>
          <a:prstGeom prst="diamond">
            <a:avLst/>
          </a:prstGeom>
          <a:noFill/>
          <a:ln w="19050">
            <a:solidFill>
              <a:srgbClr val="252D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>
            <a:extLst>
              <a:ext uri="{FF2B5EF4-FFF2-40B4-BE49-F238E27FC236}">
                <a16:creationId xmlns:a16="http://schemas.microsoft.com/office/drawing/2014/main" xmlns="" id="{B5EE3100-E912-42A1-9FBE-6F9760877D9B}"/>
              </a:ext>
            </a:extLst>
          </p:cNvPr>
          <p:cNvSpPr/>
          <p:nvPr/>
        </p:nvSpPr>
        <p:spPr>
          <a:xfrm>
            <a:off x="9404368" y="2279422"/>
            <a:ext cx="460998" cy="460998"/>
          </a:xfrm>
          <a:prstGeom prst="diamond">
            <a:avLst/>
          </a:prstGeom>
          <a:noFill/>
          <a:ln w="19050">
            <a:solidFill>
              <a:srgbClr val="252D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xmlns="" id="{DB4FA78C-4EFC-4184-9B5E-0DA48AC20B8D}"/>
              </a:ext>
            </a:extLst>
          </p:cNvPr>
          <p:cNvSpPr/>
          <p:nvPr/>
        </p:nvSpPr>
        <p:spPr>
          <a:xfrm>
            <a:off x="5696362" y="384464"/>
            <a:ext cx="2037983" cy="2037983"/>
          </a:xfrm>
          <a:prstGeom prst="diamond">
            <a:avLst/>
          </a:prstGeom>
          <a:noFill/>
          <a:ln w="19050">
            <a:solidFill>
              <a:srgbClr val="252D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xmlns="" id="{D04CAA9A-3328-496C-8CD3-B1303DAFE899}"/>
              </a:ext>
            </a:extLst>
          </p:cNvPr>
          <p:cNvSpPr/>
          <p:nvPr/>
        </p:nvSpPr>
        <p:spPr>
          <a:xfrm>
            <a:off x="6888698" y="201122"/>
            <a:ext cx="2597262" cy="2597262"/>
          </a:xfrm>
          <a:prstGeom prst="diamond">
            <a:avLst/>
          </a:prstGeom>
          <a:blipFill dpi="0" rotWithShape="1">
            <a:blip r:embed="rId5"/>
            <a:srcRect/>
            <a:stretch>
              <a:fillRect l="-69000" t="-72000" r="-68000" b="-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菱形 15">
            <a:extLst>
              <a:ext uri="{FF2B5EF4-FFF2-40B4-BE49-F238E27FC236}">
                <a16:creationId xmlns:a16="http://schemas.microsoft.com/office/drawing/2014/main" xmlns="" id="{9D4E9430-3A6C-4B35-A779-55852705B2C0}"/>
              </a:ext>
            </a:extLst>
          </p:cNvPr>
          <p:cNvSpPr/>
          <p:nvPr/>
        </p:nvSpPr>
        <p:spPr>
          <a:xfrm>
            <a:off x="8989578" y="790439"/>
            <a:ext cx="1039154" cy="1039154"/>
          </a:xfrm>
          <a:prstGeom prst="diamond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C940ACBE-5E2E-4732-AD55-D851D886E381}"/>
              </a:ext>
            </a:extLst>
          </p:cNvPr>
          <p:cNvSpPr/>
          <p:nvPr/>
        </p:nvSpPr>
        <p:spPr>
          <a:xfrm>
            <a:off x="2998076" y="3696753"/>
            <a:ext cx="3026958" cy="1916345"/>
          </a:xfrm>
          <a:prstGeom prst="roundRect">
            <a:avLst>
              <a:gd name="adj" fmla="val 8545"/>
            </a:avLst>
          </a:prstGeom>
          <a:solidFill>
            <a:schemeClr val="accent1">
              <a:lumMod val="75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D84CC8E4-E3CC-4F12-9B84-0E3B7FF18A16}"/>
              </a:ext>
            </a:extLst>
          </p:cNvPr>
          <p:cNvCxnSpPr>
            <a:cxnSpLocks/>
          </p:cNvCxnSpPr>
          <p:nvPr/>
        </p:nvCxnSpPr>
        <p:spPr>
          <a:xfrm>
            <a:off x="3625923" y="4032359"/>
            <a:ext cx="0" cy="1199648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112">
            <a:extLst>
              <a:ext uri="{FF2B5EF4-FFF2-40B4-BE49-F238E27FC236}">
                <a16:creationId xmlns:a16="http://schemas.microsoft.com/office/drawing/2014/main" xmlns="" id="{EC90990D-C47C-4D7F-AF07-67F39C0ADDA5}"/>
              </a:ext>
            </a:extLst>
          </p:cNvPr>
          <p:cNvSpPr/>
          <p:nvPr/>
        </p:nvSpPr>
        <p:spPr bwMode="auto">
          <a:xfrm>
            <a:off x="3094309" y="4116230"/>
            <a:ext cx="422519" cy="42065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252D97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C70EB10-AC13-4D3B-916C-57E023BB68AA}"/>
              </a:ext>
            </a:extLst>
          </p:cNvPr>
          <p:cNvSpPr txBox="1"/>
          <p:nvPr/>
        </p:nvSpPr>
        <p:spPr>
          <a:xfrm>
            <a:off x="3677629" y="4071547"/>
            <a:ext cx="2077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1C64F11-1AFC-4CF6-821E-B7752A5E94EE}"/>
              </a:ext>
            </a:extLst>
          </p:cNvPr>
          <p:cNvSpPr txBox="1"/>
          <p:nvPr/>
        </p:nvSpPr>
        <p:spPr>
          <a:xfrm>
            <a:off x="3625923" y="4654926"/>
            <a:ext cx="235826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</a:t>
            </a:r>
            <a:endParaRPr lang="zh-CN" altLang="en-US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E7D6A89-4FC8-447A-B1D2-45A41D9553DA}"/>
              </a:ext>
            </a:extLst>
          </p:cNvPr>
          <p:cNvGrpSpPr/>
          <p:nvPr/>
        </p:nvGrpSpPr>
        <p:grpSpPr>
          <a:xfrm>
            <a:off x="625503" y="4036489"/>
            <a:ext cx="125611" cy="1199648"/>
            <a:chOff x="625503" y="4036489"/>
            <a:chExt cx="125611" cy="1199648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384DFF4-5BA0-46C3-92FA-5CDFACEFCD87}"/>
                </a:ext>
              </a:extLst>
            </p:cNvPr>
            <p:cNvCxnSpPr/>
            <p:nvPr/>
          </p:nvCxnSpPr>
          <p:spPr>
            <a:xfrm>
              <a:off x="687600" y="4036489"/>
              <a:ext cx="0" cy="11996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74812E89-6C8E-4E19-8F73-24FDC314A9C8}"/>
                </a:ext>
              </a:extLst>
            </p:cNvPr>
            <p:cNvSpPr/>
            <p:nvPr/>
          </p:nvSpPr>
          <p:spPr>
            <a:xfrm>
              <a:off x="625503" y="4587159"/>
              <a:ext cx="125611" cy="125611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5E2C5D5-F0BA-455E-92F7-352309403A47}"/>
              </a:ext>
            </a:extLst>
          </p:cNvPr>
          <p:cNvGrpSpPr/>
          <p:nvPr/>
        </p:nvGrpSpPr>
        <p:grpSpPr>
          <a:xfrm>
            <a:off x="48856" y="4712321"/>
            <a:ext cx="552633" cy="560068"/>
            <a:chOff x="48856" y="4712321"/>
            <a:chExt cx="552633" cy="560068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xmlns="" id="{C7C94FA8-84F6-477B-9A66-26C0614ED7B3}"/>
                </a:ext>
              </a:extLst>
            </p:cNvPr>
            <p:cNvSpPr/>
            <p:nvPr/>
          </p:nvSpPr>
          <p:spPr>
            <a:xfrm>
              <a:off x="48856" y="4712321"/>
              <a:ext cx="552633" cy="560068"/>
            </a:xfrm>
            <a:prstGeom prst="roundRect">
              <a:avLst>
                <a:gd name="adj" fmla="val 8545"/>
              </a:avLst>
            </a:prstGeom>
            <a:solidFill>
              <a:srgbClr val="FFC000">
                <a:alpha val="6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AutoShape 83">
              <a:extLst>
                <a:ext uri="{FF2B5EF4-FFF2-40B4-BE49-F238E27FC236}">
                  <a16:creationId xmlns:a16="http://schemas.microsoft.com/office/drawing/2014/main" xmlns="" id="{2398A067-1211-48F7-BBC0-8B395D32E1A6}"/>
                </a:ext>
              </a:extLst>
            </p:cNvPr>
            <p:cNvSpPr/>
            <p:nvPr/>
          </p:nvSpPr>
          <p:spPr bwMode="auto">
            <a:xfrm>
              <a:off x="144707" y="4883417"/>
              <a:ext cx="358775" cy="236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220FDA3-4851-4DFF-BE3F-6CB6B4B09D75}"/>
              </a:ext>
            </a:extLst>
          </p:cNvPr>
          <p:cNvSpPr txBox="1"/>
          <p:nvPr/>
        </p:nvSpPr>
        <p:spPr>
          <a:xfrm>
            <a:off x="625503" y="4087414"/>
            <a:ext cx="2077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5E14106-7B58-4D30-B764-F90114D0D3D6}"/>
              </a:ext>
            </a:extLst>
          </p:cNvPr>
          <p:cNvSpPr txBox="1"/>
          <p:nvPr/>
        </p:nvSpPr>
        <p:spPr>
          <a:xfrm>
            <a:off x="691301" y="4662614"/>
            <a:ext cx="235826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E1751337-6D1D-441A-89D0-841C7655F286}"/>
              </a:ext>
            </a:extLst>
          </p:cNvPr>
          <p:cNvSpPr/>
          <p:nvPr/>
        </p:nvSpPr>
        <p:spPr>
          <a:xfrm>
            <a:off x="9132498" y="3847810"/>
            <a:ext cx="2822918" cy="1624313"/>
          </a:xfrm>
          <a:prstGeom prst="roundRect">
            <a:avLst>
              <a:gd name="adj" fmla="val 8545"/>
            </a:avLst>
          </a:prstGeom>
          <a:solidFill>
            <a:schemeClr val="accent4">
              <a:lumMod val="40000"/>
              <a:lumOff val="60000"/>
              <a:alpha val="62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6FC79571-3B4D-40CD-8B25-DA568D1D1452}"/>
              </a:ext>
            </a:extLst>
          </p:cNvPr>
          <p:cNvCxnSpPr>
            <a:cxnSpLocks/>
          </p:cNvCxnSpPr>
          <p:nvPr/>
        </p:nvCxnSpPr>
        <p:spPr>
          <a:xfrm>
            <a:off x="9701397" y="4141763"/>
            <a:ext cx="0" cy="945554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AutoShape 112">
            <a:extLst>
              <a:ext uri="{FF2B5EF4-FFF2-40B4-BE49-F238E27FC236}">
                <a16:creationId xmlns:a16="http://schemas.microsoft.com/office/drawing/2014/main" xmlns="" id="{DF925B18-43B7-4C7D-BEE8-7CDB26DB929C}"/>
              </a:ext>
            </a:extLst>
          </p:cNvPr>
          <p:cNvSpPr/>
          <p:nvPr/>
        </p:nvSpPr>
        <p:spPr bwMode="auto">
          <a:xfrm>
            <a:off x="9230556" y="4210286"/>
            <a:ext cx="359179" cy="3575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480C09D-DA03-49A8-A6EB-A9F2F3AF2C53}"/>
              </a:ext>
            </a:extLst>
          </p:cNvPr>
          <p:cNvSpPr txBox="1"/>
          <p:nvPr/>
        </p:nvSpPr>
        <p:spPr>
          <a:xfrm>
            <a:off x="9583558" y="4186304"/>
            <a:ext cx="1937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C2A7E32-7B7C-41F2-B9DD-90517AE54BA7}"/>
              </a:ext>
            </a:extLst>
          </p:cNvPr>
          <p:cNvSpPr txBox="1"/>
          <p:nvPr/>
        </p:nvSpPr>
        <p:spPr>
          <a:xfrm>
            <a:off x="9758248" y="4655985"/>
            <a:ext cx="219930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</a:t>
            </a:r>
            <a:endParaRPr lang="zh-CN" altLang="en-US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070FF42-1AFF-4869-BF36-7974533A5A86}"/>
              </a:ext>
            </a:extLst>
          </p:cNvPr>
          <p:cNvGrpSpPr/>
          <p:nvPr/>
        </p:nvGrpSpPr>
        <p:grpSpPr>
          <a:xfrm>
            <a:off x="6589742" y="4141763"/>
            <a:ext cx="125611" cy="1034069"/>
            <a:chOff x="6589742" y="4243363"/>
            <a:chExt cx="125611" cy="1034069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D2C1F5C3-7A46-4E1A-996E-96D0D7B1C219}"/>
                </a:ext>
              </a:extLst>
            </p:cNvPr>
            <p:cNvCxnSpPr>
              <a:cxnSpLocks/>
            </p:cNvCxnSpPr>
            <p:nvPr/>
          </p:nvCxnSpPr>
          <p:spPr>
            <a:xfrm>
              <a:off x="6652547" y="4243363"/>
              <a:ext cx="0" cy="103406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菱形 48">
              <a:extLst>
                <a:ext uri="{FF2B5EF4-FFF2-40B4-BE49-F238E27FC236}">
                  <a16:creationId xmlns:a16="http://schemas.microsoft.com/office/drawing/2014/main" xmlns="" id="{4E387375-0D32-4F8A-B366-95B8E2BEBE8D}"/>
                </a:ext>
              </a:extLst>
            </p:cNvPr>
            <p:cNvSpPr/>
            <p:nvPr/>
          </p:nvSpPr>
          <p:spPr>
            <a:xfrm>
              <a:off x="6589742" y="4689219"/>
              <a:ext cx="125611" cy="125611"/>
            </a:xfrm>
            <a:prstGeom prst="diamond">
              <a:avLst/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EB80F2B-17CB-4E2A-88EE-A264456AA86D}"/>
              </a:ext>
            </a:extLst>
          </p:cNvPr>
          <p:cNvGrpSpPr/>
          <p:nvPr/>
        </p:nvGrpSpPr>
        <p:grpSpPr>
          <a:xfrm>
            <a:off x="6142487" y="4719977"/>
            <a:ext cx="439706" cy="445622"/>
            <a:chOff x="6142487" y="4817513"/>
            <a:chExt cx="439706" cy="445622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D796FB4E-2B9D-41A6-A908-04325BE8DBC6}"/>
                </a:ext>
              </a:extLst>
            </p:cNvPr>
            <p:cNvSpPr/>
            <p:nvPr/>
          </p:nvSpPr>
          <p:spPr>
            <a:xfrm>
              <a:off x="6142487" y="4817513"/>
              <a:ext cx="439706" cy="445622"/>
            </a:xfrm>
            <a:prstGeom prst="roundRect">
              <a:avLst>
                <a:gd name="adj" fmla="val 8545"/>
              </a:avLst>
            </a:prstGeom>
            <a:solidFill>
              <a:srgbClr val="252D97">
                <a:alpha val="6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74BFDB19-0AC2-44CA-BE3B-18D3AD2BE1E5}"/>
                </a:ext>
              </a:extLst>
            </p:cNvPr>
            <p:cNvGrpSpPr/>
            <p:nvPr/>
          </p:nvGrpSpPr>
          <p:grpSpPr>
            <a:xfrm>
              <a:off x="6206663" y="4890090"/>
              <a:ext cx="298411" cy="298411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59" name="AutoShape 123">
                <a:extLst>
                  <a:ext uri="{FF2B5EF4-FFF2-40B4-BE49-F238E27FC236}">
                    <a16:creationId xmlns:a16="http://schemas.microsoft.com/office/drawing/2014/main" xmlns="" id="{4A287C1C-C04D-49A0-8E0A-14C814EFD0B9}"/>
                  </a:ext>
                </a:extLst>
              </p:cNvPr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124">
                <a:extLst>
                  <a:ext uri="{FF2B5EF4-FFF2-40B4-BE49-F238E27FC236}">
                    <a16:creationId xmlns:a16="http://schemas.microsoft.com/office/drawing/2014/main" xmlns="" id="{2C268B45-9CD1-4612-80ED-8A9474063CF4}"/>
                  </a:ext>
                </a:extLst>
              </p:cNvPr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125">
                <a:extLst>
                  <a:ext uri="{FF2B5EF4-FFF2-40B4-BE49-F238E27FC236}">
                    <a16:creationId xmlns:a16="http://schemas.microsoft.com/office/drawing/2014/main" xmlns="" id="{342D0CA8-4DE6-4E99-9F0E-50C6FB33DFAF}"/>
                  </a:ext>
                </a:extLst>
              </p:cNvPr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8C68933-F421-489C-AFEF-190EA1EA6746}"/>
              </a:ext>
            </a:extLst>
          </p:cNvPr>
          <p:cNvSpPr txBox="1"/>
          <p:nvPr/>
        </p:nvSpPr>
        <p:spPr>
          <a:xfrm>
            <a:off x="6460055" y="4159016"/>
            <a:ext cx="2077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 your title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066A07B-6BE6-499D-84FF-760F91E1D952}"/>
              </a:ext>
            </a:extLst>
          </p:cNvPr>
          <p:cNvSpPr txBox="1"/>
          <p:nvPr/>
        </p:nvSpPr>
        <p:spPr>
          <a:xfrm>
            <a:off x="6690969" y="4659012"/>
            <a:ext cx="235826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Pellentesque habitant morbi tristique senectus et netus et malesuada fames ac turpis egestas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90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4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42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3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6" grpId="0" animBg="1"/>
      <p:bldP spid="57" grpId="0" animBg="1"/>
      <p:bldP spid="58" grpId="0" animBg="1"/>
      <p:bldP spid="60" grpId="0" animBg="1"/>
      <p:bldP spid="61" grpId="0" animBg="1"/>
      <p:bldP spid="55" grpId="0" animBg="1"/>
      <p:bldP spid="62" grpId="0" animBg="1"/>
      <p:bldP spid="63" grpId="0" animBg="1"/>
      <p:bldP spid="64" grpId="0" animBg="1"/>
      <p:bldP spid="48" grpId="0" animBg="1"/>
      <p:bldP spid="15" grpId="0" animBg="1"/>
      <p:bldP spid="16" grpId="0" animBg="1"/>
      <p:bldP spid="4" grpId="0" animBg="1"/>
      <p:bldP spid="19" grpId="0" animBg="1"/>
      <p:bldP spid="8" grpId="0"/>
      <p:bldP spid="9" grpId="0"/>
      <p:bldP spid="39" grpId="0"/>
      <p:bldP spid="40" grpId="0"/>
      <p:bldP spid="43" grpId="0" animBg="1"/>
      <p:bldP spid="45" grpId="0" animBg="1"/>
      <p:bldP spid="46" grpId="0"/>
      <p:bldP spid="47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39CD5DA-0008-4C15-90D6-0A5FBFB6CA0B}"/>
              </a:ext>
            </a:extLst>
          </p:cNvPr>
          <p:cNvSpPr txBox="1"/>
          <p:nvPr/>
        </p:nvSpPr>
        <p:spPr>
          <a:xfrm>
            <a:off x="2823080" y="3830941"/>
            <a:ext cx="105379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rgbClr val="2F39BF">
                    <a:alpha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 Five</a:t>
            </a:r>
            <a:endParaRPr lang="zh-CN" altLang="en-US" sz="16600" b="1" dirty="0">
              <a:solidFill>
                <a:srgbClr val="2F39BF">
                  <a:alpha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57EE17-291D-4923-91A8-41845296EBCD}"/>
              </a:ext>
            </a:extLst>
          </p:cNvPr>
          <p:cNvSpPr txBox="1"/>
          <p:nvPr/>
        </p:nvSpPr>
        <p:spPr>
          <a:xfrm>
            <a:off x="6666279" y="2484261"/>
            <a:ext cx="5767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Fusce posuere, magna sed pulvinar ultricies, purus lectus malesuada libero,</a:t>
            </a:r>
          </a:p>
          <a:p>
            <a:r>
              <a:rPr lang="en-US" altLang="zh-CN" sz="1200" dirty="0"/>
              <a:t> sit amet commodo magna eros quis urna.</a:t>
            </a:r>
          </a:p>
          <a:p>
            <a:endParaRPr lang="en-US" altLang="zh-CN" sz="1200" dirty="0"/>
          </a:p>
          <a:p>
            <a:endParaRPr lang="zh-CN" altLang="en-US" sz="120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4DC7AE2-6A35-4531-BDCC-FC9B88A0114F}"/>
              </a:ext>
            </a:extLst>
          </p:cNvPr>
          <p:cNvGrpSpPr/>
          <p:nvPr/>
        </p:nvGrpSpPr>
        <p:grpSpPr>
          <a:xfrm>
            <a:off x="6564930" y="3315258"/>
            <a:ext cx="2205381" cy="473385"/>
            <a:chOff x="6564930" y="3315258"/>
            <a:chExt cx="2205381" cy="47338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AD672B04-88B2-4C63-87C7-5E4B741CDD4A}"/>
                </a:ext>
              </a:extLst>
            </p:cNvPr>
            <p:cNvSpPr/>
            <p:nvPr/>
          </p:nvSpPr>
          <p:spPr>
            <a:xfrm>
              <a:off x="6750996" y="3315258"/>
              <a:ext cx="1857983" cy="473385"/>
            </a:xfrm>
            <a:prstGeom prst="roundRect">
              <a:avLst>
                <a:gd name="adj" fmla="val 37216"/>
              </a:avLst>
            </a:prstGeom>
            <a:gradFill flip="none" rotWithShape="1">
              <a:gsLst>
                <a:gs pos="100000">
                  <a:srgbClr val="2637B4">
                    <a:alpha val="49804"/>
                  </a:srgbClr>
                </a:gs>
                <a:gs pos="0">
                  <a:srgbClr val="1924B9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38100" dir="5400000" sx="103000" sy="103000" algn="t" rotWithShape="0">
                <a:srgbClr val="2F39B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9C3810F-A46E-4D24-823A-F68080B2BC51}"/>
                </a:ext>
              </a:extLst>
            </p:cNvPr>
            <p:cNvSpPr txBox="1"/>
            <p:nvPr/>
          </p:nvSpPr>
          <p:spPr>
            <a:xfrm>
              <a:off x="6564930" y="3357556"/>
              <a:ext cx="2205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DEC103F-F54E-4510-A5EE-C9CF34251C66}"/>
              </a:ext>
            </a:extLst>
          </p:cNvPr>
          <p:cNvGrpSpPr/>
          <p:nvPr/>
        </p:nvGrpSpPr>
        <p:grpSpPr>
          <a:xfrm>
            <a:off x="11034193" y="6168525"/>
            <a:ext cx="960208" cy="494481"/>
            <a:chOff x="10980115" y="6138895"/>
            <a:chExt cx="960208" cy="494481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xmlns="" id="{3DD13BF5-51FE-47CD-BF82-71544BE2A469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xmlns="" id="{C841D544-8E8C-4CC1-8F31-85C8361B717D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7E3A15D-9B37-4D26-A50E-330312D03124}"/>
              </a:ext>
            </a:extLst>
          </p:cNvPr>
          <p:cNvGrpSpPr/>
          <p:nvPr/>
        </p:nvGrpSpPr>
        <p:grpSpPr>
          <a:xfrm>
            <a:off x="-379080" y="-168604"/>
            <a:ext cx="5595203" cy="5658661"/>
            <a:chOff x="-414745" y="-213996"/>
            <a:chExt cx="5595203" cy="5658661"/>
          </a:xfrm>
          <a:blipFill dpi="0" rotWithShape="1">
            <a:blip r:embed="rId3"/>
            <a:srcRect/>
            <a:stretch>
              <a:fillRect l="9000" r="-34000" b="-28000"/>
            </a:stretch>
          </a:blipFill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E8BD8C49-09E7-425A-88B0-1BD609065304}"/>
                </a:ext>
              </a:extLst>
            </p:cNvPr>
            <p:cNvSpPr/>
            <p:nvPr/>
          </p:nvSpPr>
          <p:spPr>
            <a:xfrm>
              <a:off x="1039442" y="19456"/>
              <a:ext cx="1438274" cy="1359310"/>
            </a:xfrm>
            <a:prstGeom prst="parallelogram">
              <a:avLst>
                <a:gd name="adj" fmla="val 74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4C55976D-0A76-4617-8147-8410FBF8B902}"/>
                </a:ext>
              </a:extLst>
            </p:cNvPr>
            <p:cNvGrpSpPr/>
            <p:nvPr/>
          </p:nvGrpSpPr>
          <p:grpSpPr>
            <a:xfrm>
              <a:off x="-414745" y="-213996"/>
              <a:ext cx="5595203" cy="5658661"/>
              <a:chOff x="-414745" y="-213996"/>
              <a:chExt cx="5595203" cy="5658661"/>
            </a:xfrm>
            <a:grpFill/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D82A7A81-C8DA-4767-AC4C-97E7EA89D463}"/>
                  </a:ext>
                </a:extLst>
              </p:cNvPr>
              <p:cNvSpPr/>
              <p:nvPr/>
            </p:nvSpPr>
            <p:spPr>
              <a:xfrm>
                <a:off x="85726" y="209550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B5B0DE02-06A2-4A2F-B1D2-E7419073BEA0}"/>
                  </a:ext>
                </a:extLst>
              </p:cNvPr>
              <p:cNvSpPr/>
              <p:nvPr/>
            </p:nvSpPr>
            <p:spPr>
              <a:xfrm>
                <a:off x="57354" y="626081"/>
                <a:ext cx="1438274" cy="135931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3172455B-0F23-4937-857F-33B99BEA3BC7}"/>
                  </a:ext>
                </a:extLst>
              </p:cNvPr>
              <p:cNvSpPr/>
              <p:nvPr/>
            </p:nvSpPr>
            <p:spPr>
              <a:xfrm>
                <a:off x="548296" y="506547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DE162DCE-ABEF-4B51-8CF6-310A566A6CF0}"/>
                  </a:ext>
                </a:extLst>
              </p:cNvPr>
              <p:cNvSpPr/>
              <p:nvPr/>
            </p:nvSpPr>
            <p:spPr>
              <a:xfrm>
                <a:off x="143890" y="170406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FBDD141F-F59D-4D3E-9BB0-A0541D1ADFF9}"/>
                  </a:ext>
                </a:extLst>
              </p:cNvPr>
              <p:cNvSpPr/>
              <p:nvPr/>
            </p:nvSpPr>
            <p:spPr>
              <a:xfrm>
                <a:off x="2446176" y="863351"/>
                <a:ext cx="2543175" cy="2956536"/>
              </a:xfrm>
              <a:prstGeom prst="parallelogram">
                <a:avLst>
                  <a:gd name="adj" fmla="val 865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E4B7C119-C9C7-4B38-83E6-8D97FC3DC09E}"/>
                  </a:ext>
                </a:extLst>
              </p:cNvPr>
              <p:cNvSpPr/>
              <p:nvPr/>
            </p:nvSpPr>
            <p:spPr>
              <a:xfrm>
                <a:off x="3660507" y="1233714"/>
                <a:ext cx="1519951" cy="1583583"/>
              </a:xfrm>
              <a:prstGeom prst="parallelogram">
                <a:avLst>
                  <a:gd name="adj" fmla="val 77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415E0BC3-5BFC-49D1-ADBD-0EB936BC02DE}"/>
                  </a:ext>
                </a:extLst>
              </p:cNvPr>
              <p:cNvSpPr/>
              <p:nvPr/>
            </p:nvSpPr>
            <p:spPr>
              <a:xfrm>
                <a:off x="2689874" y="3059454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BA71D7B2-4A83-4E8F-BAB5-1B36A4D70E62}"/>
                  </a:ext>
                </a:extLst>
              </p:cNvPr>
              <p:cNvSpPr/>
              <p:nvPr/>
            </p:nvSpPr>
            <p:spPr>
              <a:xfrm>
                <a:off x="3506646" y="2362756"/>
                <a:ext cx="1376358" cy="1355009"/>
              </a:xfrm>
              <a:prstGeom prst="parallelogram">
                <a:avLst>
                  <a:gd name="adj" fmla="val 71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3016FAA4-1372-482A-85C1-CAD4BF9E43C5}"/>
                  </a:ext>
                </a:extLst>
              </p:cNvPr>
              <p:cNvSpPr/>
              <p:nvPr/>
            </p:nvSpPr>
            <p:spPr>
              <a:xfrm>
                <a:off x="-414745" y="-213996"/>
                <a:ext cx="4635890" cy="5658661"/>
              </a:xfrm>
              <a:prstGeom prst="parallelogram">
                <a:avLst>
                  <a:gd name="adj" fmla="val 909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793A6125-36BA-4279-AC8F-AB7A4567E82A}"/>
                  </a:ext>
                </a:extLst>
              </p:cNvPr>
              <p:cNvSpPr/>
              <p:nvPr/>
            </p:nvSpPr>
            <p:spPr>
              <a:xfrm>
                <a:off x="853983" y="584224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253E5458-5E4E-4E48-AC0C-325D0DD3FCCC}"/>
                  </a:ext>
                </a:extLst>
              </p:cNvPr>
              <p:cNvSpPr/>
              <p:nvPr/>
            </p:nvSpPr>
            <p:spPr>
              <a:xfrm>
                <a:off x="1406153" y="2157396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5B7BB536-8C04-496B-B040-960815B89104}"/>
                  </a:ext>
                </a:extLst>
              </p:cNvPr>
              <p:cNvSpPr/>
              <p:nvPr/>
            </p:nvSpPr>
            <p:spPr>
              <a:xfrm>
                <a:off x="2787415" y="4099014"/>
                <a:ext cx="803908" cy="638283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90A515B3-5A03-469C-983C-0E9C9CC6B83D}"/>
                  </a:ext>
                </a:extLst>
              </p:cNvPr>
              <p:cNvSpPr/>
              <p:nvPr/>
            </p:nvSpPr>
            <p:spPr>
              <a:xfrm>
                <a:off x="3333848" y="713134"/>
                <a:ext cx="1295125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D18B899-52D0-4010-B55B-99FF7181422C}"/>
              </a:ext>
            </a:extLst>
          </p:cNvPr>
          <p:cNvSpPr txBox="1"/>
          <p:nvPr/>
        </p:nvSpPr>
        <p:spPr>
          <a:xfrm>
            <a:off x="6618497" y="518940"/>
            <a:ext cx="5934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Suggestions </a:t>
            </a:r>
          </a:p>
          <a:p>
            <a:r>
              <a:rPr lang="en-US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and Thank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1F68C50-6A21-455E-BC6C-BE0775D77D57}"/>
              </a:ext>
            </a:extLst>
          </p:cNvPr>
          <p:cNvSpPr txBox="1"/>
          <p:nvPr/>
        </p:nvSpPr>
        <p:spPr>
          <a:xfrm>
            <a:off x="10970143" y="620134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18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114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2AD3A4F-2CEC-4BD1-AF10-0B8243F08F71}"/>
              </a:ext>
            </a:extLst>
          </p:cNvPr>
          <p:cNvSpPr/>
          <p:nvPr/>
        </p:nvSpPr>
        <p:spPr>
          <a:xfrm>
            <a:off x="-20096" y="1261640"/>
            <a:ext cx="12192000" cy="43636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28ED989-82ED-4081-890E-225ACB7C31F4}"/>
              </a:ext>
            </a:extLst>
          </p:cNvPr>
          <p:cNvSpPr txBox="1"/>
          <p:nvPr/>
        </p:nvSpPr>
        <p:spPr>
          <a:xfrm>
            <a:off x="1072545" y="2066650"/>
            <a:ext cx="350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Suggestions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F98BA936-5BE1-430E-81B3-2FAD994FAEED}"/>
              </a:ext>
            </a:extLst>
          </p:cNvPr>
          <p:cNvSpPr/>
          <p:nvPr/>
        </p:nvSpPr>
        <p:spPr>
          <a:xfrm>
            <a:off x="1153525" y="3799501"/>
            <a:ext cx="324091" cy="218057"/>
          </a:xfrm>
          <a:prstGeom prst="parallelogram">
            <a:avLst>
              <a:gd name="adj" fmla="val 58096"/>
            </a:avLst>
          </a:prstGeom>
          <a:solidFill>
            <a:srgbClr val="2C3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xmlns="" id="{818BC3FA-8F14-499F-A768-61420BC2969E}"/>
              </a:ext>
            </a:extLst>
          </p:cNvPr>
          <p:cNvSpPr/>
          <p:nvPr/>
        </p:nvSpPr>
        <p:spPr>
          <a:xfrm>
            <a:off x="1412465" y="3799501"/>
            <a:ext cx="324091" cy="218057"/>
          </a:xfrm>
          <a:prstGeom prst="parallelogram">
            <a:avLst>
              <a:gd name="adj" fmla="val 58096"/>
            </a:avLst>
          </a:prstGeom>
          <a:solidFill>
            <a:srgbClr val="D6A3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00A694F0-E32E-46EA-AAED-E7B415DC1034}"/>
              </a:ext>
            </a:extLst>
          </p:cNvPr>
          <p:cNvSpPr/>
          <p:nvPr/>
        </p:nvSpPr>
        <p:spPr>
          <a:xfrm>
            <a:off x="1671405" y="3799501"/>
            <a:ext cx="324091" cy="218057"/>
          </a:xfrm>
          <a:prstGeom prst="parallelogram">
            <a:avLst>
              <a:gd name="adj" fmla="val 58096"/>
            </a:avLst>
          </a:prstGeom>
          <a:solidFill>
            <a:srgbClr val="DBD1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3399361-FD7B-41D2-8F8C-3ABB9716583D}"/>
              </a:ext>
            </a:extLst>
          </p:cNvPr>
          <p:cNvCxnSpPr/>
          <p:nvPr/>
        </p:nvCxnSpPr>
        <p:spPr>
          <a:xfrm>
            <a:off x="4983982" y="2217375"/>
            <a:ext cx="0" cy="2203899"/>
          </a:xfrm>
          <a:prstGeom prst="line">
            <a:avLst/>
          </a:prstGeom>
          <a:ln w="15875">
            <a:solidFill>
              <a:srgbClr val="252D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utoShape 135">
            <a:extLst>
              <a:ext uri="{FF2B5EF4-FFF2-40B4-BE49-F238E27FC236}">
                <a16:creationId xmlns:a16="http://schemas.microsoft.com/office/drawing/2014/main" xmlns="" id="{F4FE22F9-2FD4-498E-B17A-28D56D11A336}"/>
              </a:ext>
            </a:extLst>
          </p:cNvPr>
          <p:cNvSpPr/>
          <p:nvPr/>
        </p:nvSpPr>
        <p:spPr bwMode="auto">
          <a:xfrm>
            <a:off x="5652219" y="2329444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40" name="Group 82">
            <a:extLst>
              <a:ext uri="{FF2B5EF4-FFF2-40B4-BE49-F238E27FC236}">
                <a16:creationId xmlns:a16="http://schemas.microsoft.com/office/drawing/2014/main" xmlns="" id="{D166EEF3-4D65-48BA-A2CA-665A5F3270ED}"/>
              </a:ext>
            </a:extLst>
          </p:cNvPr>
          <p:cNvGrpSpPr/>
          <p:nvPr/>
        </p:nvGrpSpPr>
        <p:grpSpPr>
          <a:xfrm>
            <a:off x="5660115" y="313747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41" name="AutoShape 81">
              <a:extLst>
                <a:ext uri="{FF2B5EF4-FFF2-40B4-BE49-F238E27FC236}">
                  <a16:creationId xmlns:a16="http://schemas.microsoft.com/office/drawing/2014/main" xmlns="" id="{E318605A-9016-4A1C-BADC-E794D4A01BA6}"/>
                </a:ext>
              </a:extLst>
            </p:cNvPr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82">
              <a:extLst>
                <a:ext uri="{FF2B5EF4-FFF2-40B4-BE49-F238E27FC236}">
                  <a16:creationId xmlns:a16="http://schemas.microsoft.com/office/drawing/2014/main" xmlns="" id="{007525A5-AF7E-4550-B214-3CDA246E0C45}"/>
                </a:ext>
              </a:extLst>
            </p:cNvPr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E76E5815-ED99-46B3-91F4-67767A525A52}"/>
              </a:ext>
            </a:extLst>
          </p:cNvPr>
          <p:cNvGrpSpPr/>
          <p:nvPr/>
        </p:nvGrpSpPr>
        <p:grpSpPr>
          <a:xfrm>
            <a:off x="5651828" y="39868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44" name="AutoShape 126">
              <a:extLst>
                <a:ext uri="{FF2B5EF4-FFF2-40B4-BE49-F238E27FC236}">
                  <a16:creationId xmlns:a16="http://schemas.microsoft.com/office/drawing/2014/main" xmlns="" id="{E55FC578-A177-40F7-A1F8-78B36F77CDA8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45" name="AutoShape 127">
              <a:extLst>
                <a:ext uri="{FF2B5EF4-FFF2-40B4-BE49-F238E27FC236}">
                  <a16:creationId xmlns:a16="http://schemas.microsoft.com/office/drawing/2014/main" xmlns="" id="{664FC1FD-C8A6-43C1-835C-D80D1753178A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E05CC99-E545-4505-B43D-1484B1DAD10B}"/>
              </a:ext>
            </a:extLst>
          </p:cNvPr>
          <p:cNvSpPr txBox="1"/>
          <p:nvPr/>
        </p:nvSpPr>
        <p:spPr>
          <a:xfrm>
            <a:off x="6290265" y="2197278"/>
            <a:ext cx="5446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8A4A779-D02B-465A-82B7-C5E3A6C16414}"/>
              </a:ext>
            </a:extLst>
          </p:cNvPr>
          <p:cNvSpPr txBox="1"/>
          <p:nvPr/>
        </p:nvSpPr>
        <p:spPr>
          <a:xfrm>
            <a:off x="6290265" y="3078253"/>
            <a:ext cx="5446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A73D6CF-CC4A-4869-B5C4-EA5BA9C39C91}"/>
              </a:ext>
            </a:extLst>
          </p:cNvPr>
          <p:cNvSpPr txBox="1"/>
          <p:nvPr/>
        </p:nvSpPr>
        <p:spPr>
          <a:xfrm>
            <a:off x="6290265" y="3908529"/>
            <a:ext cx="5446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608D0893-B2A5-427B-B2EC-3FE2E86E6E24}"/>
              </a:ext>
            </a:extLst>
          </p:cNvPr>
          <p:cNvGrpSpPr/>
          <p:nvPr/>
        </p:nvGrpSpPr>
        <p:grpSpPr>
          <a:xfrm>
            <a:off x="6740614" y="474563"/>
            <a:ext cx="1940398" cy="1209645"/>
            <a:chOff x="6740614" y="474563"/>
            <a:chExt cx="1940398" cy="1209645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xmlns="" id="{A3E16D4A-AD70-4AF2-97A0-1F9415F2D4F7}"/>
                </a:ext>
              </a:extLst>
            </p:cNvPr>
            <p:cNvSpPr/>
            <p:nvPr/>
          </p:nvSpPr>
          <p:spPr>
            <a:xfrm>
              <a:off x="6771189" y="474563"/>
              <a:ext cx="1909823" cy="1192192"/>
            </a:xfrm>
            <a:prstGeom prst="parallelogram">
              <a:avLst>
                <a:gd name="adj" fmla="val 37406"/>
              </a:avLst>
            </a:prstGeom>
            <a:blipFill>
              <a:blip r:embed="rId2"/>
              <a:stretch>
                <a:fillRect l="-2000" t="15000" r="-12000" b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39545BA9-273F-43D9-8BFF-BD1A73D42715}"/>
                </a:ext>
              </a:extLst>
            </p:cNvPr>
            <p:cNvSpPr/>
            <p:nvPr/>
          </p:nvSpPr>
          <p:spPr>
            <a:xfrm>
              <a:off x="8425489" y="631033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2C3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87044CBC-BBE1-4917-B0B9-EF40A6CD3D68}"/>
                </a:ext>
              </a:extLst>
            </p:cNvPr>
            <p:cNvSpPr/>
            <p:nvPr/>
          </p:nvSpPr>
          <p:spPr>
            <a:xfrm rot="10800000">
              <a:off x="6740614" y="1527454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2C3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B6DA938-16E3-4EC0-AF9B-6D6C4AFD91B3}"/>
              </a:ext>
            </a:extLst>
          </p:cNvPr>
          <p:cNvGrpSpPr/>
          <p:nvPr/>
        </p:nvGrpSpPr>
        <p:grpSpPr>
          <a:xfrm>
            <a:off x="8364087" y="470688"/>
            <a:ext cx="1945098" cy="1213520"/>
            <a:chOff x="8364087" y="470688"/>
            <a:chExt cx="1945098" cy="1213520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xmlns="" id="{7B0FBA1B-B038-462A-8E29-C9E2BC1B6214}"/>
                </a:ext>
              </a:extLst>
            </p:cNvPr>
            <p:cNvSpPr/>
            <p:nvPr/>
          </p:nvSpPr>
          <p:spPr>
            <a:xfrm>
              <a:off x="8399362" y="470688"/>
              <a:ext cx="1909823" cy="1192191"/>
            </a:xfrm>
            <a:prstGeom prst="parallelogram">
              <a:avLst>
                <a:gd name="adj" fmla="val 37406"/>
              </a:avLst>
            </a:prstGeom>
            <a:blipFill>
              <a:blip r:embed="rId3"/>
              <a:stretch>
                <a:fillRect l="-2000" t="15000" r="-12000" b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0BDFEDFB-C2B4-4FA7-8A31-C4B04EAE72C2}"/>
                </a:ext>
              </a:extLst>
            </p:cNvPr>
            <p:cNvSpPr/>
            <p:nvPr/>
          </p:nvSpPr>
          <p:spPr>
            <a:xfrm>
              <a:off x="10044666" y="626679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D6A3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B27C2C92-E27C-426F-B87C-87BB47AFDDB0}"/>
                </a:ext>
              </a:extLst>
            </p:cNvPr>
            <p:cNvSpPr/>
            <p:nvPr/>
          </p:nvSpPr>
          <p:spPr>
            <a:xfrm rot="10800000">
              <a:off x="8364087" y="1527454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D6A3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BAC7E29F-2962-4FF0-B2B2-5D520C60F439}"/>
              </a:ext>
            </a:extLst>
          </p:cNvPr>
          <p:cNvGrpSpPr/>
          <p:nvPr/>
        </p:nvGrpSpPr>
        <p:grpSpPr>
          <a:xfrm>
            <a:off x="9978800" y="474562"/>
            <a:ext cx="1949948" cy="1204652"/>
            <a:chOff x="9978800" y="474562"/>
            <a:chExt cx="1949948" cy="1204652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xmlns="" id="{C651BB8C-E232-4B5F-8191-9C26C398B4B5}"/>
                </a:ext>
              </a:extLst>
            </p:cNvPr>
            <p:cNvSpPr/>
            <p:nvPr/>
          </p:nvSpPr>
          <p:spPr>
            <a:xfrm>
              <a:off x="10018925" y="474562"/>
              <a:ext cx="1909823" cy="1192191"/>
            </a:xfrm>
            <a:prstGeom prst="parallelogram">
              <a:avLst>
                <a:gd name="adj" fmla="val 37406"/>
              </a:avLst>
            </a:prstGeom>
            <a:blipFill>
              <a:blip r:embed="rId4"/>
              <a:stretch>
                <a:fillRect l="-2000" t="15000" r="-12000" b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C4FDE925-71BD-477D-83BF-F1902828B12E}"/>
                </a:ext>
              </a:extLst>
            </p:cNvPr>
            <p:cNvSpPr/>
            <p:nvPr/>
          </p:nvSpPr>
          <p:spPr>
            <a:xfrm>
              <a:off x="11676198" y="626679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DBD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084EC25-F7BE-4733-9DF9-F7808B5B7DFD}"/>
                </a:ext>
              </a:extLst>
            </p:cNvPr>
            <p:cNvSpPr/>
            <p:nvPr/>
          </p:nvSpPr>
          <p:spPr>
            <a:xfrm rot="10800000">
              <a:off x="9978800" y="1522460"/>
              <a:ext cx="217714" cy="156754"/>
            </a:xfrm>
            <a:custGeom>
              <a:avLst/>
              <a:gdLst>
                <a:gd name="connsiteX0" fmla="*/ 0 w 217714"/>
                <a:gd name="connsiteY0" fmla="*/ 0 h 156754"/>
                <a:gd name="connsiteX1" fmla="*/ 217714 w 217714"/>
                <a:gd name="connsiteY1" fmla="*/ 0 h 156754"/>
                <a:gd name="connsiteX2" fmla="*/ 165462 w 217714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714" h="156754">
                  <a:moveTo>
                    <a:pt x="0" y="0"/>
                  </a:moveTo>
                  <a:lnTo>
                    <a:pt x="217714" y="0"/>
                  </a:lnTo>
                  <a:lnTo>
                    <a:pt x="165462" y="156754"/>
                  </a:lnTo>
                </a:path>
              </a:pathLst>
            </a:custGeom>
            <a:noFill/>
            <a:ln w="25400">
              <a:solidFill>
                <a:srgbClr val="DBD1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8E3DD32-35A0-4088-B33E-B12F80557060}"/>
              </a:ext>
            </a:extLst>
          </p:cNvPr>
          <p:cNvSpPr txBox="1"/>
          <p:nvPr/>
        </p:nvSpPr>
        <p:spPr>
          <a:xfrm>
            <a:off x="10915050" y="617744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19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0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5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5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34" grpId="0" animBg="1"/>
      <p:bldP spid="35" grpId="0" animBg="1"/>
      <p:bldP spid="36" grpId="0" animBg="1"/>
      <p:bldP spid="39" grpId="0" animBg="1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平行四边形 35">
            <a:extLst>
              <a:ext uri="{FF2B5EF4-FFF2-40B4-BE49-F238E27FC236}">
                <a16:creationId xmlns:a16="http://schemas.microsoft.com/office/drawing/2014/main" xmlns="" id="{9150EA4A-E227-453A-B9BB-0CB308C76422}"/>
              </a:ext>
            </a:extLst>
          </p:cNvPr>
          <p:cNvSpPr/>
          <p:nvPr/>
        </p:nvSpPr>
        <p:spPr>
          <a:xfrm>
            <a:off x="7497482" y="-283420"/>
            <a:ext cx="6985765" cy="5707869"/>
          </a:xfrm>
          <a:prstGeom prst="parallelogram">
            <a:avLst>
              <a:gd name="adj" fmla="val 7124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B232D6E-FEA6-4A04-93E5-E3BB8D7E520D}"/>
              </a:ext>
            </a:extLst>
          </p:cNvPr>
          <p:cNvGrpSpPr/>
          <p:nvPr/>
        </p:nvGrpSpPr>
        <p:grpSpPr>
          <a:xfrm>
            <a:off x="0" y="0"/>
            <a:ext cx="8744607" cy="6873767"/>
            <a:chOff x="0" y="0"/>
            <a:chExt cx="8744607" cy="6873767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A558AECD-E7EF-446A-AE33-DAD56FBB2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448"/>
            <a:stretch>
              <a:fillRect/>
            </a:stretch>
          </p:blipFill>
          <p:spPr>
            <a:xfrm>
              <a:off x="0" y="0"/>
              <a:ext cx="8728542" cy="6873767"/>
            </a:xfrm>
            <a:custGeom>
              <a:avLst/>
              <a:gdLst>
                <a:gd name="connsiteX0" fmla="*/ 0 w 8728542"/>
                <a:gd name="connsiteY0" fmla="*/ 0 h 6873767"/>
                <a:gd name="connsiteX1" fmla="*/ 3399101 w 8728542"/>
                <a:gd name="connsiteY1" fmla="*/ 0 h 6873767"/>
                <a:gd name="connsiteX2" fmla="*/ 8728542 w 8728542"/>
                <a:gd name="connsiteY2" fmla="*/ 6873767 h 6873767"/>
                <a:gd name="connsiteX3" fmla="*/ 0 w 8728542"/>
                <a:gd name="connsiteY3" fmla="*/ 6873767 h 687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8542" h="6873767">
                  <a:moveTo>
                    <a:pt x="0" y="0"/>
                  </a:moveTo>
                  <a:lnTo>
                    <a:pt x="3399101" y="0"/>
                  </a:lnTo>
                  <a:lnTo>
                    <a:pt x="8728542" y="6873767"/>
                  </a:lnTo>
                  <a:lnTo>
                    <a:pt x="0" y="6873767"/>
                  </a:lnTo>
                  <a:close/>
                </a:path>
              </a:pathLst>
            </a:cu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806FF33-4CFC-4E7E-B13C-029699372AA3}"/>
                </a:ext>
              </a:extLst>
            </p:cNvPr>
            <p:cNvSpPr/>
            <p:nvPr/>
          </p:nvSpPr>
          <p:spPr>
            <a:xfrm>
              <a:off x="0" y="2"/>
              <a:ext cx="8744607" cy="6873765"/>
            </a:xfrm>
            <a:custGeom>
              <a:avLst/>
              <a:gdLst>
                <a:gd name="connsiteX0" fmla="*/ 3405352 w 8744607"/>
                <a:gd name="connsiteY0" fmla="*/ 0 h 6873765"/>
                <a:gd name="connsiteX1" fmla="*/ 0 w 8744607"/>
                <a:gd name="connsiteY1" fmla="*/ 0 h 6873765"/>
                <a:gd name="connsiteX2" fmla="*/ 0 w 8744607"/>
                <a:gd name="connsiteY2" fmla="*/ 6873765 h 6873765"/>
                <a:gd name="connsiteX3" fmla="*/ 8744607 w 8744607"/>
                <a:gd name="connsiteY3" fmla="*/ 6873765 h 6873765"/>
                <a:gd name="connsiteX4" fmla="*/ 3405352 w 8744607"/>
                <a:gd name="connsiteY4" fmla="*/ 0 h 687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44607" h="6873765">
                  <a:moveTo>
                    <a:pt x="3405352" y="0"/>
                  </a:moveTo>
                  <a:lnTo>
                    <a:pt x="0" y="0"/>
                  </a:lnTo>
                  <a:lnTo>
                    <a:pt x="0" y="6873765"/>
                  </a:lnTo>
                  <a:lnTo>
                    <a:pt x="8744607" y="6873765"/>
                  </a:lnTo>
                  <a:lnTo>
                    <a:pt x="3405352" y="0"/>
                  </a:lnTo>
                  <a:close/>
                </a:path>
              </a:pathLst>
            </a:custGeom>
            <a:solidFill>
              <a:srgbClr val="0441DA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9380676-5C3B-4640-B750-3417B9B91D84}"/>
              </a:ext>
            </a:extLst>
          </p:cNvPr>
          <p:cNvGrpSpPr/>
          <p:nvPr/>
        </p:nvGrpSpPr>
        <p:grpSpPr>
          <a:xfrm>
            <a:off x="11024360" y="6163476"/>
            <a:ext cx="960208" cy="494481"/>
            <a:chOff x="10980115" y="6138895"/>
            <a:chExt cx="960208" cy="494481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99DBE5ED-AC44-4FED-8F20-FA61D534C2D7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xmlns="" id="{A0A9BA38-9C87-451C-9402-3E1FD00E054C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1ED3CEDE-E267-4DD7-A5AA-CFA3F07D1F9A}"/>
              </a:ext>
            </a:extLst>
          </p:cNvPr>
          <p:cNvSpPr/>
          <p:nvPr/>
        </p:nvSpPr>
        <p:spPr>
          <a:xfrm>
            <a:off x="4205061" y="740117"/>
            <a:ext cx="7813814" cy="5110113"/>
          </a:xfrm>
          <a:prstGeom prst="parallelogram">
            <a:avLst>
              <a:gd name="adj" fmla="val 71240"/>
            </a:avLst>
          </a:prstGeom>
          <a:solidFill>
            <a:srgbClr val="FEB2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B75E047-21F2-4FF0-9B76-16062C9493E9}"/>
              </a:ext>
            </a:extLst>
          </p:cNvPr>
          <p:cNvSpPr txBox="1"/>
          <p:nvPr/>
        </p:nvSpPr>
        <p:spPr>
          <a:xfrm>
            <a:off x="8365418" y="1110156"/>
            <a:ext cx="2580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选题背景与意义</a:t>
            </a:r>
          </a:p>
        </p:txBody>
      </p:sp>
      <p:sp>
        <p:nvSpPr>
          <p:cNvPr id="28" name="Freeform 867">
            <a:extLst>
              <a:ext uri="{FF2B5EF4-FFF2-40B4-BE49-F238E27FC236}">
                <a16:creationId xmlns:a16="http://schemas.microsoft.com/office/drawing/2014/main" xmlns="" id="{C21FD850-C28E-45BD-A062-C17A55C6B2CA}"/>
              </a:ext>
            </a:extLst>
          </p:cNvPr>
          <p:cNvSpPr>
            <a:spLocks noEditPoints="1"/>
          </p:cNvSpPr>
          <p:nvPr/>
        </p:nvSpPr>
        <p:spPr bwMode="auto">
          <a:xfrm>
            <a:off x="8006865" y="1122029"/>
            <a:ext cx="482600" cy="363538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F475151-9DB2-463B-A1A2-8A4C3D340A30}"/>
              </a:ext>
            </a:extLst>
          </p:cNvPr>
          <p:cNvSpPr txBox="1"/>
          <p:nvPr/>
        </p:nvSpPr>
        <p:spPr>
          <a:xfrm>
            <a:off x="7937492" y="2061557"/>
            <a:ext cx="2580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理论基础与文件综述</a:t>
            </a:r>
          </a:p>
        </p:txBody>
      </p:sp>
      <p:sp>
        <p:nvSpPr>
          <p:cNvPr id="38" name="Freeform 864">
            <a:extLst>
              <a:ext uri="{FF2B5EF4-FFF2-40B4-BE49-F238E27FC236}">
                <a16:creationId xmlns:a16="http://schemas.microsoft.com/office/drawing/2014/main" xmlns="" id="{E623C9B2-EFBC-4E23-AB73-D953E2A2148D}"/>
              </a:ext>
            </a:extLst>
          </p:cNvPr>
          <p:cNvSpPr>
            <a:spLocks noEditPoints="1"/>
          </p:cNvSpPr>
          <p:nvPr/>
        </p:nvSpPr>
        <p:spPr bwMode="auto">
          <a:xfrm>
            <a:off x="7361624" y="2085531"/>
            <a:ext cx="465138" cy="314325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3D36217-E193-433D-BD47-5BAC841F19D9}"/>
              </a:ext>
            </a:extLst>
          </p:cNvPr>
          <p:cNvSpPr txBox="1"/>
          <p:nvPr/>
        </p:nvSpPr>
        <p:spPr>
          <a:xfrm>
            <a:off x="6940005" y="3012958"/>
            <a:ext cx="2580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研究方法与思路</a:t>
            </a:r>
          </a:p>
        </p:txBody>
      </p:sp>
      <p:sp>
        <p:nvSpPr>
          <p:cNvPr id="39" name="Freeform 882">
            <a:extLst>
              <a:ext uri="{FF2B5EF4-FFF2-40B4-BE49-F238E27FC236}">
                <a16:creationId xmlns:a16="http://schemas.microsoft.com/office/drawing/2014/main" xmlns="" id="{B8226481-91B3-44CE-A7AD-3B2EDBE6F97D}"/>
              </a:ext>
            </a:extLst>
          </p:cNvPr>
          <p:cNvSpPr>
            <a:spLocks noEditPoints="1"/>
          </p:cNvSpPr>
          <p:nvPr/>
        </p:nvSpPr>
        <p:spPr bwMode="auto">
          <a:xfrm>
            <a:off x="6760502" y="2964317"/>
            <a:ext cx="341299" cy="502641"/>
          </a:xfrm>
          <a:custGeom>
            <a:avLst/>
            <a:gdLst>
              <a:gd name="T0" fmla="*/ 69 w 116"/>
              <a:gd name="T1" fmla="*/ 6 h 171"/>
              <a:gd name="T2" fmla="*/ 83 w 116"/>
              <a:gd name="T3" fmla="*/ 3 h 171"/>
              <a:gd name="T4" fmla="*/ 110 w 116"/>
              <a:gd name="T5" fmla="*/ 19 h 171"/>
              <a:gd name="T6" fmla="*/ 113 w 116"/>
              <a:gd name="T7" fmla="*/ 33 h 171"/>
              <a:gd name="T8" fmla="*/ 109 w 116"/>
              <a:gd name="T9" fmla="*/ 39 h 171"/>
              <a:gd name="T10" fmla="*/ 65 w 116"/>
              <a:gd name="T11" fmla="*/ 12 h 171"/>
              <a:gd name="T12" fmla="*/ 69 w 116"/>
              <a:gd name="T13" fmla="*/ 6 h 171"/>
              <a:gd name="T14" fmla="*/ 60 w 116"/>
              <a:gd name="T15" fmla="*/ 21 h 171"/>
              <a:gd name="T16" fmla="*/ 54 w 116"/>
              <a:gd name="T17" fmla="*/ 31 h 171"/>
              <a:gd name="T18" fmla="*/ 98 w 116"/>
              <a:gd name="T19" fmla="*/ 58 h 171"/>
              <a:gd name="T20" fmla="*/ 104 w 116"/>
              <a:gd name="T21" fmla="*/ 48 h 171"/>
              <a:gd name="T22" fmla="*/ 60 w 116"/>
              <a:gd name="T23" fmla="*/ 21 h 171"/>
              <a:gd name="T24" fmla="*/ 1 w 116"/>
              <a:gd name="T25" fmla="*/ 164 h 171"/>
              <a:gd name="T26" fmla="*/ 5 w 116"/>
              <a:gd name="T27" fmla="*/ 130 h 171"/>
              <a:gd name="T28" fmla="*/ 33 w 116"/>
              <a:gd name="T29" fmla="*/ 147 h 171"/>
              <a:gd name="T30" fmla="*/ 5 w 116"/>
              <a:gd name="T31" fmla="*/ 167 h 171"/>
              <a:gd name="T32" fmla="*/ 1 w 116"/>
              <a:gd name="T33" fmla="*/ 164 h 171"/>
              <a:gd name="T34" fmla="*/ 7 w 116"/>
              <a:gd name="T35" fmla="*/ 109 h 171"/>
              <a:gd name="T36" fmla="*/ 49 w 116"/>
              <a:gd name="T37" fmla="*/ 40 h 171"/>
              <a:gd name="T38" fmla="*/ 63 w 116"/>
              <a:gd name="T39" fmla="*/ 49 h 171"/>
              <a:gd name="T40" fmla="*/ 22 w 116"/>
              <a:gd name="T41" fmla="*/ 117 h 171"/>
              <a:gd name="T42" fmla="*/ 7 w 116"/>
              <a:gd name="T43" fmla="*/ 109 h 171"/>
              <a:gd name="T44" fmla="*/ 36 w 116"/>
              <a:gd name="T45" fmla="*/ 126 h 171"/>
              <a:gd name="T46" fmla="*/ 78 w 116"/>
              <a:gd name="T47" fmla="*/ 58 h 171"/>
              <a:gd name="T48" fmla="*/ 92 w 116"/>
              <a:gd name="T49" fmla="*/ 67 h 171"/>
              <a:gd name="T50" fmla="*/ 51 w 116"/>
              <a:gd name="T51" fmla="*/ 135 h 171"/>
              <a:gd name="T52" fmla="*/ 36 w 116"/>
              <a:gd name="T53" fmla="*/ 126 h 171"/>
              <a:gd name="T54" fmla="*/ 35 w 116"/>
              <a:gd name="T55" fmla="*/ 164 h 171"/>
              <a:gd name="T56" fmla="*/ 110 w 116"/>
              <a:gd name="T57" fmla="*/ 164 h 171"/>
              <a:gd name="T58" fmla="*/ 114 w 116"/>
              <a:gd name="T59" fmla="*/ 168 h 171"/>
              <a:gd name="T60" fmla="*/ 110 w 116"/>
              <a:gd name="T61" fmla="*/ 171 h 171"/>
              <a:gd name="T62" fmla="*/ 35 w 116"/>
              <a:gd name="T63" fmla="*/ 171 h 171"/>
              <a:gd name="T64" fmla="*/ 31 w 116"/>
              <a:gd name="T65" fmla="*/ 168 h 171"/>
              <a:gd name="T66" fmla="*/ 35 w 116"/>
              <a:gd name="T67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71">
                <a:moveTo>
                  <a:pt x="69" y="6"/>
                </a:moveTo>
                <a:cubicBezTo>
                  <a:pt x="72" y="1"/>
                  <a:pt x="78" y="0"/>
                  <a:pt x="83" y="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4" y="22"/>
                  <a:pt x="116" y="28"/>
                  <a:pt x="113" y="33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65" y="12"/>
                  <a:pt x="65" y="12"/>
                  <a:pt x="65" y="12"/>
                </a:cubicBezTo>
                <a:lnTo>
                  <a:pt x="69" y="6"/>
                </a:lnTo>
                <a:close/>
                <a:moveTo>
                  <a:pt x="60" y="21"/>
                </a:moveTo>
                <a:cubicBezTo>
                  <a:pt x="54" y="31"/>
                  <a:pt x="54" y="31"/>
                  <a:pt x="54" y="31"/>
                </a:cubicBezTo>
                <a:cubicBezTo>
                  <a:pt x="98" y="58"/>
                  <a:pt x="98" y="58"/>
                  <a:pt x="98" y="58"/>
                </a:cubicBezTo>
                <a:cubicBezTo>
                  <a:pt x="104" y="48"/>
                  <a:pt x="104" y="48"/>
                  <a:pt x="104" y="48"/>
                </a:cubicBezTo>
                <a:lnTo>
                  <a:pt x="60" y="21"/>
                </a:lnTo>
                <a:close/>
                <a:moveTo>
                  <a:pt x="1" y="164"/>
                </a:moveTo>
                <a:cubicBezTo>
                  <a:pt x="5" y="130"/>
                  <a:pt x="5" y="130"/>
                  <a:pt x="5" y="130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5" y="167"/>
                  <a:pt x="5" y="167"/>
                  <a:pt x="5" y="167"/>
                </a:cubicBezTo>
                <a:cubicBezTo>
                  <a:pt x="2" y="169"/>
                  <a:pt x="0" y="168"/>
                  <a:pt x="1" y="164"/>
                </a:cubicBezTo>
                <a:close/>
                <a:moveTo>
                  <a:pt x="7" y="109"/>
                </a:moveTo>
                <a:cubicBezTo>
                  <a:pt x="49" y="40"/>
                  <a:pt x="49" y="40"/>
                  <a:pt x="49" y="40"/>
                </a:cubicBezTo>
                <a:cubicBezTo>
                  <a:pt x="63" y="49"/>
                  <a:pt x="63" y="49"/>
                  <a:pt x="63" y="49"/>
                </a:cubicBezTo>
                <a:cubicBezTo>
                  <a:pt x="22" y="117"/>
                  <a:pt x="22" y="117"/>
                  <a:pt x="22" y="117"/>
                </a:cubicBezTo>
                <a:lnTo>
                  <a:pt x="7" y="109"/>
                </a:lnTo>
                <a:close/>
                <a:moveTo>
                  <a:pt x="36" y="126"/>
                </a:moveTo>
                <a:cubicBezTo>
                  <a:pt x="78" y="58"/>
                  <a:pt x="78" y="58"/>
                  <a:pt x="78" y="58"/>
                </a:cubicBezTo>
                <a:cubicBezTo>
                  <a:pt x="92" y="67"/>
                  <a:pt x="92" y="67"/>
                  <a:pt x="92" y="67"/>
                </a:cubicBezTo>
                <a:cubicBezTo>
                  <a:pt x="51" y="135"/>
                  <a:pt x="51" y="135"/>
                  <a:pt x="51" y="135"/>
                </a:cubicBezTo>
                <a:lnTo>
                  <a:pt x="36" y="126"/>
                </a:lnTo>
                <a:close/>
                <a:moveTo>
                  <a:pt x="35" y="164"/>
                </a:moveTo>
                <a:cubicBezTo>
                  <a:pt x="110" y="164"/>
                  <a:pt x="110" y="164"/>
                  <a:pt x="110" y="164"/>
                </a:cubicBezTo>
                <a:cubicBezTo>
                  <a:pt x="112" y="164"/>
                  <a:pt x="114" y="165"/>
                  <a:pt x="114" y="168"/>
                </a:cubicBezTo>
                <a:cubicBezTo>
                  <a:pt x="114" y="170"/>
                  <a:pt x="112" y="171"/>
                  <a:pt x="110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2" y="171"/>
                  <a:pt x="31" y="170"/>
                  <a:pt x="31" y="168"/>
                </a:cubicBezTo>
                <a:cubicBezTo>
                  <a:pt x="31" y="165"/>
                  <a:pt x="32" y="164"/>
                  <a:pt x="3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613D8DA-9AC8-45DB-9815-201528333FE9}"/>
              </a:ext>
            </a:extLst>
          </p:cNvPr>
          <p:cNvSpPr txBox="1"/>
          <p:nvPr/>
        </p:nvSpPr>
        <p:spPr>
          <a:xfrm>
            <a:off x="6299726" y="3964359"/>
            <a:ext cx="2580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数据分析与应用</a:t>
            </a:r>
          </a:p>
        </p:txBody>
      </p:sp>
      <p:sp>
        <p:nvSpPr>
          <p:cNvPr id="40" name="Freeform 870">
            <a:extLst>
              <a:ext uri="{FF2B5EF4-FFF2-40B4-BE49-F238E27FC236}">
                <a16:creationId xmlns:a16="http://schemas.microsoft.com/office/drawing/2014/main" xmlns="" id="{636AE4A5-476F-4BE5-81D7-50909BECC720}"/>
              </a:ext>
            </a:extLst>
          </p:cNvPr>
          <p:cNvSpPr>
            <a:spLocks noEditPoints="1"/>
          </p:cNvSpPr>
          <p:nvPr/>
        </p:nvSpPr>
        <p:spPr bwMode="auto">
          <a:xfrm>
            <a:off x="6004607" y="3990480"/>
            <a:ext cx="446088" cy="409575"/>
          </a:xfrm>
          <a:custGeom>
            <a:avLst/>
            <a:gdLst>
              <a:gd name="T0" fmla="*/ 196 w 290"/>
              <a:gd name="T1" fmla="*/ 9 h 266"/>
              <a:gd name="T2" fmla="*/ 251 w 290"/>
              <a:gd name="T3" fmla="*/ 22 h 266"/>
              <a:gd name="T4" fmla="*/ 266 w 290"/>
              <a:gd name="T5" fmla="*/ 6 h 266"/>
              <a:gd name="T6" fmla="*/ 273 w 290"/>
              <a:gd name="T7" fmla="*/ 86 h 266"/>
              <a:gd name="T8" fmla="*/ 214 w 290"/>
              <a:gd name="T9" fmla="*/ 130 h 266"/>
              <a:gd name="T10" fmla="*/ 214 w 290"/>
              <a:gd name="T11" fmla="*/ 142 h 266"/>
              <a:gd name="T12" fmla="*/ 169 w 290"/>
              <a:gd name="T13" fmla="*/ 170 h 266"/>
              <a:gd name="T14" fmla="*/ 98 w 290"/>
              <a:gd name="T15" fmla="*/ 249 h 266"/>
              <a:gd name="T16" fmla="*/ 62 w 290"/>
              <a:gd name="T17" fmla="*/ 261 h 266"/>
              <a:gd name="T18" fmla="*/ 14 w 290"/>
              <a:gd name="T19" fmla="*/ 166 h 266"/>
              <a:gd name="T20" fmla="*/ 61 w 290"/>
              <a:gd name="T21" fmla="*/ 130 h 266"/>
              <a:gd name="T22" fmla="*/ 106 w 290"/>
              <a:gd name="T23" fmla="*/ 93 h 266"/>
              <a:gd name="T24" fmla="*/ 151 w 290"/>
              <a:gd name="T25" fmla="*/ 61 h 266"/>
              <a:gd name="T26" fmla="*/ 196 w 290"/>
              <a:gd name="T27" fmla="*/ 9 h 266"/>
              <a:gd name="T28" fmla="*/ 204 w 290"/>
              <a:gd name="T29" fmla="*/ 17 h 266"/>
              <a:gd name="T30" fmla="*/ 165 w 290"/>
              <a:gd name="T31" fmla="*/ 65 h 266"/>
              <a:gd name="T32" fmla="*/ 196 w 290"/>
              <a:gd name="T33" fmla="*/ 83 h 266"/>
              <a:gd name="T34" fmla="*/ 242 w 290"/>
              <a:gd name="T35" fmla="*/ 31 h 266"/>
              <a:gd name="T36" fmla="*/ 204 w 290"/>
              <a:gd name="T37" fmla="*/ 17 h 266"/>
              <a:gd name="T38" fmla="*/ 202 w 290"/>
              <a:gd name="T39" fmla="*/ 92 h 266"/>
              <a:gd name="T40" fmla="*/ 212 w 290"/>
              <a:gd name="T41" fmla="*/ 116 h 266"/>
              <a:gd name="T42" fmla="*/ 265 w 290"/>
              <a:gd name="T43" fmla="*/ 77 h 266"/>
              <a:gd name="T44" fmla="*/ 265 w 290"/>
              <a:gd name="T45" fmla="*/ 25 h 266"/>
              <a:gd name="T46" fmla="*/ 202 w 290"/>
              <a:gd name="T47" fmla="*/ 92 h 266"/>
              <a:gd name="T48" fmla="*/ 124 w 290"/>
              <a:gd name="T49" fmla="*/ 102 h 266"/>
              <a:gd name="T50" fmla="*/ 54 w 290"/>
              <a:gd name="T51" fmla="*/ 148 h 266"/>
              <a:gd name="T52" fmla="*/ 81 w 290"/>
              <a:gd name="T53" fmla="*/ 194 h 266"/>
              <a:gd name="T54" fmla="*/ 94 w 290"/>
              <a:gd name="T55" fmla="*/ 190 h 266"/>
              <a:gd name="T56" fmla="*/ 83 w 290"/>
              <a:gd name="T57" fmla="*/ 162 h 266"/>
              <a:gd name="T58" fmla="*/ 159 w 290"/>
              <a:gd name="T59" fmla="*/ 110 h 266"/>
              <a:gd name="T60" fmla="*/ 124 w 290"/>
              <a:gd name="T61" fmla="*/ 102 h 266"/>
              <a:gd name="T62" fmla="*/ 98 w 290"/>
              <a:gd name="T63" fmla="*/ 166 h 266"/>
              <a:gd name="T64" fmla="*/ 108 w 290"/>
              <a:gd name="T65" fmla="*/ 218 h 266"/>
              <a:gd name="T66" fmla="*/ 178 w 290"/>
              <a:gd name="T67" fmla="*/ 145 h 266"/>
              <a:gd name="T68" fmla="*/ 168 w 290"/>
              <a:gd name="T69" fmla="*/ 121 h 266"/>
              <a:gd name="T70" fmla="*/ 98 w 290"/>
              <a:gd name="T71" fmla="*/ 166 h 266"/>
              <a:gd name="T72" fmla="*/ 25 w 290"/>
              <a:gd name="T73" fmla="*/ 171 h 266"/>
              <a:gd name="T74" fmla="*/ 61 w 290"/>
              <a:gd name="T75" fmla="*/ 249 h 266"/>
              <a:gd name="T76" fmla="*/ 87 w 290"/>
              <a:gd name="T77" fmla="*/ 244 h 266"/>
              <a:gd name="T78" fmla="*/ 96 w 290"/>
              <a:gd name="T79" fmla="*/ 199 h 266"/>
              <a:gd name="T80" fmla="*/ 67 w 290"/>
              <a:gd name="T81" fmla="*/ 225 h 266"/>
              <a:gd name="T82" fmla="*/ 34 w 290"/>
              <a:gd name="T83" fmla="*/ 197 h 266"/>
              <a:gd name="T84" fmla="*/ 64 w 290"/>
              <a:gd name="T85" fmla="*/ 175 h 266"/>
              <a:gd name="T86" fmla="*/ 39 w 290"/>
              <a:gd name="T87" fmla="*/ 156 h 266"/>
              <a:gd name="T88" fmla="*/ 25 w 290"/>
              <a:gd name="T89" fmla="*/ 171 h 266"/>
              <a:gd name="T90" fmla="*/ 46 w 290"/>
              <a:gd name="T91" fmla="*/ 202 h 266"/>
              <a:gd name="T92" fmla="*/ 64 w 290"/>
              <a:gd name="T93" fmla="*/ 218 h 266"/>
              <a:gd name="T94" fmla="*/ 68 w 290"/>
              <a:gd name="T95" fmla="*/ 187 h 266"/>
              <a:gd name="T96" fmla="*/ 46 w 290"/>
              <a:gd name="T97" fmla="*/ 202 h 266"/>
              <a:gd name="T98" fmla="*/ 188 w 290"/>
              <a:gd name="T99" fmla="*/ 175 h 266"/>
              <a:gd name="T100" fmla="*/ 208 w 290"/>
              <a:gd name="T101" fmla="*/ 263 h 266"/>
              <a:gd name="T102" fmla="*/ 213 w 290"/>
              <a:gd name="T103" fmla="*/ 241 h 266"/>
              <a:gd name="T104" fmla="*/ 232 w 290"/>
              <a:gd name="T105" fmla="*/ 246 h 266"/>
              <a:gd name="T106" fmla="*/ 206 w 290"/>
              <a:gd name="T107" fmla="*/ 180 h 266"/>
              <a:gd name="T108" fmla="*/ 218 w 290"/>
              <a:gd name="T109" fmla="*/ 148 h 266"/>
              <a:gd name="T110" fmla="*/ 188 w 290"/>
              <a:gd name="T111" fmla="*/ 175 h 266"/>
              <a:gd name="T112" fmla="*/ 210 w 290"/>
              <a:gd name="T113" fmla="*/ 184 h 266"/>
              <a:gd name="T114" fmla="*/ 270 w 290"/>
              <a:gd name="T115" fmla="*/ 228 h 266"/>
              <a:gd name="T116" fmla="*/ 260 w 290"/>
              <a:gd name="T117" fmla="*/ 206 h 266"/>
              <a:gd name="T118" fmla="*/ 280 w 290"/>
              <a:gd name="T119" fmla="*/ 200 h 266"/>
              <a:gd name="T120" fmla="*/ 224 w 290"/>
              <a:gd name="T121" fmla="*/ 167 h 266"/>
              <a:gd name="T122" fmla="*/ 210 w 290"/>
              <a:gd name="T123" fmla="*/ 1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0" h="266">
                <a:moveTo>
                  <a:pt x="196" y="9"/>
                </a:moveTo>
                <a:cubicBezTo>
                  <a:pt x="215" y="0"/>
                  <a:pt x="236" y="10"/>
                  <a:pt x="251" y="22"/>
                </a:cubicBezTo>
                <a:cubicBezTo>
                  <a:pt x="256" y="17"/>
                  <a:pt x="261" y="12"/>
                  <a:pt x="266" y="6"/>
                </a:cubicBezTo>
                <a:cubicBezTo>
                  <a:pt x="283" y="28"/>
                  <a:pt x="290" y="63"/>
                  <a:pt x="273" y="86"/>
                </a:cubicBezTo>
                <a:cubicBezTo>
                  <a:pt x="254" y="102"/>
                  <a:pt x="233" y="115"/>
                  <a:pt x="214" y="130"/>
                </a:cubicBezTo>
                <a:cubicBezTo>
                  <a:pt x="214" y="133"/>
                  <a:pt x="214" y="139"/>
                  <a:pt x="214" y="142"/>
                </a:cubicBezTo>
                <a:cubicBezTo>
                  <a:pt x="200" y="153"/>
                  <a:pt x="189" y="172"/>
                  <a:pt x="169" y="170"/>
                </a:cubicBezTo>
                <a:cubicBezTo>
                  <a:pt x="143" y="194"/>
                  <a:pt x="120" y="222"/>
                  <a:pt x="98" y="249"/>
                </a:cubicBezTo>
                <a:cubicBezTo>
                  <a:pt x="90" y="260"/>
                  <a:pt x="75" y="266"/>
                  <a:pt x="62" y="261"/>
                </a:cubicBezTo>
                <a:cubicBezTo>
                  <a:pt x="23" y="250"/>
                  <a:pt x="0" y="204"/>
                  <a:pt x="14" y="166"/>
                </a:cubicBezTo>
                <a:cubicBezTo>
                  <a:pt x="22" y="146"/>
                  <a:pt x="45" y="142"/>
                  <a:pt x="61" y="130"/>
                </a:cubicBezTo>
                <a:cubicBezTo>
                  <a:pt x="77" y="119"/>
                  <a:pt x="98" y="112"/>
                  <a:pt x="106" y="93"/>
                </a:cubicBezTo>
                <a:cubicBezTo>
                  <a:pt x="118" y="78"/>
                  <a:pt x="133" y="65"/>
                  <a:pt x="151" y="61"/>
                </a:cubicBezTo>
                <a:cubicBezTo>
                  <a:pt x="169" y="46"/>
                  <a:pt x="181" y="26"/>
                  <a:pt x="196" y="9"/>
                </a:cubicBezTo>
                <a:close/>
                <a:moveTo>
                  <a:pt x="204" y="17"/>
                </a:moveTo>
                <a:cubicBezTo>
                  <a:pt x="192" y="33"/>
                  <a:pt x="179" y="50"/>
                  <a:pt x="165" y="65"/>
                </a:cubicBezTo>
                <a:cubicBezTo>
                  <a:pt x="176" y="70"/>
                  <a:pt x="186" y="76"/>
                  <a:pt x="196" y="83"/>
                </a:cubicBezTo>
                <a:cubicBezTo>
                  <a:pt x="211" y="66"/>
                  <a:pt x="231" y="51"/>
                  <a:pt x="242" y="31"/>
                </a:cubicBezTo>
                <a:cubicBezTo>
                  <a:pt x="232" y="20"/>
                  <a:pt x="218" y="17"/>
                  <a:pt x="204" y="17"/>
                </a:cubicBezTo>
                <a:close/>
                <a:moveTo>
                  <a:pt x="202" y="92"/>
                </a:moveTo>
                <a:cubicBezTo>
                  <a:pt x="205" y="100"/>
                  <a:pt x="209" y="108"/>
                  <a:pt x="212" y="116"/>
                </a:cubicBezTo>
                <a:cubicBezTo>
                  <a:pt x="229" y="103"/>
                  <a:pt x="249" y="92"/>
                  <a:pt x="265" y="77"/>
                </a:cubicBezTo>
                <a:cubicBezTo>
                  <a:pt x="275" y="62"/>
                  <a:pt x="270" y="41"/>
                  <a:pt x="265" y="25"/>
                </a:cubicBezTo>
                <a:cubicBezTo>
                  <a:pt x="245" y="48"/>
                  <a:pt x="224" y="71"/>
                  <a:pt x="202" y="92"/>
                </a:cubicBezTo>
                <a:close/>
                <a:moveTo>
                  <a:pt x="124" y="102"/>
                </a:moveTo>
                <a:cubicBezTo>
                  <a:pt x="102" y="118"/>
                  <a:pt x="78" y="134"/>
                  <a:pt x="54" y="148"/>
                </a:cubicBezTo>
                <a:cubicBezTo>
                  <a:pt x="68" y="159"/>
                  <a:pt x="77" y="176"/>
                  <a:pt x="81" y="194"/>
                </a:cubicBezTo>
                <a:cubicBezTo>
                  <a:pt x="85" y="192"/>
                  <a:pt x="90" y="191"/>
                  <a:pt x="94" y="190"/>
                </a:cubicBezTo>
                <a:cubicBezTo>
                  <a:pt x="90" y="181"/>
                  <a:pt x="86" y="172"/>
                  <a:pt x="83" y="162"/>
                </a:cubicBezTo>
                <a:cubicBezTo>
                  <a:pt x="108" y="145"/>
                  <a:pt x="138" y="133"/>
                  <a:pt x="159" y="110"/>
                </a:cubicBezTo>
                <a:cubicBezTo>
                  <a:pt x="149" y="105"/>
                  <a:pt x="135" y="92"/>
                  <a:pt x="124" y="102"/>
                </a:cubicBezTo>
                <a:close/>
                <a:moveTo>
                  <a:pt x="98" y="166"/>
                </a:moveTo>
                <a:cubicBezTo>
                  <a:pt x="105" y="183"/>
                  <a:pt x="109" y="200"/>
                  <a:pt x="108" y="218"/>
                </a:cubicBezTo>
                <a:cubicBezTo>
                  <a:pt x="129" y="192"/>
                  <a:pt x="154" y="168"/>
                  <a:pt x="178" y="145"/>
                </a:cubicBezTo>
                <a:cubicBezTo>
                  <a:pt x="174" y="137"/>
                  <a:pt x="171" y="129"/>
                  <a:pt x="168" y="121"/>
                </a:cubicBezTo>
                <a:cubicBezTo>
                  <a:pt x="145" y="137"/>
                  <a:pt x="123" y="154"/>
                  <a:pt x="98" y="166"/>
                </a:cubicBezTo>
                <a:close/>
                <a:moveTo>
                  <a:pt x="25" y="171"/>
                </a:moveTo>
                <a:cubicBezTo>
                  <a:pt x="15" y="201"/>
                  <a:pt x="31" y="238"/>
                  <a:pt x="61" y="249"/>
                </a:cubicBezTo>
                <a:cubicBezTo>
                  <a:pt x="70" y="252"/>
                  <a:pt x="81" y="252"/>
                  <a:pt x="87" y="244"/>
                </a:cubicBezTo>
                <a:cubicBezTo>
                  <a:pt x="97" y="231"/>
                  <a:pt x="97" y="214"/>
                  <a:pt x="96" y="199"/>
                </a:cubicBezTo>
                <a:cubicBezTo>
                  <a:pt x="86" y="208"/>
                  <a:pt x="77" y="217"/>
                  <a:pt x="67" y="225"/>
                </a:cubicBezTo>
                <a:cubicBezTo>
                  <a:pt x="49" y="231"/>
                  <a:pt x="37" y="212"/>
                  <a:pt x="34" y="197"/>
                </a:cubicBezTo>
                <a:cubicBezTo>
                  <a:pt x="44" y="190"/>
                  <a:pt x="54" y="183"/>
                  <a:pt x="64" y="175"/>
                </a:cubicBezTo>
                <a:cubicBezTo>
                  <a:pt x="57" y="168"/>
                  <a:pt x="50" y="158"/>
                  <a:pt x="39" y="156"/>
                </a:cubicBezTo>
                <a:cubicBezTo>
                  <a:pt x="32" y="159"/>
                  <a:pt x="26" y="164"/>
                  <a:pt x="25" y="171"/>
                </a:cubicBezTo>
                <a:close/>
                <a:moveTo>
                  <a:pt x="46" y="202"/>
                </a:moveTo>
                <a:cubicBezTo>
                  <a:pt x="51" y="208"/>
                  <a:pt x="57" y="213"/>
                  <a:pt x="64" y="218"/>
                </a:cubicBezTo>
                <a:cubicBezTo>
                  <a:pt x="68" y="208"/>
                  <a:pt x="70" y="198"/>
                  <a:pt x="68" y="187"/>
                </a:cubicBezTo>
                <a:cubicBezTo>
                  <a:pt x="61" y="192"/>
                  <a:pt x="53" y="197"/>
                  <a:pt x="46" y="202"/>
                </a:cubicBezTo>
                <a:close/>
                <a:moveTo>
                  <a:pt x="188" y="175"/>
                </a:moveTo>
                <a:cubicBezTo>
                  <a:pt x="183" y="206"/>
                  <a:pt x="191" y="237"/>
                  <a:pt x="208" y="263"/>
                </a:cubicBezTo>
                <a:cubicBezTo>
                  <a:pt x="209" y="256"/>
                  <a:pt x="211" y="248"/>
                  <a:pt x="213" y="241"/>
                </a:cubicBezTo>
                <a:cubicBezTo>
                  <a:pt x="219" y="243"/>
                  <a:pt x="225" y="245"/>
                  <a:pt x="232" y="246"/>
                </a:cubicBezTo>
                <a:cubicBezTo>
                  <a:pt x="218" y="227"/>
                  <a:pt x="207" y="205"/>
                  <a:pt x="206" y="180"/>
                </a:cubicBezTo>
                <a:cubicBezTo>
                  <a:pt x="215" y="171"/>
                  <a:pt x="219" y="160"/>
                  <a:pt x="218" y="148"/>
                </a:cubicBezTo>
                <a:cubicBezTo>
                  <a:pt x="207" y="156"/>
                  <a:pt x="197" y="164"/>
                  <a:pt x="188" y="175"/>
                </a:cubicBezTo>
                <a:close/>
                <a:moveTo>
                  <a:pt x="210" y="184"/>
                </a:moveTo>
                <a:cubicBezTo>
                  <a:pt x="226" y="204"/>
                  <a:pt x="247" y="218"/>
                  <a:pt x="270" y="228"/>
                </a:cubicBezTo>
                <a:cubicBezTo>
                  <a:pt x="267" y="221"/>
                  <a:pt x="264" y="214"/>
                  <a:pt x="260" y="206"/>
                </a:cubicBezTo>
                <a:cubicBezTo>
                  <a:pt x="267" y="204"/>
                  <a:pt x="274" y="202"/>
                  <a:pt x="280" y="200"/>
                </a:cubicBezTo>
                <a:cubicBezTo>
                  <a:pt x="259" y="193"/>
                  <a:pt x="239" y="183"/>
                  <a:pt x="224" y="167"/>
                </a:cubicBezTo>
                <a:cubicBezTo>
                  <a:pt x="220" y="173"/>
                  <a:pt x="215" y="179"/>
                  <a:pt x="210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3FEC452-EC33-49EC-8E50-3DCABD707A94}"/>
              </a:ext>
            </a:extLst>
          </p:cNvPr>
          <p:cNvSpPr txBox="1"/>
          <p:nvPr/>
        </p:nvSpPr>
        <p:spPr>
          <a:xfrm>
            <a:off x="5648708" y="4915760"/>
            <a:ext cx="25802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相关建议与感谢</a:t>
            </a:r>
          </a:p>
        </p:txBody>
      </p:sp>
      <p:sp>
        <p:nvSpPr>
          <p:cNvPr id="41" name="Freeform 869">
            <a:extLst>
              <a:ext uri="{FF2B5EF4-FFF2-40B4-BE49-F238E27FC236}">
                <a16:creationId xmlns:a16="http://schemas.microsoft.com/office/drawing/2014/main" xmlns="" id="{E65A77BF-CB87-422D-B005-C29D698AB0FC}"/>
              </a:ext>
            </a:extLst>
          </p:cNvPr>
          <p:cNvSpPr>
            <a:spLocks noEditPoints="1"/>
          </p:cNvSpPr>
          <p:nvPr/>
        </p:nvSpPr>
        <p:spPr bwMode="auto">
          <a:xfrm>
            <a:off x="5415100" y="4914744"/>
            <a:ext cx="371475" cy="349250"/>
          </a:xfrm>
          <a:custGeom>
            <a:avLst/>
            <a:gdLst>
              <a:gd name="T0" fmla="*/ 91 w 241"/>
              <a:gd name="T1" fmla="*/ 7 h 227"/>
              <a:gd name="T2" fmla="*/ 153 w 241"/>
              <a:gd name="T3" fmla="*/ 30 h 227"/>
              <a:gd name="T4" fmla="*/ 93 w 241"/>
              <a:gd name="T5" fmla="*/ 221 h 227"/>
              <a:gd name="T6" fmla="*/ 59 w 241"/>
              <a:gd name="T7" fmla="*/ 223 h 227"/>
              <a:gd name="T8" fmla="*/ 35 w 241"/>
              <a:gd name="T9" fmla="*/ 0 h 227"/>
              <a:gd name="T10" fmla="*/ 11 w 241"/>
              <a:gd name="T11" fmla="*/ 206 h 227"/>
              <a:gd name="T12" fmla="*/ 84 w 241"/>
              <a:gd name="T13" fmla="*/ 17 h 227"/>
              <a:gd name="T14" fmla="*/ 102 w 241"/>
              <a:gd name="T15" fmla="*/ 16 h 227"/>
              <a:gd name="T16" fmla="*/ 143 w 241"/>
              <a:gd name="T17" fmla="*/ 174 h 227"/>
              <a:gd name="T18" fmla="*/ 102 w 241"/>
              <a:gd name="T19" fmla="*/ 16 h 227"/>
              <a:gd name="T20" fmla="*/ 102 w 241"/>
              <a:gd name="T21" fmla="*/ 214 h 227"/>
              <a:gd name="T22" fmla="*/ 143 w 241"/>
              <a:gd name="T23" fmla="*/ 205 h 227"/>
              <a:gd name="T24" fmla="*/ 164 w 241"/>
              <a:gd name="T25" fmla="*/ 7 h 227"/>
              <a:gd name="T26" fmla="*/ 240 w 241"/>
              <a:gd name="T27" fmla="*/ 16 h 227"/>
              <a:gd name="T28" fmla="*/ 229 w 241"/>
              <a:gd name="T29" fmla="*/ 224 h 227"/>
              <a:gd name="T30" fmla="*/ 158 w 241"/>
              <a:gd name="T31" fmla="*/ 208 h 227"/>
              <a:gd name="T32" fmla="*/ 164 w 241"/>
              <a:gd name="T33" fmla="*/ 7 h 227"/>
              <a:gd name="T34" fmla="*/ 170 w 241"/>
              <a:gd name="T35" fmla="*/ 213 h 227"/>
              <a:gd name="T36" fmla="*/ 180 w 241"/>
              <a:gd name="T37" fmla="*/ 190 h 227"/>
              <a:gd name="T38" fmla="*/ 227 w 241"/>
              <a:gd name="T39" fmla="*/ 178 h 227"/>
              <a:gd name="T40" fmla="*/ 181 w 241"/>
              <a:gd name="T41" fmla="*/ 86 h 227"/>
              <a:gd name="T42" fmla="*/ 229 w 241"/>
              <a:gd name="T43" fmla="*/ 73 h 227"/>
              <a:gd name="T44" fmla="*/ 184 w 241"/>
              <a:gd name="T45" fmla="*/ 43 h 227"/>
              <a:gd name="T46" fmla="*/ 227 w 241"/>
              <a:gd name="T47" fmla="*/ 17 h 227"/>
              <a:gd name="T48" fmla="*/ 53 w 241"/>
              <a:gd name="T49" fmla="*/ 38 h 227"/>
              <a:gd name="T50" fmla="*/ 52 w 241"/>
              <a:gd name="T51" fmla="*/ 123 h 227"/>
              <a:gd name="T52" fmla="*/ 53 w 241"/>
              <a:gd name="T53" fmla="*/ 38 h 227"/>
              <a:gd name="T54" fmla="*/ 110 w 241"/>
              <a:gd name="T55" fmla="*/ 49 h 227"/>
              <a:gd name="T56" fmla="*/ 112 w 241"/>
              <a:gd name="T57" fmla="*/ 37 h 227"/>
              <a:gd name="T58" fmla="*/ 118 w 241"/>
              <a:gd name="T59" fmla="*/ 147 h 227"/>
              <a:gd name="T60" fmla="*/ 128 w 241"/>
              <a:gd name="T61" fmla="*/ 78 h 227"/>
              <a:gd name="T62" fmla="*/ 195 w 241"/>
              <a:gd name="T63" fmla="*/ 169 h 227"/>
              <a:gd name="T64" fmla="*/ 195 w 241"/>
              <a:gd name="T65" fmla="*/ 169 h 227"/>
              <a:gd name="T66" fmla="*/ 202 w 241"/>
              <a:gd name="T67" fmla="*/ 170 h 227"/>
              <a:gd name="T68" fmla="*/ 29 w 241"/>
              <a:gd name="T69" fmla="*/ 180 h 227"/>
              <a:gd name="T70" fmla="*/ 43 w 241"/>
              <a:gd name="T71" fmla="*/ 17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1" h="227">
                <a:moveTo>
                  <a:pt x="35" y="0"/>
                </a:moveTo>
                <a:cubicBezTo>
                  <a:pt x="54" y="1"/>
                  <a:pt x="72" y="7"/>
                  <a:pt x="91" y="7"/>
                </a:cubicBezTo>
                <a:cubicBezTo>
                  <a:pt x="110" y="5"/>
                  <a:pt x="130" y="4"/>
                  <a:pt x="149" y="6"/>
                </a:cubicBezTo>
                <a:cubicBezTo>
                  <a:pt x="155" y="12"/>
                  <a:pt x="152" y="22"/>
                  <a:pt x="153" y="30"/>
                </a:cubicBezTo>
                <a:cubicBezTo>
                  <a:pt x="152" y="94"/>
                  <a:pt x="154" y="158"/>
                  <a:pt x="152" y="223"/>
                </a:cubicBezTo>
                <a:cubicBezTo>
                  <a:pt x="132" y="223"/>
                  <a:pt x="111" y="227"/>
                  <a:pt x="93" y="221"/>
                </a:cubicBezTo>
                <a:cubicBezTo>
                  <a:pt x="89" y="163"/>
                  <a:pt x="95" y="105"/>
                  <a:pt x="90" y="47"/>
                </a:cubicBezTo>
                <a:cubicBezTo>
                  <a:pt x="78" y="105"/>
                  <a:pt x="70" y="164"/>
                  <a:pt x="59" y="223"/>
                </a:cubicBezTo>
                <a:cubicBezTo>
                  <a:pt x="39" y="222"/>
                  <a:pt x="20" y="218"/>
                  <a:pt x="0" y="213"/>
                </a:cubicBezTo>
                <a:cubicBezTo>
                  <a:pt x="11" y="142"/>
                  <a:pt x="24" y="71"/>
                  <a:pt x="35" y="0"/>
                </a:cubicBezTo>
                <a:close/>
                <a:moveTo>
                  <a:pt x="44" y="10"/>
                </a:moveTo>
                <a:cubicBezTo>
                  <a:pt x="33" y="76"/>
                  <a:pt x="22" y="141"/>
                  <a:pt x="11" y="206"/>
                </a:cubicBezTo>
                <a:cubicBezTo>
                  <a:pt x="25" y="208"/>
                  <a:pt x="38" y="210"/>
                  <a:pt x="51" y="213"/>
                </a:cubicBezTo>
                <a:cubicBezTo>
                  <a:pt x="62" y="148"/>
                  <a:pt x="73" y="83"/>
                  <a:pt x="84" y="17"/>
                </a:cubicBezTo>
                <a:cubicBezTo>
                  <a:pt x="70" y="15"/>
                  <a:pt x="57" y="13"/>
                  <a:pt x="44" y="10"/>
                </a:cubicBezTo>
                <a:close/>
                <a:moveTo>
                  <a:pt x="102" y="16"/>
                </a:moveTo>
                <a:cubicBezTo>
                  <a:pt x="102" y="68"/>
                  <a:pt x="102" y="121"/>
                  <a:pt x="102" y="174"/>
                </a:cubicBezTo>
                <a:cubicBezTo>
                  <a:pt x="115" y="174"/>
                  <a:pt x="129" y="174"/>
                  <a:pt x="143" y="174"/>
                </a:cubicBezTo>
                <a:cubicBezTo>
                  <a:pt x="142" y="121"/>
                  <a:pt x="143" y="68"/>
                  <a:pt x="143" y="15"/>
                </a:cubicBezTo>
                <a:cubicBezTo>
                  <a:pt x="129" y="16"/>
                  <a:pt x="115" y="16"/>
                  <a:pt x="102" y="16"/>
                </a:cubicBezTo>
                <a:close/>
                <a:moveTo>
                  <a:pt x="101" y="205"/>
                </a:moveTo>
                <a:cubicBezTo>
                  <a:pt x="101" y="207"/>
                  <a:pt x="102" y="211"/>
                  <a:pt x="102" y="214"/>
                </a:cubicBezTo>
                <a:cubicBezTo>
                  <a:pt x="116" y="214"/>
                  <a:pt x="129" y="214"/>
                  <a:pt x="142" y="214"/>
                </a:cubicBezTo>
                <a:cubicBezTo>
                  <a:pt x="142" y="212"/>
                  <a:pt x="143" y="207"/>
                  <a:pt x="143" y="205"/>
                </a:cubicBezTo>
                <a:cubicBezTo>
                  <a:pt x="129" y="205"/>
                  <a:pt x="115" y="204"/>
                  <a:pt x="101" y="205"/>
                </a:cubicBezTo>
                <a:close/>
                <a:moveTo>
                  <a:pt x="164" y="7"/>
                </a:moveTo>
                <a:cubicBezTo>
                  <a:pt x="178" y="2"/>
                  <a:pt x="193" y="5"/>
                  <a:pt x="207" y="4"/>
                </a:cubicBezTo>
                <a:cubicBezTo>
                  <a:pt x="218" y="5"/>
                  <a:pt x="236" y="0"/>
                  <a:pt x="240" y="16"/>
                </a:cubicBezTo>
                <a:cubicBezTo>
                  <a:pt x="241" y="77"/>
                  <a:pt x="240" y="138"/>
                  <a:pt x="240" y="199"/>
                </a:cubicBezTo>
                <a:cubicBezTo>
                  <a:pt x="240" y="208"/>
                  <a:pt x="241" y="223"/>
                  <a:pt x="229" y="224"/>
                </a:cubicBezTo>
                <a:cubicBezTo>
                  <a:pt x="210" y="226"/>
                  <a:pt x="192" y="225"/>
                  <a:pt x="173" y="225"/>
                </a:cubicBezTo>
                <a:cubicBezTo>
                  <a:pt x="164" y="225"/>
                  <a:pt x="156" y="218"/>
                  <a:pt x="158" y="208"/>
                </a:cubicBezTo>
                <a:cubicBezTo>
                  <a:pt x="157" y="149"/>
                  <a:pt x="158" y="89"/>
                  <a:pt x="158" y="29"/>
                </a:cubicBezTo>
                <a:cubicBezTo>
                  <a:pt x="158" y="22"/>
                  <a:pt x="156" y="11"/>
                  <a:pt x="164" y="7"/>
                </a:cubicBezTo>
                <a:close/>
                <a:moveTo>
                  <a:pt x="170" y="17"/>
                </a:moveTo>
                <a:cubicBezTo>
                  <a:pt x="170" y="82"/>
                  <a:pt x="170" y="147"/>
                  <a:pt x="170" y="213"/>
                </a:cubicBezTo>
                <a:cubicBezTo>
                  <a:pt x="190" y="213"/>
                  <a:pt x="210" y="213"/>
                  <a:pt x="229" y="212"/>
                </a:cubicBezTo>
                <a:cubicBezTo>
                  <a:pt x="221" y="192"/>
                  <a:pt x="198" y="191"/>
                  <a:pt x="180" y="190"/>
                </a:cubicBezTo>
                <a:cubicBezTo>
                  <a:pt x="181" y="187"/>
                  <a:pt x="183" y="182"/>
                  <a:pt x="185" y="179"/>
                </a:cubicBezTo>
                <a:cubicBezTo>
                  <a:pt x="199" y="177"/>
                  <a:pt x="213" y="179"/>
                  <a:pt x="227" y="178"/>
                </a:cubicBezTo>
                <a:cubicBezTo>
                  <a:pt x="226" y="153"/>
                  <a:pt x="229" y="127"/>
                  <a:pt x="226" y="102"/>
                </a:cubicBezTo>
                <a:cubicBezTo>
                  <a:pt x="217" y="87"/>
                  <a:pt x="197" y="87"/>
                  <a:pt x="181" y="86"/>
                </a:cubicBezTo>
                <a:cubicBezTo>
                  <a:pt x="182" y="83"/>
                  <a:pt x="183" y="77"/>
                  <a:pt x="184" y="74"/>
                </a:cubicBezTo>
                <a:cubicBezTo>
                  <a:pt x="199" y="74"/>
                  <a:pt x="214" y="74"/>
                  <a:pt x="229" y="73"/>
                </a:cubicBezTo>
                <a:cubicBezTo>
                  <a:pt x="218" y="57"/>
                  <a:pt x="198" y="54"/>
                  <a:pt x="180" y="54"/>
                </a:cubicBezTo>
                <a:cubicBezTo>
                  <a:pt x="181" y="51"/>
                  <a:pt x="183" y="46"/>
                  <a:pt x="184" y="43"/>
                </a:cubicBezTo>
                <a:cubicBezTo>
                  <a:pt x="198" y="41"/>
                  <a:pt x="213" y="42"/>
                  <a:pt x="227" y="42"/>
                </a:cubicBezTo>
                <a:cubicBezTo>
                  <a:pt x="227" y="34"/>
                  <a:pt x="227" y="25"/>
                  <a:pt x="227" y="17"/>
                </a:cubicBezTo>
                <a:cubicBezTo>
                  <a:pt x="208" y="16"/>
                  <a:pt x="189" y="17"/>
                  <a:pt x="170" y="17"/>
                </a:cubicBezTo>
                <a:close/>
                <a:moveTo>
                  <a:pt x="53" y="38"/>
                </a:moveTo>
                <a:cubicBezTo>
                  <a:pt x="49" y="68"/>
                  <a:pt x="42" y="97"/>
                  <a:pt x="40" y="126"/>
                </a:cubicBezTo>
                <a:cubicBezTo>
                  <a:pt x="43" y="125"/>
                  <a:pt x="49" y="123"/>
                  <a:pt x="52" y="123"/>
                </a:cubicBezTo>
                <a:cubicBezTo>
                  <a:pt x="57" y="92"/>
                  <a:pt x="65" y="61"/>
                  <a:pt x="66" y="30"/>
                </a:cubicBezTo>
                <a:cubicBezTo>
                  <a:pt x="60" y="29"/>
                  <a:pt x="53" y="31"/>
                  <a:pt x="53" y="38"/>
                </a:cubicBezTo>
                <a:close/>
                <a:moveTo>
                  <a:pt x="112" y="37"/>
                </a:moveTo>
                <a:cubicBezTo>
                  <a:pt x="106" y="35"/>
                  <a:pt x="102" y="50"/>
                  <a:pt x="110" y="49"/>
                </a:cubicBezTo>
                <a:cubicBezTo>
                  <a:pt x="119" y="50"/>
                  <a:pt x="129" y="50"/>
                  <a:pt x="138" y="48"/>
                </a:cubicBezTo>
                <a:cubicBezTo>
                  <a:pt x="143" y="32"/>
                  <a:pt x="121" y="38"/>
                  <a:pt x="112" y="37"/>
                </a:cubicBezTo>
                <a:close/>
                <a:moveTo>
                  <a:pt x="116" y="79"/>
                </a:moveTo>
                <a:cubicBezTo>
                  <a:pt x="116" y="102"/>
                  <a:pt x="113" y="125"/>
                  <a:pt x="118" y="147"/>
                </a:cubicBezTo>
                <a:cubicBezTo>
                  <a:pt x="120" y="147"/>
                  <a:pt x="125" y="146"/>
                  <a:pt x="128" y="145"/>
                </a:cubicBezTo>
                <a:cubicBezTo>
                  <a:pt x="130" y="123"/>
                  <a:pt x="129" y="101"/>
                  <a:pt x="128" y="78"/>
                </a:cubicBezTo>
                <a:cubicBezTo>
                  <a:pt x="125" y="79"/>
                  <a:pt x="119" y="79"/>
                  <a:pt x="116" y="79"/>
                </a:cubicBezTo>
                <a:close/>
                <a:moveTo>
                  <a:pt x="195" y="169"/>
                </a:moveTo>
                <a:cubicBezTo>
                  <a:pt x="196" y="159"/>
                  <a:pt x="197" y="148"/>
                  <a:pt x="196" y="138"/>
                </a:cubicBezTo>
                <a:cubicBezTo>
                  <a:pt x="186" y="145"/>
                  <a:pt x="188" y="161"/>
                  <a:pt x="195" y="169"/>
                </a:cubicBezTo>
                <a:close/>
                <a:moveTo>
                  <a:pt x="202" y="137"/>
                </a:moveTo>
                <a:cubicBezTo>
                  <a:pt x="201" y="148"/>
                  <a:pt x="201" y="159"/>
                  <a:pt x="202" y="170"/>
                </a:cubicBezTo>
                <a:cubicBezTo>
                  <a:pt x="209" y="160"/>
                  <a:pt x="210" y="146"/>
                  <a:pt x="202" y="137"/>
                </a:cubicBezTo>
                <a:close/>
                <a:moveTo>
                  <a:pt x="29" y="180"/>
                </a:moveTo>
                <a:cubicBezTo>
                  <a:pt x="30" y="185"/>
                  <a:pt x="31" y="189"/>
                  <a:pt x="33" y="193"/>
                </a:cubicBezTo>
                <a:cubicBezTo>
                  <a:pt x="37" y="190"/>
                  <a:pt x="43" y="186"/>
                  <a:pt x="43" y="179"/>
                </a:cubicBezTo>
                <a:cubicBezTo>
                  <a:pt x="38" y="176"/>
                  <a:pt x="33" y="176"/>
                  <a:pt x="29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86A962F2-5BB6-4308-90FD-5A82F06DDF7F}"/>
              </a:ext>
            </a:extLst>
          </p:cNvPr>
          <p:cNvSpPr/>
          <p:nvPr/>
        </p:nvSpPr>
        <p:spPr>
          <a:xfrm>
            <a:off x="9467963" y="3187181"/>
            <a:ext cx="1995523" cy="1961137"/>
          </a:xfrm>
          <a:prstGeom prst="parallelogram">
            <a:avLst>
              <a:gd name="adj" fmla="val 71581"/>
            </a:avLst>
          </a:prstGeom>
          <a:solidFill>
            <a:srgbClr val="215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5891B64-FB43-4C9B-A3DC-4C071EDB0B3B}"/>
              </a:ext>
            </a:extLst>
          </p:cNvPr>
          <p:cNvSpPr txBox="1"/>
          <p:nvPr/>
        </p:nvSpPr>
        <p:spPr>
          <a:xfrm>
            <a:off x="503194" y="1214978"/>
            <a:ext cx="594750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 i="1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About our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7E338174-0C2D-476D-AA32-B515CABA5130}"/>
              </a:ext>
            </a:extLst>
          </p:cNvPr>
          <p:cNvSpPr/>
          <p:nvPr/>
        </p:nvSpPr>
        <p:spPr>
          <a:xfrm>
            <a:off x="3035203" y="1225487"/>
            <a:ext cx="554003" cy="435146"/>
          </a:xfrm>
          <a:prstGeom prst="parallelogram">
            <a:avLst>
              <a:gd name="adj" fmla="val 564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9A97FC7-A9D3-404D-88E1-808F47736DDB}"/>
              </a:ext>
            </a:extLst>
          </p:cNvPr>
          <p:cNvSpPr txBox="1"/>
          <p:nvPr/>
        </p:nvSpPr>
        <p:spPr>
          <a:xfrm>
            <a:off x="10970044" y="6182358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0DB948A-9852-4D9D-B92C-92C77AC59216}"/>
              </a:ext>
            </a:extLst>
          </p:cNvPr>
          <p:cNvSpPr txBox="1"/>
          <p:nvPr/>
        </p:nvSpPr>
        <p:spPr>
          <a:xfrm>
            <a:off x="445544" y="1560548"/>
            <a:ext cx="47932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>
                <a:solidFill>
                  <a:srgbClr val="FEB20A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contents</a:t>
            </a:r>
            <a:endParaRPr lang="zh-CN" altLang="en-US" sz="8000" b="1" i="1" dirty="0">
              <a:solidFill>
                <a:srgbClr val="FEB20A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594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" grpId="0" animBg="1"/>
      <p:bldP spid="12" grpId="0"/>
      <p:bldP spid="28" grpId="0" animBg="1"/>
      <p:bldP spid="24" grpId="0"/>
      <p:bldP spid="38" grpId="0" animBg="1"/>
      <p:bldP spid="25" grpId="0"/>
      <p:bldP spid="39" grpId="0" animBg="1"/>
      <p:bldP spid="26" grpId="0"/>
      <p:bldP spid="40" grpId="0" animBg="1"/>
      <p:bldP spid="27" grpId="0"/>
      <p:bldP spid="41" grpId="0" animBg="1"/>
      <p:bldP spid="37" grpId="0" animBg="1"/>
      <p:bldP spid="16" grpId="0"/>
      <p:bldP spid="18" grpId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89E26D-70F2-4C68-B219-E0D280C1E81A}"/>
              </a:ext>
            </a:extLst>
          </p:cNvPr>
          <p:cNvGrpSpPr/>
          <p:nvPr/>
        </p:nvGrpSpPr>
        <p:grpSpPr>
          <a:xfrm>
            <a:off x="1364474" y="1626969"/>
            <a:ext cx="3312627" cy="3604061"/>
            <a:chOff x="2184281" y="1538876"/>
            <a:chExt cx="3312627" cy="3604061"/>
          </a:xfrm>
          <a:blipFill dpi="0" rotWithShape="1">
            <a:blip r:embed="rId2"/>
            <a:srcRect/>
            <a:tile tx="711200" ty="965200" sx="100000" sy="100000" flip="none" algn="tl"/>
          </a:blipFill>
          <a:effectLst>
            <a:reflection blurRad="88900" stA="40000" endPos="36000" dir="5400000" sy="-100000" algn="bl" rotWithShape="0"/>
          </a:effectLst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xmlns="" id="{40529788-4606-4A13-891C-3129CB2C23B8}"/>
                </a:ext>
              </a:extLst>
            </p:cNvPr>
            <p:cNvSpPr/>
            <p:nvPr/>
          </p:nvSpPr>
          <p:spPr>
            <a:xfrm>
              <a:off x="3955964" y="2123706"/>
              <a:ext cx="1540944" cy="1158605"/>
            </a:xfrm>
            <a:prstGeom prst="parallelogram">
              <a:avLst>
                <a:gd name="adj" fmla="val 473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xmlns="" id="{B2DC2AD0-AE22-44FA-9328-4EA338C86E0A}"/>
                </a:ext>
              </a:extLst>
            </p:cNvPr>
            <p:cNvSpPr/>
            <p:nvPr/>
          </p:nvSpPr>
          <p:spPr>
            <a:xfrm rot="3600000">
              <a:off x="4082926" y="3187321"/>
              <a:ext cx="1540944" cy="1158605"/>
            </a:xfrm>
            <a:prstGeom prst="parallelogram">
              <a:avLst>
                <a:gd name="adj" fmla="val 448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xmlns="" id="{5E0E9BE3-20BE-4B75-B0D3-B49C880F85F1}"/>
                </a:ext>
              </a:extLst>
            </p:cNvPr>
            <p:cNvSpPr/>
            <p:nvPr/>
          </p:nvSpPr>
          <p:spPr>
            <a:xfrm rot="7200000">
              <a:off x="3181321" y="3793162"/>
              <a:ext cx="1540944" cy="1158605"/>
            </a:xfrm>
            <a:prstGeom prst="parallelogram">
              <a:avLst>
                <a:gd name="adj" fmla="val 469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xmlns="" id="{E1C573F3-18C9-4204-9538-3F32B59ADB5C}"/>
                </a:ext>
              </a:extLst>
            </p:cNvPr>
            <p:cNvSpPr/>
            <p:nvPr/>
          </p:nvSpPr>
          <p:spPr>
            <a:xfrm rot="10800000">
              <a:off x="2184281" y="3460983"/>
              <a:ext cx="1540944" cy="1158605"/>
            </a:xfrm>
            <a:prstGeom prst="parallelogram">
              <a:avLst>
                <a:gd name="adj" fmla="val 500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xmlns="" id="{184BC2AF-F3A6-4200-895A-415A10856698}"/>
                </a:ext>
              </a:extLst>
            </p:cNvPr>
            <p:cNvSpPr/>
            <p:nvPr/>
          </p:nvSpPr>
          <p:spPr>
            <a:xfrm rot="-7200000">
              <a:off x="2046322" y="2344745"/>
              <a:ext cx="1540944" cy="1158605"/>
            </a:xfrm>
            <a:prstGeom prst="parallelogram">
              <a:avLst>
                <a:gd name="adj" fmla="val 38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xmlns="" id="{ED653A9D-8547-4F4E-95F4-94C3FF8F3733}"/>
                </a:ext>
              </a:extLst>
            </p:cNvPr>
            <p:cNvSpPr/>
            <p:nvPr/>
          </p:nvSpPr>
          <p:spPr>
            <a:xfrm rot="-3600000">
              <a:off x="2955984" y="1730045"/>
              <a:ext cx="1540944" cy="1158605"/>
            </a:xfrm>
            <a:prstGeom prst="parallelogram">
              <a:avLst>
                <a:gd name="adj" fmla="val 445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CFC685F-7697-4245-8D08-C75A7BBE2E1F}"/>
              </a:ext>
            </a:extLst>
          </p:cNvPr>
          <p:cNvSpPr txBox="1"/>
          <p:nvPr/>
        </p:nvSpPr>
        <p:spPr>
          <a:xfrm>
            <a:off x="6421824" y="2211799"/>
            <a:ext cx="64482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</a:t>
            </a:r>
          </a:p>
          <a:p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lovely and </a:t>
            </a:r>
          </a:p>
          <a:p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respectable teachers</a:t>
            </a:r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r>
              <a:rPr lang="en-US" altLang="zh-CN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B007D8E-77DA-495D-9E45-348285E707CB}"/>
              </a:ext>
            </a:extLst>
          </p:cNvPr>
          <p:cNvGrpSpPr/>
          <p:nvPr/>
        </p:nvGrpSpPr>
        <p:grpSpPr>
          <a:xfrm>
            <a:off x="5890023" y="1708338"/>
            <a:ext cx="1290798" cy="1720662"/>
            <a:chOff x="5890023" y="1708338"/>
            <a:chExt cx="1290798" cy="172066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82AE857-A762-4F19-B6E5-ED7C1E0A0CDC}"/>
                </a:ext>
              </a:extLst>
            </p:cNvPr>
            <p:cNvSpPr/>
            <p:nvPr/>
          </p:nvSpPr>
          <p:spPr>
            <a:xfrm rot="16200000">
              <a:off x="5685072" y="2036379"/>
              <a:ext cx="1597572" cy="1187669"/>
            </a:xfrm>
            <a:custGeom>
              <a:avLst/>
              <a:gdLst>
                <a:gd name="connsiteX0" fmla="*/ 0 w 1597572"/>
                <a:gd name="connsiteY0" fmla="*/ 0 h 1187669"/>
                <a:gd name="connsiteX1" fmla="*/ 1597572 w 1597572"/>
                <a:gd name="connsiteY1" fmla="*/ 0 h 1187669"/>
                <a:gd name="connsiteX2" fmla="*/ 1597572 w 1597572"/>
                <a:gd name="connsiteY2" fmla="*/ 1187669 h 1187669"/>
                <a:gd name="connsiteX3" fmla="*/ 1587062 w 1597572"/>
                <a:gd name="connsiteY3" fmla="*/ 1187669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72" h="1187669">
                  <a:moveTo>
                    <a:pt x="0" y="0"/>
                  </a:moveTo>
                  <a:lnTo>
                    <a:pt x="1597572" y="0"/>
                  </a:lnTo>
                  <a:lnTo>
                    <a:pt x="1597572" y="1187669"/>
                  </a:lnTo>
                  <a:lnTo>
                    <a:pt x="1587062" y="1187669"/>
                  </a:lnTo>
                </a:path>
              </a:pathLst>
            </a:custGeom>
            <a:noFill/>
            <a:ln w="19050">
              <a:solidFill>
                <a:srgbClr val="252D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FC1C11CA-58E1-4A59-8C48-0FEE97C6DE70}"/>
                </a:ext>
              </a:extLst>
            </p:cNvPr>
            <p:cNvSpPr/>
            <p:nvPr/>
          </p:nvSpPr>
          <p:spPr>
            <a:xfrm rot="16200000">
              <a:off x="5788201" y="1913289"/>
              <a:ext cx="1597572" cy="1187669"/>
            </a:xfrm>
            <a:custGeom>
              <a:avLst/>
              <a:gdLst>
                <a:gd name="connsiteX0" fmla="*/ 0 w 1597572"/>
                <a:gd name="connsiteY0" fmla="*/ 0 h 1187669"/>
                <a:gd name="connsiteX1" fmla="*/ 1597572 w 1597572"/>
                <a:gd name="connsiteY1" fmla="*/ 0 h 1187669"/>
                <a:gd name="connsiteX2" fmla="*/ 1597572 w 1597572"/>
                <a:gd name="connsiteY2" fmla="*/ 1187669 h 1187669"/>
                <a:gd name="connsiteX3" fmla="*/ 1587062 w 1597572"/>
                <a:gd name="connsiteY3" fmla="*/ 1187669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72" h="1187669">
                  <a:moveTo>
                    <a:pt x="0" y="0"/>
                  </a:moveTo>
                  <a:lnTo>
                    <a:pt x="1597572" y="0"/>
                  </a:lnTo>
                  <a:lnTo>
                    <a:pt x="1597572" y="1187669"/>
                  </a:lnTo>
                  <a:lnTo>
                    <a:pt x="1587062" y="1187669"/>
                  </a:lnTo>
                </a:path>
              </a:pathLst>
            </a:custGeom>
            <a:noFill/>
            <a:ln w="19050">
              <a:solidFill>
                <a:srgbClr val="252D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533C73D-2CFB-47EB-94F0-8A071D5FC33B}"/>
              </a:ext>
            </a:extLst>
          </p:cNvPr>
          <p:cNvGrpSpPr/>
          <p:nvPr/>
        </p:nvGrpSpPr>
        <p:grpSpPr>
          <a:xfrm>
            <a:off x="10980115" y="3549076"/>
            <a:ext cx="682088" cy="1014251"/>
            <a:chOff x="10817017" y="3508481"/>
            <a:chExt cx="682088" cy="1014251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86A0983B-7317-447F-9DCF-1D08481F56DF}"/>
                </a:ext>
              </a:extLst>
            </p:cNvPr>
            <p:cNvSpPr/>
            <p:nvPr/>
          </p:nvSpPr>
          <p:spPr>
            <a:xfrm rot="5400000">
              <a:off x="10645680" y="3779666"/>
              <a:ext cx="914403" cy="571729"/>
            </a:xfrm>
            <a:custGeom>
              <a:avLst/>
              <a:gdLst>
                <a:gd name="connsiteX0" fmla="*/ 0 w 1597572"/>
                <a:gd name="connsiteY0" fmla="*/ 0 h 1187669"/>
                <a:gd name="connsiteX1" fmla="*/ 1597572 w 1597572"/>
                <a:gd name="connsiteY1" fmla="*/ 0 h 1187669"/>
                <a:gd name="connsiteX2" fmla="*/ 1597572 w 1597572"/>
                <a:gd name="connsiteY2" fmla="*/ 1187669 h 1187669"/>
                <a:gd name="connsiteX3" fmla="*/ 1587062 w 1597572"/>
                <a:gd name="connsiteY3" fmla="*/ 1187669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72" h="1187669">
                  <a:moveTo>
                    <a:pt x="0" y="0"/>
                  </a:moveTo>
                  <a:lnTo>
                    <a:pt x="1597572" y="0"/>
                  </a:lnTo>
                  <a:lnTo>
                    <a:pt x="1597572" y="1187669"/>
                  </a:lnTo>
                  <a:lnTo>
                    <a:pt x="1587062" y="1187669"/>
                  </a:lnTo>
                </a:path>
              </a:pathLst>
            </a:custGeom>
            <a:noFill/>
            <a:ln w="19050">
              <a:solidFill>
                <a:srgbClr val="252D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41E42D34-7665-4CF1-B1F5-203F36C820F2}"/>
                </a:ext>
              </a:extLst>
            </p:cNvPr>
            <p:cNvSpPr/>
            <p:nvPr/>
          </p:nvSpPr>
          <p:spPr>
            <a:xfrm rot="5400000">
              <a:off x="10756039" y="3679818"/>
              <a:ext cx="914403" cy="571729"/>
            </a:xfrm>
            <a:custGeom>
              <a:avLst/>
              <a:gdLst>
                <a:gd name="connsiteX0" fmla="*/ 0 w 1597572"/>
                <a:gd name="connsiteY0" fmla="*/ 0 h 1187669"/>
                <a:gd name="connsiteX1" fmla="*/ 1597572 w 1597572"/>
                <a:gd name="connsiteY1" fmla="*/ 0 h 1187669"/>
                <a:gd name="connsiteX2" fmla="*/ 1597572 w 1597572"/>
                <a:gd name="connsiteY2" fmla="*/ 1187669 h 1187669"/>
                <a:gd name="connsiteX3" fmla="*/ 1587062 w 1597572"/>
                <a:gd name="connsiteY3" fmla="*/ 1187669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7572" h="1187669">
                  <a:moveTo>
                    <a:pt x="0" y="0"/>
                  </a:moveTo>
                  <a:lnTo>
                    <a:pt x="1597572" y="0"/>
                  </a:lnTo>
                  <a:lnTo>
                    <a:pt x="1597572" y="1187669"/>
                  </a:lnTo>
                  <a:lnTo>
                    <a:pt x="1587062" y="1187669"/>
                  </a:lnTo>
                </a:path>
              </a:pathLst>
            </a:custGeom>
            <a:noFill/>
            <a:ln w="19050">
              <a:solidFill>
                <a:srgbClr val="252D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AA1F305-916C-416F-9BF9-33920EB93522}"/>
              </a:ext>
            </a:extLst>
          </p:cNvPr>
          <p:cNvSpPr txBox="1"/>
          <p:nvPr/>
        </p:nvSpPr>
        <p:spPr>
          <a:xfrm>
            <a:off x="10912020" y="6184498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56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8642" y="3244334"/>
            <a:ext cx="811472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</a:t>
            </a:r>
            <a:r>
              <a:rPr lang="zh-CN" altLang="zh-CN" b="1" kern="100" dirty="0">
                <a:solidFill>
                  <a:srgbClr val="5FA207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b="1" kern="100" dirty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花开花落</a:t>
            </a:r>
            <a:r>
              <a:rPr lang="en-US" altLang="zh-CN" b="1" kern="100" dirty="0">
                <a:solidFill>
                  <a:srgbClr val="5FA207"/>
                </a:solidFill>
                <a:latin typeface="Segoe UI Symbol" panose="020B0502040204020203" pitchFamily="34" charset="0"/>
                <a:ea typeface="宋体" panose="02010600030101010101" pitchFamily="2" charset="-122"/>
                <a:cs typeface="Segoe UI Symbol" panose="020B0502040204020203" pitchFamily="34" charset="0"/>
              </a:rPr>
              <a:t>☆</a:t>
            </a:r>
            <a:r>
              <a:rPr lang="zh-CN" altLang="zh-CN" b="1" kern="100" dirty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云卷云</a:t>
            </a:r>
            <a:r>
              <a:rPr lang="zh-CN" altLang="zh-CN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舒</a:t>
            </a:r>
            <a:r>
              <a:rPr lang="en-US" altLang="zh-CN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投稿作品</a:t>
            </a:r>
            <a:endParaRPr lang="en-US" altLang="zh-CN" b="1" kern="100" dirty="0" smtClean="0">
              <a:solidFill>
                <a:srgbClr val="5FA207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>
              <a:solidFill>
                <a:srgbClr val="5FA207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400" b="1" kern="100" dirty="0" smtClean="0">
              <a:solidFill>
                <a:srgbClr val="5FA207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2400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2400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sz="2400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kern="100" dirty="0" smtClean="0">
                <a:solidFill>
                  <a:srgbClr val="5FA207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295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39CD5DA-0008-4C15-90D6-0A5FBFB6CA0B}"/>
              </a:ext>
            </a:extLst>
          </p:cNvPr>
          <p:cNvSpPr txBox="1"/>
          <p:nvPr/>
        </p:nvSpPr>
        <p:spPr>
          <a:xfrm>
            <a:off x="4070247" y="3665693"/>
            <a:ext cx="88927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rgbClr val="2F39BF">
                    <a:alpha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One</a:t>
            </a:r>
            <a:endParaRPr lang="zh-CN" altLang="en-US" sz="16600" b="1" dirty="0">
              <a:solidFill>
                <a:srgbClr val="2F39BF">
                  <a:alpha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48BCBC0-3BCC-4F25-8C80-F94B2C398FA2}"/>
              </a:ext>
            </a:extLst>
          </p:cNvPr>
          <p:cNvSpPr txBox="1"/>
          <p:nvPr/>
        </p:nvSpPr>
        <p:spPr>
          <a:xfrm>
            <a:off x="5966840" y="910030"/>
            <a:ext cx="54578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The background </a:t>
            </a:r>
          </a:p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&amp; significance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57EE17-291D-4923-91A8-41845296EBCD}"/>
              </a:ext>
            </a:extLst>
          </p:cNvPr>
          <p:cNvSpPr txBox="1"/>
          <p:nvPr/>
        </p:nvSpPr>
        <p:spPr>
          <a:xfrm>
            <a:off x="6666279" y="2484261"/>
            <a:ext cx="5767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Fusce posuere, magna sed pulvinar ultricies, purus lectus malesuada libero,</a:t>
            </a:r>
          </a:p>
          <a:p>
            <a:r>
              <a:rPr lang="en-US" altLang="zh-CN" sz="1200" dirty="0"/>
              <a:t> sit amet commodo magna eros quis urna.</a:t>
            </a:r>
          </a:p>
          <a:p>
            <a:endParaRPr lang="en-US" altLang="zh-CN" sz="1200" dirty="0"/>
          </a:p>
          <a:p>
            <a:endParaRPr lang="zh-CN" altLang="en-US" sz="1200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4DC7AE2-6A35-4531-BDCC-FC9B88A0114F}"/>
              </a:ext>
            </a:extLst>
          </p:cNvPr>
          <p:cNvGrpSpPr/>
          <p:nvPr/>
        </p:nvGrpSpPr>
        <p:grpSpPr>
          <a:xfrm>
            <a:off x="6564930" y="3315258"/>
            <a:ext cx="2205381" cy="473385"/>
            <a:chOff x="6564930" y="3315258"/>
            <a:chExt cx="2205381" cy="47338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AD672B04-88B2-4C63-87C7-5E4B741CDD4A}"/>
                </a:ext>
              </a:extLst>
            </p:cNvPr>
            <p:cNvSpPr/>
            <p:nvPr/>
          </p:nvSpPr>
          <p:spPr>
            <a:xfrm>
              <a:off x="6750996" y="3315258"/>
              <a:ext cx="1857983" cy="473385"/>
            </a:xfrm>
            <a:prstGeom prst="roundRect">
              <a:avLst>
                <a:gd name="adj" fmla="val 37216"/>
              </a:avLst>
            </a:prstGeom>
            <a:gradFill flip="none" rotWithShape="1">
              <a:gsLst>
                <a:gs pos="100000">
                  <a:srgbClr val="2637B4">
                    <a:alpha val="49804"/>
                  </a:srgbClr>
                </a:gs>
                <a:gs pos="0">
                  <a:srgbClr val="1924B9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38100" dir="5400000" sx="103000" sy="103000" algn="t" rotWithShape="0">
                <a:srgbClr val="2F39B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9C3810F-A46E-4D24-823A-F68080B2BC51}"/>
                </a:ext>
              </a:extLst>
            </p:cNvPr>
            <p:cNvSpPr txBox="1"/>
            <p:nvPr/>
          </p:nvSpPr>
          <p:spPr>
            <a:xfrm>
              <a:off x="6564930" y="3357556"/>
              <a:ext cx="2205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DEC103F-F54E-4510-A5EE-C9CF34251C66}"/>
              </a:ext>
            </a:extLst>
          </p:cNvPr>
          <p:cNvGrpSpPr/>
          <p:nvPr/>
        </p:nvGrpSpPr>
        <p:grpSpPr>
          <a:xfrm>
            <a:off x="11034193" y="6168525"/>
            <a:ext cx="960208" cy="494481"/>
            <a:chOff x="10980115" y="6138895"/>
            <a:chExt cx="960208" cy="494481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xmlns="" id="{3DD13BF5-51FE-47CD-BF82-71544BE2A469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xmlns="" id="{C841D544-8E8C-4CC1-8F31-85C8361B717D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2C5F94B-C3E8-4FB8-9D30-8DB7FAD500E4}"/>
              </a:ext>
            </a:extLst>
          </p:cNvPr>
          <p:cNvGrpSpPr/>
          <p:nvPr/>
        </p:nvGrpSpPr>
        <p:grpSpPr>
          <a:xfrm>
            <a:off x="-398533" y="-158871"/>
            <a:ext cx="5595203" cy="5658661"/>
            <a:chOff x="-414745" y="-213996"/>
            <a:chExt cx="5595203" cy="5658661"/>
          </a:xfrm>
          <a:blipFill>
            <a:blip r:embed="rId2"/>
            <a:stretch>
              <a:fillRect/>
            </a:stretch>
          </a:blipFill>
        </p:grpSpPr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A895F373-EF3B-402C-A2FB-DF2E9C5842BB}"/>
                </a:ext>
              </a:extLst>
            </p:cNvPr>
            <p:cNvSpPr/>
            <p:nvPr/>
          </p:nvSpPr>
          <p:spPr>
            <a:xfrm>
              <a:off x="1039442" y="19456"/>
              <a:ext cx="1438274" cy="1359310"/>
            </a:xfrm>
            <a:prstGeom prst="parallelogram">
              <a:avLst>
                <a:gd name="adj" fmla="val 74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061A2A34-BFA5-4409-9920-D4ED8A248BF0}"/>
                </a:ext>
              </a:extLst>
            </p:cNvPr>
            <p:cNvGrpSpPr/>
            <p:nvPr/>
          </p:nvGrpSpPr>
          <p:grpSpPr>
            <a:xfrm>
              <a:off x="-414745" y="-213996"/>
              <a:ext cx="5595203" cy="5658661"/>
              <a:chOff x="-414745" y="-213996"/>
              <a:chExt cx="5595203" cy="5658661"/>
            </a:xfrm>
            <a:grpFill/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2F360589-9815-43D8-B22E-5AE8065E502B}"/>
                  </a:ext>
                </a:extLst>
              </p:cNvPr>
              <p:cNvSpPr/>
              <p:nvPr/>
            </p:nvSpPr>
            <p:spPr>
              <a:xfrm>
                <a:off x="85726" y="209550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C46F8389-9722-4451-A3C6-2247EA59E946}"/>
                  </a:ext>
                </a:extLst>
              </p:cNvPr>
              <p:cNvSpPr/>
              <p:nvPr/>
            </p:nvSpPr>
            <p:spPr>
              <a:xfrm>
                <a:off x="57354" y="626081"/>
                <a:ext cx="1438274" cy="135931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F612B48C-2F75-4971-95F0-2BD67F0A4FFF}"/>
                  </a:ext>
                </a:extLst>
              </p:cNvPr>
              <p:cNvSpPr/>
              <p:nvPr/>
            </p:nvSpPr>
            <p:spPr>
              <a:xfrm>
                <a:off x="548296" y="506547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7913DF73-D121-4732-909F-6018A8B8C962}"/>
                  </a:ext>
                </a:extLst>
              </p:cNvPr>
              <p:cNvSpPr/>
              <p:nvPr/>
            </p:nvSpPr>
            <p:spPr>
              <a:xfrm>
                <a:off x="143890" y="170406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xmlns="" id="{34CD203D-62B2-47E5-BE62-8ED80C86C6EC}"/>
                  </a:ext>
                </a:extLst>
              </p:cNvPr>
              <p:cNvSpPr/>
              <p:nvPr/>
            </p:nvSpPr>
            <p:spPr>
              <a:xfrm>
                <a:off x="2446176" y="863351"/>
                <a:ext cx="2543175" cy="2956536"/>
              </a:xfrm>
              <a:prstGeom prst="parallelogram">
                <a:avLst>
                  <a:gd name="adj" fmla="val 865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CB7B467E-E007-4A1C-B1E2-ED5C45AE5951}"/>
                  </a:ext>
                </a:extLst>
              </p:cNvPr>
              <p:cNvSpPr/>
              <p:nvPr/>
            </p:nvSpPr>
            <p:spPr>
              <a:xfrm>
                <a:off x="3660507" y="1233714"/>
                <a:ext cx="1519951" cy="1583583"/>
              </a:xfrm>
              <a:prstGeom prst="parallelogram">
                <a:avLst>
                  <a:gd name="adj" fmla="val 77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xmlns="" id="{94CCCEA5-9AA6-4CD7-AC7F-1BBD2A3E878E}"/>
                  </a:ext>
                </a:extLst>
              </p:cNvPr>
              <p:cNvSpPr/>
              <p:nvPr/>
            </p:nvSpPr>
            <p:spPr>
              <a:xfrm>
                <a:off x="2689874" y="3059454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63CE0195-7742-48E4-A8EE-4672EF5CD8BC}"/>
                  </a:ext>
                </a:extLst>
              </p:cNvPr>
              <p:cNvSpPr/>
              <p:nvPr/>
            </p:nvSpPr>
            <p:spPr>
              <a:xfrm>
                <a:off x="3506646" y="2362756"/>
                <a:ext cx="1376358" cy="1355009"/>
              </a:xfrm>
              <a:prstGeom prst="parallelogram">
                <a:avLst>
                  <a:gd name="adj" fmla="val 71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BE5FAFEA-DAF3-4ECB-B406-651F0AF2523E}"/>
                  </a:ext>
                </a:extLst>
              </p:cNvPr>
              <p:cNvSpPr/>
              <p:nvPr/>
            </p:nvSpPr>
            <p:spPr>
              <a:xfrm>
                <a:off x="-414745" y="-213996"/>
                <a:ext cx="4635890" cy="5658661"/>
              </a:xfrm>
              <a:prstGeom prst="parallelogram">
                <a:avLst>
                  <a:gd name="adj" fmla="val 909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521F45ED-F880-4CF5-951E-32835D184C53}"/>
                  </a:ext>
                </a:extLst>
              </p:cNvPr>
              <p:cNvSpPr/>
              <p:nvPr/>
            </p:nvSpPr>
            <p:spPr>
              <a:xfrm>
                <a:off x="853983" y="584224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24ECFDF7-DC15-40DC-A9F0-0753C4BAA0AF}"/>
                  </a:ext>
                </a:extLst>
              </p:cNvPr>
              <p:cNvSpPr/>
              <p:nvPr/>
            </p:nvSpPr>
            <p:spPr>
              <a:xfrm>
                <a:off x="1406153" y="2157396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710FC3D3-8274-4FB3-B68F-9A7231B05E3E}"/>
                  </a:ext>
                </a:extLst>
              </p:cNvPr>
              <p:cNvSpPr/>
              <p:nvPr/>
            </p:nvSpPr>
            <p:spPr>
              <a:xfrm>
                <a:off x="2787415" y="4099014"/>
                <a:ext cx="803908" cy="638283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559D103B-AE13-439B-9E65-19602DF73ADE}"/>
                  </a:ext>
                </a:extLst>
              </p:cNvPr>
              <p:cNvSpPr/>
              <p:nvPr/>
            </p:nvSpPr>
            <p:spPr>
              <a:xfrm>
                <a:off x="3333848" y="713134"/>
                <a:ext cx="1295125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913F49A-3777-42A9-BF0F-1A95592F9D69}"/>
              </a:ext>
            </a:extLst>
          </p:cNvPr>
          <p:cNvSpPr txBox="1"/>
          <p:nvPr/>
        </p:nvSpPr>
        <p:spPr>
          <a:xfrm>
            <a:off x="10967484" y="620134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576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0980115" y="6138895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13" name="Group 2">
            <a:extLst>
              <a:ext uri="{FF2B5EF4-FFF2-40B4-BE49-F238E27FC236}">
                <a16:creationId xmlns:a16="http://schemas.microsoft.com/office/drawing/2014/main" xmlns="" id="{88352009-7E8C-4EB6-8A56-095B01A48459}"/>
              </a:ext>
            </a:extLst>
          </p:cNvPr>
          <p:cNvGrpSpPr/>
          <p:nvPr/>
        </p:nvGrpSpPr>
        <p:grpSpPr>
          <a:xfrm>
            <a:off x="4527877" y="1179872"/>
            <a:ext cx="7905864" cy="4306790"/>
            <a:chOff x="815256" y="742950"/>
            <a:chExt cx="6726508" cy="3688771"/>
          </a:xfrm>
          <a:solidFill>
            <a:srgbClr val="D9D9D9">
              <a:alpha val="75000"/>
            </a:srgbClr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62E532F0-0061-4FE1-B229-8F38EC942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4E621E3B-8A8C-47E2-A2E3-BD6917300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A955F4B4-D04A-4E45-9C31-E684862393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FDE5DE7F-CA4C-4CF4-8919-53C991C05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43BB2A65-3505-4EF1-B866-76F2C8EC2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5A0DE250-0803-4777-8D77-705A6F2386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EC2B6868-88EA-47A6-B6CD-8EFEB0511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C67CFA9C-B707-44B7-A910-0EC8D54DBF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xmlns="" id="{F979026E-3D8F-4486-AB0D-738B39033E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xmlns="" id="{97A35EAF-72B5-456F-A337-E111D7BA8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xmlns="" id="{E6F80C42-D769-4234-9D3F-D7F9B4EEF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xmlns="" id="{903869B9-B19C-4635-906B-DF4E3E23E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xmlns="" id="{10189D72-F6B5-4726-91AD-102E2F0A1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xmlns="" id="{A806A8C1-59D3-4266-AB4B-2F80AA27A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xmlns="" id="{5C1C251E-390D-40B6-8942-AA0D4D9F2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xmlns="" id="{CE9ADB57-C96E-444B-B0A2-CFF194327C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xmlns="" id="{39806A7E-0408-48D6-96A7-93268BA586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xmlns="" id="{2583074B-1026-42F1-B13A-165D2312A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xmlns="" id="{D9733E7C-BEDF-42C3-93CB-A3D775D1E6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xmlns="" id="{4512AD0A-34B0-43C0-9BDD-B00071E09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xmlns="" id="{AFC30F78-B078-46A8-A728-B21EE905F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xmlns="" id="{FCD97F56-3DAF-407B-8757-C21A43BEF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xmlns="" id="{C2C21F0D-4697-41C2-B7A6-59876595F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xmlns="" id="{92CAA893-E3E8-450F-AC7F-7FE26A397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xmlns="" id="{199C3A45-B1D3-4DCE-9146-F70272AEFC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xmlns="" id="{87F47CCB-137D-4FA8-93BE-CBF92ED5A5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xmlns="" id="{3175AE9C-0837-4796-849C-06278BE22A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xmlns="" id="{8326AB9C-F7E7-4F51-A987-67C0A1240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xmlns="" id="{E2BCD3F6-BC90-418B-A8D6-B0C03EC98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xmlns="" id="{B9BA5DF4-C7F6-42E4-816E-95AD1F62C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2" name="Freeform 35">
              <a:extLst>
                <a:ext uri="{FF2B5EF4-FFF2-40B4-BE49-F238E27FC236}">
                  <a16:creationId xmlns:a16="http://schemas.microsoft.com/office/drawing/2014/main" xmlns="" id="{DC411E10-3FD4-4C52-9F66-A99ABE467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xmlns="" id="{497E2DDA-350E-46E4-A685-CFF185F43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xmlns="" id="{3A20A910-79F1-4EEF-A333-71259790B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xmlns="" id="{5155DAC2-9B2F-46D5-AB45-3B9B87C35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xmlns="" id="{5BEF0158-913B-4212-998D-26545F8344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xmlns="" id="{291EA04F-9223-4F43-9A41-FABAA64E1B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xmlns="" id="{E2B74C29-5697-4DC8-9641-BA859FCCEC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9" name="Freeform 42">
              <a:extLst>
                <a:ext uri="{FF2B5EF4-FFF2-40B4-BE49-F238E27FC236}">
                  <a16:creationId xmlns:a16="http://schemas.microsoft.com/office/drawing/2014/main" xmlns="" id="{3D503BB2-8F64-4746-BF2D-F43A278AE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0" name="Freeform 43">
              <a:extLst>
                <a:ext uri="{FF2B5EF4-FFF2-40B4-BE49-F238E27FC236}">
                  <a16:creationId xmlns:a16="http://schemas.microsoft.com/office/drawing/2014/main" xmlns="" id="{0760A680-FEE8-4F94-90C9-5ADE324C5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:a16="http://schemas.microsoft.com/office/drawing/2014/main" xmlns="" id="{69683486-9AA2-424C-86DC-4306491F6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:a16="http://schemas.microsoft.com/office/drawing/2014/main" xmlns="" id="{DCA429A9-68B8-4A81-9FA6-2A5E9E633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:a16="http://schemas.microsoft.com/office/drawing/2014/main" xmlns="" id="{EB7227A6-EA5C-4005-B6A8-233D55CD4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xmlns="" id="{B2D90569-390F-4E30-BD05-AD3B1F775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:a16="http://schemas.microsoft.com/office/drawing/2014/main" xmlns="" id="{30F004EC-B442-424C-A9A1-0373A59B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:a16="http://schemas.microsoft.com/office/drawing/2014/main" xmlns="" id="{A5E7F33F-B8C5-4402-8C27-23E5425D6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7" name="Freeform 50">
              <a:extLst>
                <a:ext uri="{FF2B5EF4-FFF2-40B4-BE49-F238E27FC236}">
                  <a16:creationId xmlns:a16="http://schemas.microsoft.com/office/drawing/2014/main" xmlns="" id="{73AF0AD9-D517-4D77-8C76-8946B3034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8" name="Freeform 51">
              <a:extLst>
                <a:ext uri="{FF2B5EF4-FFF2-40B4-BE49-F238E27FC236}">
                  <a16:creationId xmlns:a16="http://schemas.microsoft.com/office/drawing/2014/main" xmlns="" id="{FB067F2E-1966-4014-AAA0-69C063951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xmlns="" id="{3F143D7D-14BE-480F-9464-E52CF6260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0" name="Freeform 53">
              <a:extLst>
                <a:ext uri="{FF2B5EF4-FFF2-40B4-BE49-F238E27FC236}">
                  <a16:creationId xmlns:a16="http://schemas.microsoft.com/office/drawing/2014/main" xmlns="" id="{9809B502-0730-4576-8F08-FC97A2A71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1" name="Freeform 54">
              <a:extLst>
                <a:ext uri="{FF2B5EF4-FFF2-40B4-BE49-F238E27FC236}">
                  <a16:creationId xmlns:a16="http://schemas.microsoft.com/office/drawing/2014/main" xmlns="" id="{2C131BD8-5D79-425C-9B34-E45E607EE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xmlns="" id="{D28280C3-CD27-4A9C-82B2-7B95E2453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xmlns="" id="{AE8EC781-4A1B-44C8-9504-B42A47266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4" name="Freeform 57">
              <a:extLst>
                <a:ext uri="{FF2B5EF4-FFF2-40B4-BE49-F238E27FC236}">
                  <a16:creationId xmlns:a16="http://schemas.microsoft.com/office/drawing/2014/main" xmlns="" id="{230CB6D2-A123-470B-B9C1-C71619E0D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5" name="Freeform 58">
              <a:extLst>
                <a:ext uri="{FF2B5EF4-FFF2-40B4-BE49-F238E27FC236}">
                  <a16:creationId xmlns:a16="http://schemas.microsoft.com/office/drawing/2014/main" xmlns="" id="{D9B36D43-27AA-438D-8075-AFF0A0FF2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6" name="Freeform 59">
              <a:extLst>
                <a:ext uri="{FF2B5EF4-FFF2-40B4-BE49-F238E27FC236}">
                  <a16:creationId xmlns:a16="http://schemas.microsoft.com/office/drawing/2014/main" xmlns="" id="{02F38336-4A0F-44BD-8A6A-E5AD0A2E0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7" name="Freeform 60">
              <a:extLst>
                <a:ext uri="{FF2B5EF4-FFF2-40B4-BE49-F238E27FC236}">
                  <a16:creationId xmlns:a16="http://schemas.microsoft.com/office/drawing/2014/main" xmlns="" id="{85A744D8-236A-4AEB-8931-136F405B8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8" name="Freeform 61">
              <a:extLst>
                <a:ext uri="{FF2B5EF4-FFF2-40B4-BE49-F238E27FC236}">
                  <a16:creationId xmlns:a16="http://schemas.microsoft.com/office/drawing/2014/main" xmlns="" id="{0A08B5E6-BA4E-4911-AEA1-88D8D0E6A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9" name="Freeform 62">
              <a:extLst>
                <a:ext uri="{FF2B5EF4-FFF2-40B4-BE49-F238E27FC236}">
                  <a16:creationId xmlns:a16="http://schemas.microsoft.com/office/drawing/2014/main" xmlns="" id="{B71F41C3-F56E-46AA-9A70-AD03339AD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0" name="Freeform 63">
              <a:extLst>
                <a:ext uri="{FF2B5EF4-FFF2-40B4-BE49-F238E27FC236}">
                  <a16:creationId xmlns:a16="http://schemas.microsoft.com/office/drawing/2014/main" xmlns="" id="{488EA243-A923-4C7C-830F-11BD0EF18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1" name="Freeform 64">
              <a:extLst>
                <a:ext uri="{FF2B5EF4-FFF2-40B4-BE49-F238E27FC236}">
                  <a16:creationId xmlns:a16="http://schemas.microsoft.com/office/drawing/2014/main" xmlns="" id="{F5D2DEFD-2088-4376-8CFE-3D68035AC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2" name="Freeform 65">
              <a:extLst>
                <a:ext uri="{FF2B5EF4-FFF2-40B4-BE49-F238E27FC236}">
                  <a16:creationId xmlns:a16="http://schemas.microsoft.com/office/drawing/2014/main" xmlns="" id="{256A1CE6-BDBF-415A-8E70-767A3F7E1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xmlns="" id="{5AF4A3B2-54A4-4307-931E-16E14325E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xmlns="" id="{36024C71-286E-4855-AEDF-552AB29FCF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5" name="Freeform 68">
              <a:extLst>
                <a:ext uri="{FF2B5EF4-FFF2-40B4-BE49-F238E27FC236}">
                  <a16:creationId xmlns:a16="http://schemas.microsoft.com/office/drawing/2014/main" xmlns="" id="{E495936F-1EC0-4D4B-A1B6-14D7D20C7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6" name="Freeform 69">
              <a:extLst>
                <a:ext uri="{FF2B5EF4-FFF2-40B4-BE49-F238E27FC236}">
                  <a16:creationId xmlns:a16="http://schemas.microsoft.com/office/drawing/2014/main" xmlns="" id="{813EC568-95C9-4DAA-A07E-556777400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xmlns="" id="{41239B2C-3B43-4AEE-8F42-8AF22BC30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xmlns="" id="{0802227B-8E07-4A7B-B873-4933CE450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xmlns="" id="{F8D2053E-2B34-47D9-B948-88C9FE65AD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0" name="Freeform 73">
              <a:extLst>
                <a:ext uri="{FF2B5EF4-FFF2-40B4-BE49-F238E27FC236}">
                  <a16:creationId xmlns:a16="http://schemas.microsoft.com/office/drawing/2014/main" xmlns="" id="{BFD0E9CB-AF79-46F8-965E-3C53CE3CE2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xmlns="" id="{7E7D890C-0472-4932-89BE-162C19C55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2" name="Freeform 75">
              <a:extLst>
                <a:ext uri="{FF2B5EF4-FFF2-40B4-BE49-F238E27FC236}">
                  <a16:creationId xmlns:a16="http://schemas.microsoft.com/office/drawing/2014/main" xmlns="" id="{B79EFFD3-CAA3-46BB-BE53-5A83FD0E2A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3" name="Freeform 76">
              <a:extLst>
                <a:ext uri="{FF2B5EF4-FFF2-40B4-BE49-F238E27FC236}">
                  <a16:creationId xmlns:a16="http://schemas.microsoft.com/office/drawing/2014/main" xmlns="" id="{452FDDDA-E037-4679-8FF6-AFB115C11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4" name="Freeform 77">
              <a:extLst>
                <a:ext uri="{FF2B5EF4-FFF2-40B4-BE49-F238E27FC236}">
                  <a16:creationId xmlns:a16="http://schemas.microsoft.com/office/drawing/2014/main" xmlns="" id="{1D99B636-F80D-4933-BBC3-C7EA5C6FB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5" name="Freeform 78">
              <a:extLst>
                <a:ext uri="{FF2B5EF4-FFF2-40B4-BE49-F238E27FC236}">
                  <a16:creationId xmlns:a16="http://schemas.microsoft.com/office/drawing/2014/main" xmlns="" id="{1305ACCB-AD0A-4B8C-B0FB-D40795241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6" name="Freeform 79">
              <a:extLst>
                <a:ext uri="{FF2B5EF4-FFF2-40B4-BE49-F238E27FC236}">
                  <a16:creationId xmlns:a16="http://schemas.microsoft.com/office/drawing/2014/main" xmlns="" id="{21E95745-5DFB-48A5-9301-46443BE47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xmlns="" id="{BD097DFB-14A6-4822-80D5-F2BB511C1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8" name="Freeform 81">
              <a:extLst>
                <a:ext uri="{FF2B5EF4-FFF2-40B4-BE49-F238E27FC236}">
                  <a16:creationId xmlns:a16="http://schemas.microsoft.com/office/drawing/2014/main" xmlns="" id="{77606C82-7536-4405-95F6-9580EFA96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9" name="Freeform 82">
              <a:extLst>
                <a:ext uri="{FF2B5EF4-FFF2-40B4-BE49-F238E27FC236}">
                  <a16:creationId xmlns:a16="http://schemas.microsoft.com/office/drawing/2014/main" xmlns="" id="{EBE332D8-E493-4353-A9A9-A1C6DBC77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0" name="Freeform 83">
              <a:extLst>
                <a:ext uri="{FF2B5EF4-FFF2-40B4-BE49-F238E27FC236}">
                  <a16:creationId xmlns:a16="http://schemas.microsoft.com/office/drawing/2014/main" xmlns="" id="{4043D780-AE6B-4958-ABE1-D1549657C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1" name="Freeform 84">
              <a:extLst>
                <a:ext uri="{FF2B5EF4-FFF2-40B4-BE49-F238E27FC236}">
                  <a16:creationId xmlns:a16="http://schemas.microsoft.com/office/drawing/2014/main" xmlns="" id="{683B1245-8D8B-4CA4-92DA-F3ACC2F7F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2" name="Freeform 85">
              <a:extLst>
                <a:ext uri="{FF2B5EF4-FFF2-40B4-BE49-F238E27FC236}">
                  <a16:creationId xmlns:a16="http://schemas.microsoft.com/office/drawing/2014/main" xmlns="" id="{D9267D10-104C-4B7E-9396-EF0AAD1E4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3" name="Freeform 86">
              <a:extLst>
                <a:ext uri="{FF2B5EF4-FFF2-40B4-BE49-F238E27FC236}">
                  <a16:creationId xmlns:a16="http://schemas.microsoft.com/office/drawing/2014/main" xmlns="" id="{B59167A5-ED7C-4E44-89F1-C0DA118A3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4" name="Freeform 87">
              <a:extLst>
                <a:ext uri="{FF2B5EF4-FFF2-40B4-BE49-F238E27FC236}">
                  <a16:creationId xmlns:a16="http://schemas.microsoft.com/office/drawing/2014/main" xmlns="" id="{E25E8DFE-5CD2-47B3-B6A5-E06B5265A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5" name="Freeform 88">
              <a:extLst>
                <a:ext uri="{FF2B5EF4-FFF2-40B4-BE49-F238E27FC236}">
                  <a16:creationId xmlns:a16="http://schemas.microsoft.com/office/drawing/2014/main" xmlns="" id="{9A631AC5-3764-4B06-A575-4072D51EC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6" name="Freeform 89">
              <a:extLst>
                <a:ext uri="{FF2B5EF4-FFF2-40B4-BE49-F238E27FC236}">
                  <a16:creationId xmlns:a16="http://schemas.microsoft.com/office/drawing/2014/main" xmlns="" id="{5F782DFD-1DFF-408C-9B75-B5805CCCE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7" name="Freeform 90">
              <a:extLst>
                <a:ext uri="{FF2B5EF4-FFF2-40B4-BE49-F238E27FC236}">
                  <a16:creationId xmlns:a16="http://schemas.microsoft.com/office/drawing/2014/main" xmlns="" id="{8F659BE0-A07C-474A-8955-A9B4B2FD8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8" name="Freeform 91">
              <a:extLst>
                <a:ext uri="{FF2B5EF4-FFF2-40B4-BE49-F238E27FC236}">
                  <a16:creationId xmlns:a16="http://schemas.microsoft.com/office/drawing/2014/main" xmlns="" id="{2C923772-ED16-4BEA-8EA2-AC1325B6C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9" name="Freeform 92">
              <a:extLst>
                <a:ext uri="{FF2B5EF4-FFF2-40B4-BE49-F238E27FC236}">
                  <a16:creationId xmlns:a16="http://schemas.microsoft.com/office/drawing/2014/main" xmlns="" id="{CD00B9E4-6505-44CE-ABD7-ACC60E3CC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0" name="Freeform 93">
              <a:extLst>
                <a:ext uri="{FF2B5EF4-FFF2-40B4-BE49-F238E27FC236}">
                  <a16:creationId xmlns:a16="http://schemas.microsoft.com/office/drawing/2014/main" xmlns="" id="{92D18286-501A-4489-8B32-FE49F070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1" name="Freeform 94">
              <a:extLst>
                <a:ext uri="{FF2B5EF4-FFF2-40B4-BE49-F238E27FC236}">
                  <a16:creationId xmlns:a16="http://schemas.microsoft.com/office/drawing/2014/main" xmlns="" id="{1EA0F131-BE78-4138-8DE3-AF163168CD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2" name="Freeform 95">
              <a:extLst>
                <a:ext uri="{FF2B5EF4-FFF2-40B4-BE49-F238E27FC236}">
                  <a16:creationId xmlns:a16="http://schemas.microsoft.com/office/drawing/2014/main" xmlns="" id="{52D258AC-3277-4668-947F-7D08940BE7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3" name="Freeform 96">
              <a:extLst>
                <a:ext uri="{FF2B5EF4-FFF2-40B4-BE49-F238E27FC236}">
                  <a16:creationId xmlns:a16="http://schemas.microsoft.com/office/drawing/2014/main" xmlns="" id="{B35E845F-D9E4-4E6B-9997-684A7C5C30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4" name="Freeform 97">
              <a:extLst>
                <a:ext uri="{FF2B5EF4-FFF2-40B4-BE49-F238E27FC236}">
                  <a16:creationId xmlns:a16="http://schemas.microsoft.com/office/drawing/2014/main" xmlns="" id="{230C31A6-42D6-45B4-8711-FAA592D0DE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5" name="Freeform 98">
              <a:extLst>
                <a:ext uri="{FF2B5EF4-FFF2-40B4-BE49-F238E27FC236}">
                  <a16:creationId xmlns:a16="http://schemas.microsoft.com/office/drawing/2014/main" xmlns="" id="{143DBC27-2A16-4285-8581-40F253258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6" name="Freeform 99">
              <a:extLst>
                <a:ext uri="{FF2B5EF4-FFF2-40B4-BE49-F238E27FC236}">
                  <a16:creationId xmlns:a16="http://schemas.microsoft.com/office/drawing/2014/main" xmlns="" id="{5B45A3B2-5E61-4126-80D6-708A02DFD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xmlns="" id="{26A50B4F-546F-4BC0-87CB-D00888B5C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8" name="Freeform 101">
              <a:extLst>
                <a:ext uri="{FF2B5EF4-FFF2-40B4-BE49-F238E27FC236}">
                  <a16:creationId xmlns:a16="http://schemas.microsoft.com/office/drawing/2014/main" xmlns="" id="{38A5D780-E836-425D-ABD7-3AEDB97DE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9" name="Freeform 102">
              <a:extLst>
                <a:ext uri="{FF2B5EF4-FFF2-40B4-BE49-F238E27FC236}">
                  <a16:creationId xmlns:a16="http://schemas.microsoft.com/office/drawing/2014/main" xmlns="" id="{4877F0D3-CEE2-4B1F-B7FD-6609ADDB4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0" name="Freeform 103">
              <a:extLst>
                <a:ext uri="{FF2B5EF4-FFF2-40B4-BE49-F238E27FC236}">
                  <a16:creationId xmlns:a16="http://schemas.microsoft.com/office/drawing/2014/main" xmlns="" id="{0C342294-879B-47A0-904E-AAB718C1E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1" name="Freeform 104">
              <a:extLst>
                <a:ext uri="{FF2B5EF4-FFF2-40B4-BE49-F238E27FC236}">
                  <a16:creationId xmlns:a16="http://schemas.microsoft.com/office/drawing/2014/main" xmlns="" id="{535DA487-3FEC-4471-9EFE-AC8BC4A51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2" name="Freeform 105">
              <a:extLst>
                <a:ext uri="{FF2B5EF4-FFF2-40B4-BE49-F238E27FC236}">
                  <a16:creationId xmlns:a16="http://schemas.microsoft.com/office/drawing/2014/main" xmlns="" id="{2845655E-D94D-4E31-9A42-08D58221F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3" name="Freeform 106">
              <a:extLst>
                <a:ext uri="{FF2B5EF4-FFF2-40B4-BE49-F238E27FC236}">
                  <a16:creationId xmlns:a16="http://schemas.microsoft.com/office/drawing/2014/main" xmlns="" id="{EA465877-338C-4F5F-82F6-F271452B1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4" name="Freeform 107">
              <a:extLst>
                <a:ext uri="{FF2B5EF4-FFF2-40B4-BE49-F238E27FC236}">
                  <a16:creationId xmlns:a16="http://schemas.microsoft.com/office/drawing/2014/main" xmlns="" id="{194C8D41-F93B-4631-929C-7251B51824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5" name="Freeform 108">
              <a:extLst>
                <a:ext uri="{FF2B5EF4-FFF2-40B4-BE49-F238E27FC236}">
                  <a16:creationId xmlns:a16="http://schemas.microsoft.com/office/drawing/2014/main" xmlns="" id="{02479344-686D-4673-ACDD-B902C982A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6" name="Freeform 109">
              <a:extLst>
                <a:ext uri="{FF2B5EF4-FFF2-40B4-BE49-F238E27FC236}">
                  <a16:creationId xmlns:a16="http://schemas.microsoft.com/office/drawing/2014/main" xmlns="" id="{2F32A653-2373-432A-83C7-8AEEEECA8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7" name="Freeform 110">
              <a:extLst>
                <a:ext uri="{FF2B5EF4-FFF2-40B4-BE49-F238E27FC236}">
                  <a16:creationId xmlns:a16="http://schemas.microsoft.com/office/drawing/2014/main" xmlns="" id="{2DD513CB-197A-4BCB-A4B6-CFD49E651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8" name="Freeform 111">
              <a:extLst>
                <a:ext uri="{FF2B5EF4-FFF2-40B4-BE49-F238E27FC236}">
                  <a16:creationId xmlns:a16="http://schemas.microsoft.com/office/drawing/2014/main" xmlns="" id="{E32CD88B-0176-4F7A-A78C-5FDEEBF45F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9" name="Freeform 112">
              <a:extLst>
                <a:ext uri="{FF2B5EF4-FFF2-40B4-BE49-F238E27FC236}">
                  <a16:creationId xmlns:a16="http://schemas.microsoft.com/office/drawing/2014/main" xmlns="" id="{A57DE796-EF51-47FE-9715-40E04450B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0" name="Freeform 113">
              <a:extLst>
                <a:ext uri="{FF2B5EF4-FFF2-40B4-BE49-F238E27FC236}">
                  <a16:creationId xmlns:a16="http://schemas.microsoft.com/office/drawing/2014/main" xmlns="" id="{150AE7C8-4744-42CE-AC95-84498D8A4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1" name="Freeform 114">
              <a:extLst>
                <a:ext uri="{FF2B5EF4-FFF2-40B4-BE49-F238E27FC236}">
                  <a16:creationId xmlns:a16="http://schemas.microsoft.com/office/drawing/2014/main" xmlns="" id="{655F3E67-2519-46FB-A2E4-2756F2573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2" name="Freeform 115">
              <a:extLst>
                <a:ext uri="{FF2B5EF4-FFF2-40B4-BE49-F238E27FC236}">
                  <a16:creationId xmlns:a16="http://schemas.microsoft.com/office/drawing/2014/main" xmlns="" id="{9A17C2EF-C175-43DA-B010-39E15B34B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3" name="Freeform 116">
              <a:extLst>
                <a:ext uri="{FF2B5EF4-FFF2-40B4-BE49-F238E27FC236}">
                  <a16:creationId xmlns:a16="http://schemas.microsoft.com/office/drawing/2014/main" xmlns="" id="{EA88A146-21B6-4A76-9A16-F23FF03DB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4" name="Freeform 117">
              <a:extLst>
                <a:ext uri="{FF2B5EF4-FFF2-40B4-BE49-F238E27FC236}">
                  <a16:creationId xmlns:a16="http://schemas.microsoft.com/office/drawing/2014/main" xmlns="" id="{AE6D4BF9-A11B-4B9F-BC0D-B1E008576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5" name="Freeform 118">
              <a:extLst>
                <a:ext uri="{FF2B5EF4-FFF2-40B4-BE49-F238E27FC236}">
                  <a16:creationId xmlns:a16="http://schemas.microsoft.com/office/drawing/2014/main" xmlns="" id="{C84D61DA-7F64-4D2A-9826-B2AF95EFA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6" name="Freeform 119">
              <a:extLst>
                <a:ext uri="{FF2B5EF4-FFF2-40B4-BE49-F238E27FC236}">
                  <a16:creationId xmlns:a16="http://schemas.microsoft.com/office/drawing/2014/main" xmlns="" id="{3333FAAB-2714-41BB-BBE3-77BB4C25C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7" name="Freeform 120">
              <a:extLst>
                <a:ext uri="{FF2B5EF4-FFF2-40B4-BE49-F238E27FC236}">
                  <a16:creationId xmlns:a16="http://schemas.microsoft.com/office/drawing/2014/main" xmlns="" id="{98605F25-161F-4922-96FB-17BE1D89C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8" name="Freeform 121">
              <a:extLst>
                <a:ext uri="{FF2B5EF4-FFF2-40B4-BE49-F238E27FC236}">
                  <a16:creationId xmlns:a16="http://schemas.microsoft.com/office/drawing/2014/main" xmlns="" id="{5A9350AA-BF9E-4E05-B627-F33BDD237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9" name="Freeform 122">
              <a:extLst>
                <a:ext uri="{FF2B5EF4-FFF2-40B4-BE49-F238E27FC236}">
                  <a16:creationId xmlns:a16="http://schemas.microsoft.com/office/drawing/2014/main" xmlns="" id="{EEC1EC04-2C60-47B6-A3CB-3A1CF2F990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0" name="Freeform 123">
              <a:extLst>
                <a:ext uri="{FF2B5EF4-FFF2-40B4-BE49-F238E27FC236}">
                  <a16:creationId xmlns:a16="http://schemas.microsoft.com/office/drawing/2014/main" xmlns="" id="{AD859CA1-6339-42E8-8839-20AFE4648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1" name="Freeform 124">
              <a:extLst>
                <a:ext uri="{FF2B5EF4-FFF2-40B4-BE49-F238E27FC236}">
                  <a16:creationId xmlns:a16="http://schemas.microsoft.com/office/drawing/2014/main" xmlns="" id="{AE1B59DF-5383-447B-ACEA-DC7FF5A74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2" name="Freeform 125">
              <a:extLst>
                <a:ext uri="{FF2B5EF4-FFF2-40B4-BE49-F238E27FC236}">
                  <a16:creationId xmlns:a16="http://schemas.microsoft.com/office/drawing/2014/main" xmlns="" id="{46ADFE6E-89B7-413E-99CA-AEA23B354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3" name="Freeform 126">
              <a:extLst>
                <a:ext uri="{FF2B5EF4-FFF2-40B4-BE49-F238E27FC236}">
                  <a16:creationId xmlns:a16="http://schemas.microsoft.com/office/drawing/2014/main" xmlns="" id="{D4A7895B-1F01-4237-9039-0522ECAD7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4" name="Freeform 127">
              <a:extLst>
                <a:ext uri="{FF2B5EF4-FFF2-40B4-BE49-F238E27FC236}">
                  <a16:creationId xmlns:a16="http://schemas.microsoft.com/office/drawing/2014/main" xmlns="" id="{34F8B664-5D37-4B88-8739-A88BCE0EE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5" name="Freeform 128">
              <a:extLst>
                <a:ext uri="{FF2B5EF4-FFF2-40B4-BE49-F238E27FC236}">
                  <a16:creationId xmlns:a16="http://schemas.microsoft.com/office/drawing/2014/main" xmlns="" id="{4156962D-6FF1-44FA-A522-9B9C506376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6" name="Freeform 129">
              <a:extLst>
                <a:ext uri="{FF2B5EF4-FFF2-40B4-BE49-F238E27FC236}">
                  <a16:creationId xmlns:a16="http://schemas.microsoft.com/office/drawing/2014/main" xmlns="" id="{1EDED75B-8674-45AA-B0E3-06CC75747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7" name="Freeform 130">
              <a:extLst>
                <a:ext uri="{FF2B5EF4-FFF2-40B4-BE49-F238E27FC236}">
                  <a16:creationId xmlns:a16="http://schemas.microsoft.com/office/drawing/2014/main" xmlns="" id="{1E820377-476E-4815-B54D-6CC253D51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8" name="Freeform 131">
              <a:extLst>
                <a:ext uri="{FF2B5EF4-FFF2-40B4-BE49-F238E27FC236}">
                  <a16:creationId xmlns:a16="http://schemas.microsoft.com/office/drawing/2014/main" xmlns="" id="{CC3EDA1D-BA88-452F-BE18-F40437D06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9" name="Freeform 132">
              <a:extLst>
                <a:ext uri="{FF2B5EF4-FFF2-40B4-BE49-F238E27FC236}">
                  <a16:creationId xmlns:a16="http://schemas.microsoft.com/office/drawing/2014/main" xmlns="" id="{DE1C0DED-7238-4CC3-A4CF-8A12A9D66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0" name="Freeform 133">
              <a:extLst>
                <a:ext uri="{FF2B5EF4-FFF2-40B4-BE49-F238E27FC236}">
                  <a16:creationId xmlns:a16="http://schemas.microsoft.com/office/drawing/2014/main" xmlns="" id="{FA873E81-C463-4ACE-839C-8546CF1E9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1" name="Freeform 134">
              <a:extLst>
                <a:ext uri="{FF2B5EF4-FFF2-40B4-BE49-F238E27FC236}">
                  <a16:creationId xmlns:a16="http://schemas.microsoft.com/office/drawing/2014/main" xmlns="" id="{23800DF5-79A8-46A7-8DD5-219F21479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2" name="Freeform 135">
              <a:extLst>
                <a:ext uri="{FF2B5EF4-FFF2-40B4-BE49-F238E27FC236}">
                  <a16:creationId xmlns:a16="http://schemas.microsoft.com/office/drawing/2014/main" xmlns="" id="{F7C46588-D9F4-4C94-901F-A13C7F6A1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3" name="Freeform 136">
              <a:extLst>
                <a:ext uri="{FF2B5EF4-FFF2-40B4-BE49-F238E27FC236}">
                  <a16:creationId xmlns:a16="http://schemas.microsoft.com/office/drawing/2014/main" xmlns="" id="{92CF9815-A193-406F-BC84-1CCE4001F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4" name="Freeform 137">
              <a:extLst>
                <a:ext uri="{FF2B5EF4-FFF2-40B4-BE49-F238E27FC236}">
                  <a16:creationId xmlns:a16="http://schemas.microsoft.com/office/drawing/2014/main" xmlns="" id="{CA262045-4EE0-4B82-BFAD-15AF3231D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5" name="Freeform 138">
              <a:extLst>
                <a:ext uri="{FF2B5EF4-FFF2-40B4-BE49-F238E27FC236}">
                  <a16:creationId xmlns:a16="http://schemas.microsoft.com/office/drawing/2014/main" xmlns="" id="{53830CCC-A5F4-42CD-A30B-94FC4C958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6" name="Freeform 139">
              <a:extLst>
                <a:ext uri="{FF2B5EF4-FFF2-40B4-BE49-F238E27FC236}">
                  <a16:creationId xmlns:a16="http://schemas.microsoft.com/office/drawing/2014/main" xmlns="" id="{9DD9EF81-33BA-4E67-B346-5741DB7D5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7" name="Freeform 140">
              <a:extLst>
                <a:ext uri="{FF2B5EF4-FFF2-40B4-BE49-F238E27FC236}">
                  <a16:creationId xmlns:a16="http://schemas.microsoft.com/office/drawing/2014/main" xmlns="" id="{6D77E222-0364-4809-AD45-3445539AC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8" name="Freeform 141">
              <a:extLst>
                <a:ext uri="{FF2B5EF4-FFF2-40B4-BE49-F238E27FC236}">
                  <a16:creationId xmlns:a16="http://schemas.microsoft.com/office/drawing/2014/main" xmlns="" id="{27049084-CC85-4E84-B23B-508A4B801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9" name="Freeform 142">
              <a:extLst>
                <a:ext uri="{FF2B5EF4-FFF2-40B4-BE49-F238E27FC236}">
                  <a16:creationId xmlns:a16="http://schemas.microsoft.com/office/drawing/2014/main" xmlns="" id="{3796A453-8E0D-4299-B649-1D0C73821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0" name="Freeform 143">
              <a:extLst>
                <a:ext uri="{FF2B5EF4-FFF2-40B4-BE49-F238E27FC236}">
                  <a16:creationId xmlns:a16="http://schemas.microsoft.com/office/drawing/2014/main" xmlns="" id="{333D7676-89EC-4082-ACA8-F9550F280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1" name="Freeform 144">
              <a:extLst>
                <a:ext uri="{FF2B5EF4-FFF2-40B4-BE49-F238E27FC236}">
                  <a16:creationId xmlns:a16="http://schemas.microsoft.com/office/drawing/2014/main" xmlns="" id="{5CD08E0C-2C9E-4003-A338-BDA1A0F3D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2" name="Freeform 145">
              <a:extLst>
                <a:ext uri="{FF2B5EF4-FFF2-40B4-BE49-F238E27FC236}">
                  <a16:creationId xmlns:a16="http://schemas.microsoft.com/office/drawing/2014/main" xmlns="" id="{24DDE11A-BEF9-4275-B283-2B56AC0D9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3" name="Freeform 146">
              <a:extLst>
                <a:ext uri="{FF2B5EF4-FFF2-40B4-BE49-F238E27FC236}">
                  <a16:creationId xmlns:a16="http://schemas.microsoft.com/office/drawing/2014/main" xmlns="" id="{1B84A677-6232-4D37-944F-1218AE3C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4" name="Freeform 147">
              <a:extLst>
                <a:ext uri="{FF2B5EF4-FFF2-40B4-BE49-F238E27FC236}">
                  <a16:creationId xmlns:a16="http://schemas.microsoft.com/office/drawing/2014/main" xmlns="" id="{9E6609C6-783A-4F75-ADD1-575FE3E99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5" name="Freeform 148">
              <a:extLst>
                <a:ext uri="{FF2B5EF4-FFF2-40B4-BE49-F238E27FC236}">
                  <a16:creationId xmlns:a16="http://schemas.microsoft.com/office/drawing/2014/main" xmlns="" id="{2D0CAA4A-9F61-4767-B928-B21D1DA86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6" name="Freeform 149">
              <a:extLst>
                <a:ext uri="{FF2B5EF4-FFF2-40B4-BE49-F238E27FC236}">
                  <a16:creationId xmlns:a16="http://schemas.microsoft.com/office/drawing/2014/main" xmlns="" id="{5847CD96-A5BA-4997-8445-1D08226AB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7" name="Freeform 150">
              <a:extLst>
                <a:ext uri="{FF2B5EF4-FFF2-40B4-BE49-F238E27FC236}">
                  <a16:creationId xmlns:a16="http://schemas.microsoft.com/office/drawing/2014/main" xmlns="" id="{0BCFE2A3-7BB7-4D92-915D-FE9483451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8" name="Freeform 151">
              <a:extLst>
                <a:ext uri="{FF2B5EF4-FFF2-40B4-BE49-F238E27FC236}">
                  <a16:creationId xmlns:a16="http://schemas.microsoft.com/office/drawing/2014/main" xmlns="" id="{E4F72120-2601-42BB-9931-909C6CA4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9" name="Freeform 152">
              <a:extLst>
                <a:ext uri="{FF2B5EF4-FFF2-40B4-BE49-F238E27FC236}">
                  <a16:creationId xmlns:a16="http://schemas.microsoft.com/office/drawing/2014/main" xmlns="" id="{7A76DF7B-4E39-4967-A1A1-8F9E865C5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0" name="Freeform 153">
              <a:extLst>
                <a:ext uri="{FF2B5EF4-FFF2-40B4-BE49-F238E27FC236}">
                  <a16:creationId xmlns:a16="http://schemas.microsoft.com/office/drawing/2014/main" xmlns="" id="{A3825F65-1046-41EF-BE09-874D07987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1" name="Freeform 154">
              <a:extLst>
                <a:ext uri="{FF2B5EF4-FFF2-40B4-BE49-F238E27FC236}">
                  <a16:creationId xmlns:a16="http://schemas.microsoft.com/office/drawing/2014/main" xmlns="" id="{628B04F5-F51C-4D56-A098-50229B343F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269" y="3386976"/>
              <a:ext cx="862042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2" name="Freeform 155">
              <a:extLst>
                <a:ext uri="{FF2B5EF4-FFF2-40B4-BE49-F238E27FC236}">
                  <a16:creationId xmlns:a16="http://schemas.microsoft.com/office/drawing/2014/main" xmlns="" id="{DEB9C31B-0905-4351-AA19-AF234EECDF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3" name="Freeform 156">
              <a:extLst>
                <a:ext uri="{FF2B5EF4-FFF2-40B4-BE49-F238E27FC236}">
                  <a16:creationId xmlns:a16="http://schemas.microsoft.com/office/drawing/2014/main" xmlns="" id="{4D4E8825-609A-4FEE-BEF8-CC2F6A5A79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4" name="Freeform 157">
              <a:extLst>
                <a:ext uri="{FF2B5EF4-FFF2-40B4-BE49-F238E27FC236}">
                  <a16:creationId xmlns:a16="http://schemas.microsoft.com/office/drawing/2014/main" xmlns="" id="{1B96FB30-FDD2-4F32-9200-D3FF4D1C3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5" name="Freeform 158">
              <a:extLst>
                <a:ext uri="{FF2B5EF4-FFF2-40B4-BE49-F238E27FC236}">
                  <a16:creationId xmlns:a16="http://schemas.microsoft.com/office/drawing/2014/main" xmlns="" id="{0640CB41-8E5A-4D3B-89AA-228C1CF357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6" name="Freeform 159">
              <a:extLst>
                <a:ext uri="{FF2B5EF4-FFF2-40B4-BE49-F238E27FC236}">
                  <a16:creationId xmlns:a16="http://schemas.microsoft.com/office/drawing/2014/main" xmlns="" id="{FEDAE8F7-B241-4F42-9835-A4BD2C41E6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7" name="Freeform 160">
              <a:extLst>
                <a:ext uri="{FF2B5EF4-FFF2-40B4-BE49-F238E27FC236}">
                  <a16:creationId xmlns:a16="http://schemas.microsoft.com/office/drawing/2014/main" xmlns="" id="{71BAFDCA-CA69-481C-B3E6-151FE3C2D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8" name="Freeform 161">
              <a:extLst>
                <a:ext uri="{FF2B5EF4-FFF2-40B4-BE49-F238E27FC236}">
                  <a16:creationId xmlns:a16="http://schemas.microsoft.com/office/drawing/2014/main" xmlns="" id="{A7532374-5805-43DF-BD18-ABD1FDC5C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9" name="Freeform 162">
              <a:extLst>
                <a:ext uri="{FF2B5EF4-FFF2-40B4-BE49-F238E27FC236}">
                  <a16:creationId xmlns:a16="http://schemas.microsoft.com/office/drawing/2014/main" xmlns="" id="{398F2FB5-0FF8-49C3-A06B-BA9BAB58AF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0" name="Rectangle 163">
              <a:extLst>
                <a:ext uri="{FF2B5EF4-FFF2-40B4-BE49-F238E27FC236}">
                  <a16:creationId xmlns:a16="http://schemas.microsoft.com/office/drawing/2014/main" xmlns="" id="{3C4DAD6C-E8EA-46B4-8E00-6D1BF474E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1" name="Freeform 164">
              <a:extLst>
                <a:ext uri="{FF2B5EF4-FFF2-40B4-BE49-F238E27FC236}">
                  <a16:creationId xmlns:a16="http://schemas.microsoft.com/office/drawing/2014/main" xmlns="" id="{E36B029D-C255-4B89-8DD8-0ADA0C451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2" name="Freeform 165">
              <a:extLst>
                <a:ext uri="{FF2B5EF4-FFF2-40B4-BE49-F238E27FC236}">
                  <a16:creationId xmlns:a16="http://schemas.microsoft.com/office/drawing/2014/main" xmlns="" id="{51951841-E4BE-40A5-9C2B-9694D242C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3" name="Freeform 166">
              <a:extLst>
                <a:ext uri="{FF2B5EF4-FFF2-40B4-BE49-F238E27FC236}">
                  <a16:creationId xmlns:a16="http://schemas.microsoft.com/office/drawing/2014/main" xmlns="" id="{2F356451-5843-452C-A51D-406230672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4" name="Freeform 167">
              <a:extLst>
                <a:ext uri="{FF2B5EF4-FFF2-40B4-BE49-F238E27FC236}">
                  <a16:creationId xmlns:a16="http://schemas.microsoft.com/office/drawing/2014/main" xmlns="" id="{E82D8C4D-461E-4772-BE93-6F5AC4794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5" name="Freeform 169">
              <a:extLst>
                <a:ext uri="{FF2B5EF4-FFF2-40B4-BE49-F238E27FC236}">
                  <a16:creationId xmlns:a16="http://schemas.microsoft.com/office/drawing/2014/main" xmlns="" id="{E0E4A2EE-E4E7-449E-ACE6-DE2548F2E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6" name="Freeform 170">
              <a:extLst>
                <a:ext uri="{FF2B5EF4-FFF2-40B4-BE49-F238E27FC236}">
                  <a16:creationId xmlns:a16="http://schemas.microsoft.com/office/drawing/2014/main" xmlns="" id="{74DFDE41-6921-4219-9B24-CB3A43C1D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7" name="Freeform 171">
              <a:extLst>
                <a:ext uri="{FF2B5EF4-FFF2-40B4-BE49-F238E27FC236}">
                  <a16:creationId xmlns:a16="http://schemas.microsoft.com/office/drawing/2014/main" xmlns="" id="{BA0C82C2-E22D-4A49-930F-2216719AD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8" name="Freeform 172">
              <a:extLst>
                <a:ext uri="{FF2B5EF4-FFF2-40B4-BE49-F238E27FC236}">
                  <a16:creationId xmlns:a16="http://schemas.microsoft.com/office/drawing/2014/main" xmlns="" id="{EAF200FF-6ED8-4C3E-A0B4-34A44CDA7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9" name="Freeform 173">
              <a:extLst>
                <a:ext uri="{FF2B5EF4-FFF2-40B4-BE49-F238E27FC236}">
                  <a16:creationId xmlns:a16="http://schemas.microsoft.com/office/drawing/2014/main" xmlns="" id="{49BDBEDC-488A-4536-92D2-8EFBEA344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0" name="Freeform 174">
              <a:extLst>
                <a:ext uri="{FF2B5EF4-FFF2-40B4-BE49-F238E27FC236}">
                  <a16:creationId xmlns:a16="http://schemas.microsoft.com/office/drawing/2014/main" xmlns="" id="{14B9CC15-7CDD-45AE-8278-B5D328D6C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1" name="Freeform 175">
              <a:extLst>
                <a:ext uri="{FF2B5EF4-FFF2-40B4-BE49-F238E27FC236}">
                  <a16:creationId xmlns:a16="http://schemas.microsoft.com/office/drawing/2014/main" xmlns="" id="{0A50FE8F-0864-4C88-8AAF-B8F4DAADC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2" name="Freeform 176">
              <a:extLst>
                <a:ext uri="{FF2B5EF4-FFF2-40B4-BE49-F238E27FC236}">
                  <a16:creationId xmlns:a16="http://schemas.microsoft.com/office/drawing/2014/main" xmlns="" id="{CBC4FF94-8FE6-4CF3-95C1-07531E4AAC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3" name="Freeform 177">
              <a:extLst>
                <a:ext uri="{FF2B5EF4-FFF2-40B4-BE49-F238E27FC236}">
                  <a16:creationId xmlns:a16="http://schemas.microsoft.com/office/drawing/2014/main" xmlns="" id="{59F0DE0B-2B44-4223-A711-F65511A87D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4" name="Freeform 178">
              <a:extLst>
                <a:ext uri="{FF2B5EF4-FFF2-40B4-BE49-F238E27FC236}">
                  <a16:creationId xmlns:a16="http://schemas.microsoft.com/office/drawing/2014/main" xmlns="" id="{FA7E119B-E4BE-4421-B5AA-3DAAE79C5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5" name="Freeform 179">
              <a:extLst>
                <a:ext uri="{FF2B5EF4-FFF2-40B4-BE49-F238E27FC236}">
                  <a16:creationId xmlns:a16="http://schemas.microsoft.com/office/drawing/2014/main" xmlns="" id="{32F737E9-5822-4BA3-9F51-CE8E22655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6" name="Freeform 180">
              <a:extLst>
                <a:ext uri="{FF2B5EF4-FFF2-40B4-BE49-F238E27FC236}">
                  <a16:creationId xmlns:a16="http://schemas.microsoft.com/office/drawing/2014/main" xmlns="" id="{C0E3B7CD-16A5-487F-A41C-493580EA6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7" name="Freeform 181">
              <a:extLst>
                <a:ext uri="{FF2B5EF4-FFF2-40B4-BE49-F238E27FC236}">
                  <a16:creationId xmlns:a16="http://schemas.microsoft.com/office/drawing/2014/main" xmlns="" id="{ADD20680-7340-460F-9324-D7CC0352E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8" name="Freeform 182">
              <a:extLst>
                <a:ext uri="{FF2B5EF4-FFF2-40B4-BE49-F238E27FC236}">
                  <a16:creationId xmlns:a16="http://schemas.microsoft.com/office/drawing/2014/main" xmlns="" id="{0AC58DBA-292A-4A38-94F4-75413D503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9" name="Freeform 183">
              <a:extLst>
                <a:ext uri="{FF2B5EF4-FFF2-40B4-BE49-F238E27FC236}">
                  <a16:creationId xmlns:a16="http://schemas.microsoft.com/office/drawing/2014/main" xmlns="" id="{8829A61B-FB30-48F2-818A-1C725427E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0" name="Freeform 184">
              <a:extLst>
                <a:ext uri="{FF2B5EF4-FFF2-40B4-BE49-F238E27FC236}">
                  <a16:creationId xmlns:a16="http://schemas.microsoft.com/office/drawing/2014/main" xmlns="" id="{40EC8904-8792-4F51-9C8B-D52763DCB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1" name="Freeform 185">
              <a:extLst>
                <a:ext uri="{FF2B5EF4-FFF2-40B4-BE49-F238E27FC236}">
                  <a16:creationId xmlns:a16="http://schemas.microsoft.com/office/drawing/2014/main" xmlns="" id="{F3F841D1-9A39-4B5F-9F3B-448C62B31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2" name="Freeform 186">
              <a:extLst>
                <a:ext uri="{FF2B5EF4-FFF2-40B4-BE49-F238E27FC236}">
                  <a16:creationId xmlns:a16="http://schemas.microsoft.com/office/drawing/2014/main" xmlns="" id="{56C50F87-9683-404E-ACE4-B1EB0C11B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3" name="Freeform 187">
              <a:extLst>
                <a:ext uri="{FF2B5EF4-FFF2-40B4-BE49-F238E27FC236}">
                  <a16:creationId xmlns:a16="http://schemas.microsoft.com/office/drawing/2014/main" xmlns="" id="{B6027442-16A1-42D0-BAD9-59321A7D4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4" name="Freeform 188">
              <a:extLst>
                <a:ext uri="{FF2B5EF4-FFF2-40B4-BE49-F238E27FC236}">
                  <a16:creationId xmlns:a16="http://schemas.microsoft.com/office/drawing/2014/main" xmlns="" id="{4DF15097-571B-402B-AE8A-05A3FDBE16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5" name="Freeform 189">
              <a:extLst>
                <a:ext uri="{FF2B5EF4-FFF2-40B4-BE49-F238E27FC236}">
                  <a16:creationId xmlns:a16="http://schemas.microsoft.com/office/drawing/2014/main" xmlns="" id="{C71C2F9E-7D00-416B-8362-D84BAD3134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6" name="Rectangle 190">
              <a:extLst>
                <a:ext uri="{FF2B5EF4-FFF2-40B4-BE49-F238E27FC236}">
                  <a16:creationId xmlns:a16="http://schemas.microsoft.com/office/drawing/2014/main" xmlns="" id="{61E32554-1D05-411E-9947-A5ADCE1C9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7" name="Freeform 191">
              <a:extLst>
                <a:ext uri="{FF2B5EF4-FFF2-40B4-BE49-F238E27FC236}">
                  <a16:creationId xmlns:a16="http://schemas.microsoft.com/office/drawing/2014/main" xmlns="" id="{66DD9503-68EC-4B00-991D-2E4C4D21F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8" name="Freeform 192">
              <a:extLst>
                <a:ext uri="{FF2B5EF4-FFF2-40B4-BE49-F238E27FC236}">
                  <a16:creationId xmlns:a16="http://schemas.microsoft.com/office/drawing/2014/main" xmlns="" id="{BF703816-BC47-46DF-832F-58EDEDDEB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9" name="Freeform 193">
              <a:extLst>
                <a:ext uri="{FF2B5EF4-FFF2-40B4-BE49-F238E27FC236}">
                  <a16:creationId xmlns:a16="http://schemas.microsoft.com/office/drawing/2014/main" xmlns="" id="{F407693D-A758-47FA-BCB1-4A267208BA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0" name="Freeform 194">
              <a:extLst>
                <a:ext uri="{FF2B5EF4-FFF2-40B4-BE49-F238E27FC236}">
                  <a16:creationId xmlns:a16="http://schemas.microsoft.com/office/drawing/2014/main" xmlns="" id="{3E82FC1E-B404-4515-ADF0-CC1AA6579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1" name="Freeform 195">
              <a:extLst>
                <a:ext uri="{FF2B5EF4-FFF2-40B4-BE49-F238E27FC236}">
                  <a16:creationId xmlns:a16="http://schemas.microsoft.com/office/drawing/2014/main" xmlns="" id="{ABBD2948-99CE-48FB-9CCE-81A737ACE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2" name="Freeform 196">
              <a:extLst>
                <a:ext uri="{FF2B5EF4-FFF2-40B4-BE49-F238E27FC236}">
                  <a16:creationId xmlns:a16="http://schemas.microsoft.com/office/drawing/2014/main" xmlns="" id="{4B4F1848-AA7F-4695-81B9-88DBDEF193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3" name="Rectangle 197">
              <a:extLst>
                <a:ext uri="{FF2B5EF4-FFF2-40B4-BE49-F238E27FC236}">
                  <a16:creationId xmlns:a16="http://schemas.microsoft.com/office/drawing/2014/main" xmlns="" id="{A0DE36C0-0694-4240-BF04-40383B253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4" name="Rectangle 198">
              <a:extLst>
                <a:ext uri="{FF2B5EF4-FFF2-40B4-BE49-F238E27FC236}">
                  <a16:creationId xmlns:a16="http://schemas.microsoft.com/office/drawing/2014/main" xmlns="" id="{23AA22D2-350B-47B7-A07A-27EE7CB4A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5" name="Rectangle 199">
              <a:extLst>
                <a:ext uri="{FF2B5EF4-FFF2-40B4-BE49-F238E27FC236}">
                  <a16:creationId xmlns:a16="http://schemas.microsoft.com/office/drawing/2014/main" xmlns="" id="{12614D0B-8FC9-4879-8E26-97D0410B3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6" name="Rectangle 200">
              <a:extLst>
                <a:ext uri="{FF2B5EF4-FFF2-40B4-BE49-F238E27FC236}">
                  <a16:creationId xmlns:a16="http://schemas.microsoft.com/office/drawing/2014/main" xmlns="" id="{F6C3A64D-4560-41B5-8AA4-6BF5D4B53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7" name="Rectangle 201">
              <a:extLst>
                <a:ext uri="{FF2B5EF4-FFF2-40B4-BE49-F238E27FC236}">
                  <a16:creationId xmlns:a16="http://schemas.microsoft.com/office/drawing/2014/main" xmlns="" id="{5BF7894B-6B20-4779-AFC1-54DF892FE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8" name="Rectangle 202">
              <a:extLst>
                <a:ext uri="{FF2B5EF4-FFF2-40B4-BE49-F238E27FC236}">
                  <a16:creationId xmlns:a16="http://schemas.microsoft.com/office/drawing/2014/main" xmlns="" id="{93736D35-CAD8-4A8D-A3CB-0B485795C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9" name="Rectangle 203">
              <a:extLst>
                <a:ext uri="{FF2B5EF4-FFF2-40B4-BE49-F238E27FC236}">
                  <a16:creationId xmlns:a16="http://schemas.microsoft.com/office/drawing/2014/main" xmlns="" id="{0046F730-B124-463E-A454-17E1E9956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0" name="Rectangle 204">
              <a:extLst>
                <a:ext uri="{FF2B5EF4-FFF2-40B4-BE49-F238E27FC236}">
                  <a16:creationId xmlns:a16="http://schemas.microsoft.com/office/drawing/2014/main" xmlns="" id="{E7CFE2A8-A013-4B75-B37F-3A04A5D6E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1" name="Rectangle 206">
              <a:extLst>
                <a:ext uri="{FF2B5EF4-FFF2-40B4-BE49-F238E27FC236}">
                  <a16:creationId xmlns:a16="http://schemas.microsoft.com/office/drawing/2014/main" xmlns="" id="{B887D9C8-F783-4347-9EC1-C19D809FF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2" name="Rectangle 207">
              <a:extLst>
                <a:ext uri="{FF2B5EF4-FFF2-40B4-BE49-F238E27FC236}">
                  <a16:creationId xmlns:a16="http://schemas.microsoft.com/office/drawing/2014/main" xmlns="" id="{78A7369F-6761-4F0A-B534-CCECE6035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3" name="Rectangle 208">
              <a:extLst>
                <a:ext uri="{FF2B5EF4-FFF2-40B4-BE49-F238E27FC236}">
                  <a16:creationId xmlns:a16="http://schemas.microsoft.com/office/drawing/2014/main" xmlns="" id="{73F255EC-C97F-4B6B-BDE4-6F358C277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4" name="Rectangle 209">
              <a:extLst>
                <a:ext uri="{FF2B5EF4-FFF2-40B4-BE49-F238E27FC236}">
                  <a16:creationId xmlns:a16="http://schemas.microsoft.com/office/drawing/2014/main" xmlns="" id="{83BB5F9E-34DA-4F7C-A7A9-FE982D2AB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5" name="Rectangle 210">
              <a:extLst>
                <a:ext uri="{FF2B5EF4-FFF2-40B4-BE49-F238E27FC236}">
                  <a16:creationId xmlns:a16="http://schemas.microsoft.com/office/drawing/2014/main" xmlns="" id="{AA0C285A-CB0E-491C-8781-91B46D00B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6" name="Rectangle 211">
              <a:extLst>
                <a:ext uri="{FF2B5EF4-FFF2-40B4-BE49-F238E27FC236}">
                  <a16:creationId xmlns:a16="http://schemas.microsoft.com/office/drawing/2014/main" xmlns="" id="{8EEE0D9C-CCFE-485F-8E1C-34F217B301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7" name="Rectangle 212">
              <a:extLst>
                <a:ext uri="{FF2B5EF4-FFF2-40B4-BE49-F238E27FC236}">
                  <a16:creationId xmlns:a16="http://schemas.microsoft.com/office/drawing/2014/main" xmlns="" id="{2D58E05F-E24C-4F2E-8903-566D39AE0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8" name="Rectangle 213">
              <a:extLst>
                <a:ext uri="{FF2B5EF4-FFF2-40B4-BE49-F238E27FC236}">
                  <a16:creationId xmlns:a16="http://schemas.microsoft.com/office/drawing/2014/main" xmlns="" id="{2D8A613A-C525-41C4-9C60-5F4A78980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9" name="Rectangle 214">
              <a:extLst>
                <a:ext uri="{FF2B5EF4-FFF2-40B4-BE49-F238E27FC236}">
                  <a16:creationId xmlns:a16="http://schemas.microsoft.com/office/drawing/2014/main" xmlns="" id="{5AAE06B7-4A64-4C59-AD2F-672105815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0" name="Rectangle 215">
              <a:extLst>
                <a:ext uri="{FF2B5EF4-FFF2-40B4-BE49-F238E27FC236}">
                  <a16:creationId xmlns:a16="http://schemas.microsoft.com/office/drawing/2014/main" xmlns="" id="{23DE6FBC-A50D-499B-BD8E-3DB0CCCC0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1" name="Rectangle 216">
              <a:extLst>
                <a:ext uri="{FF2B5EF4-FFF2-40B4-BE49-F238E27FC236}">
                  <a16:creationId xmlns:a16="http://schemas.microsoft.com/office/drawing/2014/main" xmlns="" id="{1A3DA0CF-C72F-4B54-81B0-551801565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2" name="Rectangle 217">
              <a:extLst>
                <a:ext uri="{FF2B5EF4-FFF2-40B4-BE49-F238E27FC236}">
                  <a16:creationId xmlns:a16="http://schemas.microsoft.com/office/drawing/2014/main" xmlns="" id="{5C423D40-E307-4058-A250-812CD8940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3" name="Rectangle 218">
              <a:extLst>
                <a:ext uri="{FF2B5EF4-FFF2-40B4-BE49-F238E27FC236}">
                  <a16:creationId xmlns:a16="http://schemas.microsoft.com/office/drawing/2014/main" xmlns="" id="{CC495E7C-2A48-4990-A597-35D3D5292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4" name="Rectangle 219">
              <a:extLst>
                <a:ext uri="{FF2B5EF4-FFF2-40B4-BE49-F238E27FC236}">
                  <a16:creationId xmlns:a16="http://schemas.microsoft.com/office/drawing/2014/main" xmlns="" id="{8086F58F-4F6C-4762-B608-4A7F554E6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5" name="Rectangle 220">
              <a:extLst>
                <a:ext uri="{FF2B5EF4-FFF2-40B4-BE49-F238E27FC236}">
                  <a16:creationId xmlns:a16="http://schemas.microsoft.com/office/drawing/2014/main" xmlns="" id="{0FC71B94-0FE1-4942-B179-D7A7EFE72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6" name="Rectangle 221">
              <a:extLst>
                <a:ext uri="{FF2B5EF4-FFF2-40B4-BE49-F238E27FC236}">
                  <a16:creationId xmlns:a16="http://schemas.microsoft.com/office/drawing/2014/main" xmlns="" id="{266FD1DE-C54C-4F42-BE36-0EE1A6085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7" name="Rectangle 222">
              <a:extLst>
                <a:ext uri="{FF2B5EF4-FFF2-40B4-BE49-F238E27FC236}">
                  <a16:creationId xmlns:a16="http://schemas.microsoft.com/office/drawing/2014/main" xmlns="" id="{09C2B81A-1F63-4670-9CFC-387D7004D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8" name="Rectangle 223">
              <a:extLst>
                <a:ext uri="{FF2B5EF4-FFF2-40B4-BE49-F238E27FC236}">
                  <a16:creationId xmlns:a16="http://schemas.microsoft.com/office/drawing/2014/main" xmlns="" id="{46AC8ADF-73FF-4D57-8507-C1FA5C938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9" name="Rectangle 224">
              <a:extLst>
                <a:ext uri="{FF2B5EF4-FFF2-40B4-BE49-F238E27FC236}">
                  <a16:creationId xmlns:a16="http://schemas.microsoft.com/office/drawing/2014/main" xmlns="" id="{2628BFDE-8D8C-4C7C-917B-6B14C28CD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0" name="Rectangle 225">
              <a:extLst>
                <a:ext uri="{FF2B5EF4-FFF2-40B4-BE49-F238E27FC236}">
                  <a16:creationId xmlns:a16="http://schemas.microsoft.com/office/drawing/2014/main" xmlns="" id="{2616ABFD-6F5F-45E4-B3CF-EBE11997B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1" name="Rectangle 226">
              <a:extLst>
                <a:ext uri="{FF2B5EF4-FFF2-40B4-BE49-F238E27FC236}">
                  <a16:creationId xmlns:a16="http://schemas.microsoft.com/office/drawing/2014/main" xmlns="" id="{3B3ACFA1-A193-4F7F-A1F8-37D95A3C4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2" name="Rectangle 227">
              <a:extLst>
                <a:ext uri="{FF2B5EF4-FFF2-40B4-BE49-F238E27FC236}">
                  <a16:creationId xmlns:a16="http://schemas.microsoft.com/office/drawing/2014/main" xmlns="" id="{595C98AE-A670-4422-9690-314DCC3A9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3" name="Rectangle 228">
              <a:extLst>
                <a:ext uri="{FF2B5EF4-FFF2-40B4-BE49-F238E27FC236}">
                  <a16:creationId xmlns:a16="http://schemas.microsoft.com/office/drawing/2014/main" xmlns="" id="{0EA5F6CC-82AA-4ADB-A128-E554D281E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4" name="Rectangle 229">
              <a:extLst>
                <a:ext uri="{FF2B5EF4-FFF2-40B4-BE49-F238E27FC236}">
                  <a16:creationId xmlns:a16="http://schemas.microsoft.com/office/drawing/2014/main" xmlns="" id="{76F5F6BB-FEDF-4AD3-9661-172CBAEA9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5" name="Rectangle 230">
              <a:extLst>
                <a:ext uri="{FF2B5EF4-FFF2-40B4-BE49-F238E27FC236}">
                  <a16:creationId xmlns:a16="http://schemas.microsoft.com/office/drawing/2014/main" xmlns="" id="{751A9117-F0C5-4AF6-95F4-47015E52E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6" name="Rectangle 231">
              <a:extLst>
                <a:ext uri="{FF2B5EF4-FFF2-40B4-BE49-F238E27FC236}">
                  <a16:creationId xmlns:a16="http://schemas.microsoft.com/office/drawing/2014/main" xmlns="" id="{71F0E026-6875-4CC6-B116-D46134FF0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7" name="Rectangle 232">
              <a:extLst>
                <a:ext uri="{FF2B5EF4-FFF2-40B4-BE49-F238E27FC236}">
                  <a16:creationId xmlns:a16="http://schemas.microsoft.com/office/drawing/2014/main" xmlns="" id="{2D1F64EE-A832-4228-8029-8209B6C3A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8" name="Rectangle 233">
              <a:extLst>
                <a:ext uri="{FF2B5EF4-FFF2-40B4-BE49-F238E27FC236}">
                  <a16:creationId xmlns:a16="http://schemas.microsoft.com/office/drawing/2014/main" xmlns="" id="{3C73058C-85D9-4EB3-B6E0-C0ED10C4D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9" name="Rectangle 234">
              <a:extLst>
                <a:ext uri="{FF2B5EF4-FFF2-40B4-BE49-F238E27FC236}">
                  <a16:creationId xmlns:a16="http://schemas.microsoft.com/office/drawing/2014/main" xmlns="" id="{BEE88AB6-02DA-48BA-87B8-840013917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0" name="Rectangle 235">
              <a:extLst>
                <a:ext uri="{FF2B5EF4-FFF2-40B4-BE49-F238E27FC236}">
                  <a16:creationId xmlns:a16="http://schemas.microsoft.com/office/drawing/2014/main" xmlns="" id="{CD39FD0F-6D95-4BB7-9D71-6C102FDB2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1" name="Rectangle 236">
              <a:extLst>
                <a:ext uri="{FF2B5EF4-FFF2-40B4-BE49-F238E27FC236}">
                  <a16:creationId xmlns:a16="http://schemas.microsoft.com/office/drawing/2014/main" xmlns="" id="{43FC1ED3-A03C-4FAA-8C2B-AB0926FA8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2" name="Rectangle 237">
              <a:extLst>
                <a:ext uri="{FF2B5EF4-FFF2-40B4-BE49-F238E27FC236}">
                  <a16:creationId xmlns:a16="http://schemas.microsoft.com/office/drawing/2014/main" xmlns="" id="{9B3E36E6-B622-409B-8A79-242F45CB1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3" name="Rectangle 238">
              <a:extLst>
                <a:ext uri="{FF2B5EF4-FFF2-40B4-BE49-F238E27FC236}">
                  <a16:creationId xmlns:a16="http://schemas.microsoft.com/office/drawing/2014/main" xmlns="" id="{FE004AF0-4AD3-440E-8E57-B2A3FE1A4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4" name="Rectangle 239">
              <a:extLst>
                <a:ext uri="{FF2B5EF4-FFF2-40B4-BE49-F238E27FC236}">
                  <a16:creationId xmlns:a16="http://schemas.microsoft.com/office/drawing/2014/main" xmlns="" id="{6EB4288D-B758-4480-8DFB-00A5CA2FA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5" name="Rectangle 240">
              <a:extLst>
                <a:ext uri="{FF2B5EF4-FFF2-40B4-BE49-F238E27FC236}">
                  <a16:creationId xmlns:a16="http://schemas.microsoft.com/office/drawing/2014/main" xmlns="" id="{C03DDEF8-1B03-482A-8FBF-D5EA5E450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6" name="Rectangle 241">
              <a:extLst>
                <a:ext uri="{FF2B5EF4-FFF2-40B4-BE49-F238E27FC236}">
                  <a16:creationId xmlns:a16="http://schemas.microsoft.com/office/drawing/2014/main" xmlns="" id="{3DDCFADE-23A9-46FC-8A07-74D35B49E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7" name="Rectangle 242">
              <a:extLst>
                <a:ext uri="{FF2B5EF4-FFF2-40B4-BE49-F238E27FC236}">
                  <a16:creationId xmlns:a16="http://schemas.microsoft.com/office/drawing/2014/main" xmlns="" id="{F1EDAFC2-9EC1-4CF9-8DDE-9B50E4D8A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8" name="Rectangle 243">
              <a:extLst>
                <a:ext uri="{FF2B5EF4-FFF2-40B4-BE49-F238E27FC236}">
                  <a16:creationId xmlns:a16="http://schemas.microsoft.com/office/drawing/2014/main" xmlns="" id="{AE4E134D-4746-4C44-95F0-8830FBBF5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9" name="Rectangle 244">
              <a:extLst>
                <a:ext uri="{FF2B5EF4-FFF2-40B4-BE49-F238E27FC236}">
                  <a16:creationId xmlns:a16="http://schemas.microsoft.com/office/drawing/2014/main" xmlns="" id="{35B350C5-2668-45FA-B426-2FDDD7644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0" name="Rectangle 245">
              <a:extLst>
                <a:ext uri="{FF2B5EF4-FFF2-40B4-BE49-F238E27FC236}">
                  <a16:creationId xmlns:a16="http://schemas.microsoft.com/office/drawing/2014/main" xmlns="" id="{DC367E8B-2B1B-4E5A-9475-3CDD5D035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1" name="Rectangle 246">
              <a:extLst>
                <a:ext uri="{FF2B5EF4-FFF2-40B4-BE49-F238E27FC236}">
                  <a16:creationId xmlns:a16="http://schemas.microsoft.com/office/drawing/2014/main" xmlns="" id="{FE8509FA-85D8-4B0E-BC12-D11C99772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2" name="Rectangle 247">
              <a:extLst>
                <a:ext uri="{FF2B5EF4-FFF2-40B4-BE49-F238E27FC236}">
                  <a16:creationId xmlns:a16="http://schemas.microsoft.com/office/drawing/2014/main" xmlns="" id="{572966FB-DC2D-4E81-9BF2-E82735C85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3" name="Rectangle 248">
              <a:extLst>
                <a:ext uri="{FF2B5EF4-FFF2-40B4-BE49-F238E27FC236}">
                  <a16:creationId xmlns:a16="http://schemas.microsoft.com/office/drawing/2014/main" xmlns="" id="{17DD874A-393C-4DA0-A552-5412C28BA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4" name="Rectangle 249">
              <a:extLst>
                <a:ext uri="{FF2B5EF4-FFF2-40B4-BE49-F238E27FC236}">
                  <a16:creationId xmlns:a16="http://schemas.microsoft.com/office/drawing/2014/main" xmlns="" id="{AEFDADB3-F522-47A8-B22C-2DEB04EB4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5" name="Rectangle 250">
              <a:extLst>
                <a:ext uri="{FF2B5EF4-FFF2-40B4-BE49-F238E27FC236}">
                  <a16:creationId xmlns:a16="http://schemas.microsoft.com/office/drawing/2014/main" xmlns="" id="{43A1DCFE-DB6C-420E-AC8D-761730C52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6" name="Rectangle 251">
              <a:extLst>
                <a:ext uri="{FF2B5EF4-FFF2-40B4-BE49-F238E27FC236}">
                  <a16:creationId xmlns:a16="http://schemas.microsoft.com/office/drawing/2014/main" xmlns="" id="{4354FF3F-5AEB-4D37-AE78-0C251ED15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7" name="Rectangle 252">
              <a:extLst>
                <a:ext uri="{FF2B5EF4-FFF2-40B4-BE49-F238E27FC236}">
                  <a16:creationId xmlns:a16="http://schemas.microsoft.com/office/drawing/2014/main" xmlns="" id="{6F0C166A-2FA8-4833-9DA0-AA26DB1BF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8" name="Rectangle 253">
              <a:extLst>
                <a:ext uri="{FF2B5EF4-FFF2-40B4-BE49-F238E27FC236}">
                  <a16:creationId xmlns:a16="http://schemas.microsoft.com/office/drawing/2014/main" xmlns="" id="{8A2745DF-EB6A-47DA-8B34-B3F2D8BD2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9" name="Rectangle 254">
              <a:extLst>
                <a:ext uri="{FF2B5EF4-FFF2-40B4-BE49-F238E27FC236}">
                  <a16:creationId xmlns:a16="http://schemas.microsoft.com/office/drawing/2014/main" xmlns="" id="{44E10781-081E-4AEF-BF3C-4A6B9356A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0" name="Rectangle 255">
              <a:extLst>
                <a:ext uri="{FF2B5EF4-FFF2-40B4-BE49-F238E27FC236}">
                  <a16:creationId xmlns:a16="http://schemas.microsoft.com/office/drawing/2014/main" xmlns="" id="{2B337B9D-4E71-4F4A-B0BB-7166FB0FB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1" name="Rectangle 256">
              <a:extLst>
                <a:ext uri="{FF2B5EF4-FFF2-40B4-BE49-F238E27FC236}">
                  <a16:creationId xmlns:a16="http://schemas.microsoft.com/office/drawing/2014/main" xmlns="" id="{8CF211F4-186E-471A-8B22-67E2974FD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2" name="Rectangle 257">
              <a:extLst>
                <a:ext uri="{FF2B5EF4-FFF2-40B4-BE49-F238E27FC236}">
                  <a16:creationId xmlns:a16="http://schemas.microsoft.com/office/drawing/2014/main" xmlns="" id="{482EEA75-CCC4-4F31-B671-7DA89B73C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3" name="Rectangle 258">
              <a:extLst>
                <a:ext uri="{FF2B5EF4-FFF2-40B4-BE49-F238E27FC236}">
                  <a16:creationId xmlns:a16="http://schemas.microsoft.com/office/drawing/2014/main" xmlns="" id="{6671F572-9292-45C9-BF63-9CA6C5C2E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4" name="Rectangle 259">
              <a:extLst>
                <a:ext uri="{FF2B5EF4-FFF2-40B4-BE49-F238E27FC236}">
                  <a16:creationId xmlns:a16="http://schemas.microsoft.com/office/drawing/2014/main" xmlns="" id="{D4E004AD-F2D1-43F9-A057-CF990A1EA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5" name="Rectangle 260">
              <a:extLst>
                <a:ext uri="{FF2B5EF4-FFF2-40B4-BE49-F238E27FC236}">
                  <a16:creationId xmlns:a16="http://schemas.microsoft.com/office/drawing/2014/main" xmlns="" id="{8C4DB4DA-B91D-41E9-805B-BB3F4D1B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6" name="Rectangle 261">
              <a:extLst>
                <a:ext uri="{FF2B5EF4-FFF2-40B4-BE49-F238E27FC236}">
                  <a16:creationId xmlns:a16="http://schemas.microsoft.com/office/drawing/2014/main" xmlns="" id="{A6F7B658-94BB-4948-A985-1DF4B9525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7" name="Freeform 168">
              <a:extLst>
                <a:ext uri="{FF2B5EF4-FFF2-40B4-BE49-F238E27FC236}">
                  <a16:creationId xmlns:a16="http://schemas.microsoft.com/office/drawing/2014/main" xmlns="" id="{C9E16EE1-5DAB-4EA0-910D-7A91BDB27F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2D45A41-411C-4B7C-A6E4-813821510D27}"/>
              </a:ext>
            </a:extLst>
          </p:cNvPr>
          <p:cNvSpPr txBox="1"/>
          <p:nvPr/>
        </p:nvSpPr>
        <p:spPr>
          <a:xfrm>
            <a:off x="66790" y="904438"/>
            <a:ext cx="3100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252D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6000" dirty="0">
              <a:solidFill>
                <a:srgbClr val="252D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xmlns="" id="{982108D9-F7AD-494B-B6F1-822E0C7D64C5}"/>
              </a:ext>
            </a:extLst>
          </p:cNvPr>
          <p:cNvSpPr txBox="1"/>
          <p:nvPr/>
        </p:nvSpPr>
        <p:spPr>
          <a:xfrm>
            <a:off x="-285541" y="1851575"/>
            <a:ext cx="6318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EB2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sz="6000" dirty="0">
              <a:solidFill>
                <a:srgbClr val="FEB20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3211AA2-6FCD-4130-BD21-64EAF89778E1}"/>
              </a:ext>
            </a:extLst>
          </p:cNvPr>
          <p:cNvSpPr txBox="1"/>
          <p:nvPr/>
        </p:nvSpPr>
        <p:spPr>
          <a:xfrm>
            <a:off x="259879" y="3571412"/>
            <a:ext cx="412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000">
                <a:solidFill>
                  <a:srgbClr val="252D97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Please add 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A9719EA-6555-450B-B765-496E6E3A59B2}"/>
              </a:ext>
            </a:extLst>
          </p:cNvPr>
          <p:cNvSpPr txBox="1"/>
          <p:nvPr/>
        </p:nvSpPr>
        <p:spPr>
          <a:xfrm>
            <a:off x="1002265" y="4200454"/>
            <a:ext cx="502803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xmlns="" id="{6A026E71-9757-4F13-A312-6300828A28DF}"/>
              </a:ext>
            </a:extLst>
          </p:cNvPr>
          <p:cNvSpPr txBox="1"/>
          <p:nvPr/>
        </p:nvSpPr>
        <p:spPr>
          <a:xfrm>
            <a:off x="11017851" y="6164026"/>
            <a:ext cx="697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212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7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97C4BD03-E47F-4D90-8904-947678BC076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89FD9EEF-D03E-424C-A05D-359C7ABE4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553D54B-93FA-4881-820F-7FEB795546FB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25B8B9B-8446-4394-B39D-509A11AF52EC}"/>
              </a:ext>
            </a:extLst>
          </p:cNvPr>
          <p:cNvGrpSpPr/>
          <p:nvPr/>
        </p:nvGrpSpPr>
        <p:grpSpPr>
          <a:xfrm>
            <a:off x="-102692" y="102023"/>
            <a:ext cx="1753386" cy="535169"/>
            <a:chOff x="-108314" y="125586"/>
            <a:chExt cx="1753386" cy="53516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A9D126B6-D25F-49FA-92C7-B199273CBCE3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8F50ED4-FA35-472D-B405-972786A6061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F838385C-0500-484C-AD9D-62AF8720BDAF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9B96895-0529-4430-A648-66D077B45D9B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A4CF00D8-8750-4541-95A0-BCC350FC2979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D55D8CE3-6612-4075-8EFC-E3E59D487508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4FF09EC5-ED1A-48EB-B912-C1877EA1F502}"/>
              </a:ext>
            </a:extLst>
          </p:cNvPr>
          <p:cNvGrpSpPr/>
          <p:nvPr/>
        </p:nvGrpSpPr>
        <p:grpSpPr>
          <a:xfrm>
            <a:off x="10947689" y="6151945"/>
            <a:ext cx="960208" cy="494481"/>
            <a:chOff x="10980115" y="6138895"/>
            <a:chExt cx="960208" cy="494481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xmlns="" id="{C78CF909-038A-4C24-9F37-DA0A00E25A9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FFC000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xmlns="" id="{19327CAD-2F19-4047-8E5B-EDD2A872A357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CFCFC6EB-A38F-4A32-BF55-CAA536084E0E}"/>
              </a:ext>
            </a:extLst>
          </p:cNvPr>
          <p:cNvSpPr/>
          <p:nvPr/>
        </p:nvSpPr>
        <p:spPr>
          <a:xfrm>
            <a:off x="1584706" y="2209132"/>
            <a:ext cx="2455991" cy="3101418"/>
          </a:xfrm>
          <a:prstGeom prst="round2DiagRect">
            <a:avLst>
              <a:gd name="adj1" fmla="val 15446"/>
              <a:gd name="adj2" fmla="val 0"/>
            </a:avLst>
          </a:prstGeom>
          <a:solidFill>
            <a:schemeClr val="tx1">
              <a:lumMod val="75000"/>
              <a:lumOff val="2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xmlns="" id="{C3925F2C-06BF-49A1-BE7F-2603D3C8D37D}"/>
              </a:ext>
            </a:extLst>
          </p:cNvPr>
          <p:cNvSpPr/>
          <p:nvPr/>
        </p:nvSpPr>
        <p:spPr>
          <a:xfrm>
            <a:off x="1605472" y="1586362"/>
            <a:ext cx="2435225" cy="52333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5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029C104-CEA9-41CF-A2E1-FE9E19D6A2B1}"/>
              </a:ext>
            </a:extLst>
          </p:cNvPr>
          <p:cNvGrpSpPr/>
          <p:nvPr/>
        </p:nvGrpSpPr>
        <p:grpSpPr>
          <a:xfrm>
            <a:off x="1778217" y="1659866"/>
            <a:ext cx="2262480" cy="369332"/>
            <a:chOff x="1974607" y="1712429"/>
            <a:chExt cx="2262480" cy="369332"/>
          </a:xfrm>
        </p:grpSpPr>
        <p:sp>
          <p:nvSpPr>
            <p:cNvPr id="62" name="Freeform 871">
              <a:extLst>
                <a:ext uri="{FF2B5EF4-FFF2-40B4-BE49-F238E27FC236}">
                  <a16:creationId xmlns:a16="http://schemas.microsoft.com/office/drawing/2014/main" xmlns="" id="{A874ED3B-1AD7-411D-B4B1-A542E83EF8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4607" y="1721797"/>
              <a:ext cx="269231" cy="353446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625FB47-BAA3-49FB-B665-DBDBF1E24498}"/>
                </a:ext>
              </a:extLst>
            </p:cNvPr>
            <p:cNvSpPr txBox="1"/>
            <p:nvPr/>
          </p:nvSpPr>
          <p:spPr>
            <a:xfrm>
              <a:off x="2019177" y="1712429"/>
              <a:ext cx="2217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sp>
        <p:nvSpPr>
          <p:cNvPr id="45" name="矩形: 对角圆角 44">
            <a:extLst>
              <a:ext uri="{FF2B5EF4-FFF2-40B4-BE49-F238E27FC236}">
                <a16:creationId xmlns:a16="http://schemas.microsoft.com/office/drawing/2014/main" xmlns="" id="{FA238979-BAA9-4E3E-8262-D98BED243210}"/>
              </a:ext>
            </a:extLst>
          </p:cNvPr>
          <p:cNvSpPr/>
          <p:nvPr/>
        </p:nvSpPr>
        <p:spPr>
          <a:xfrm>
            <a:off x="5038202" y="2205145"/>
            <a:ext cx="2455991" cy="3101418"/>
          </a:xfrm>
          <a:prstGeom prst="round2DiagRect">
            <a:avLst>
              <a:gd name="adj1" fmla="val 15446"/>
              <a:gd name="adj2" fmla="val 0"/>
            </a:avLst>
          </a:prstGeom>
          <a:solidFill>
            <a:schemeClr val="tx1">
              <a:lumMod val="75000"/>
              <a:lumOff val="2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xmlns="" id="{8E03A908-3C00-4047-AEAC-F5BD1E3F60D9}"/>
              </a:ext>
            </a:extLst>
          </p:cNvPr>
          <p:cNvSpPr/>
          <p:nvPr/>
        </p:nvSpPr>
        <p:spPr>
          <a:xfrm>
            <a:off x="8491698" y="2198153"/>
            <a:ext cx="2455991" cy="3101418"/>
          </a:xfrm>
          <a:prstGeom prst="round2DiagRect">
            <a:avLst>
              <a:gd name="adj1" fmla="val 15446"/>
              <a:gd name="adj2" fmla="val 0"/>
            </a:avLst>
          </a:prstGeom>
          <a:solidFill>
            <a:schemeClr val="tx1">
              <a:lumMod val="75000"/>
              <a:lumOff val="2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对角圆角 53">
            <a:extLst>
              <a:ext uri="{FF2B5EF4-FFF2-40B4-BE49-F238E27FC236}">
                <a16:creationId xmlns:a16="http://schemas.microsoft.com/office/drawing/2014/main" xmlns="" id="{A82BBA9D-9859-4D36-A570-C3CE403DB6CF}"/>
              </a:ext>
            </a:extLst>
          </p:cNvPr>
          <p:cNvSpPr/>
          <p:nvPr/>
        </p:nvSpPr>
        <p:spPr>
          <a:xfrm>
            <a:off x="5094887" y="1582866"/>
            <a:ext cx="2435225" cy="52333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5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5E40609-6A78-4A32-BF39-21CA708CE848}"/>
              </a:ext>
            </a:extLst>
          </p:cNvPr>
          <p:cNvGrpSpPr/>
          <p:nvPr/>
        </p:nvGrpSpPr>
        <p:grpSpPr>
          <a:xfrm>
            <a:off x="5275310" y="1640708"/>
            <a:ext cx="2277249" cy="369332"/>
            <a:chOff x="5369514" y="1693261"/>
            <a:chExt cx="2277249" cy="36933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2F602767-B904-4DBF-9250-E889CF8C263D}"/>
                </a:ext>
              </a:extLst>
            </p:cNvPr>
            <p:cNvSpPr txBox="1"/>
            <p:nvPr/>
          </p:nvSpPr>
          <p:spPr>
            <a:xfrm>
              <a:off x="5428853" y="1693261"/>
              <a:ext cx="2217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  <p:sp>
          <p:nvSpPr>
            <p:cNvPr id="66" name="Freeform 858">
              <a:extLst>
                <a:ext uri="{FF2B5EF4-FFF2-40B4-BE49-F238E27FC236}">
                  <a16:creationId xmlns:a16="http://schemas.microsoft.com/office/drawing/2014/main" xmlns="" id="{B9CDD472-E6C6-4743-8187-134B67FA6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9514" y="1725367"/>
              <a:ext cx="252000" cy="324000"/>
            </a:xfrm>
            <a:custGeom>
              <a:avLst/>
              <a:gdLst>
                <a:gd name="T0" fmla="*/ 0 w 235"/>
                <a:gd name="T1" fmla="*/ 45 h 291"/>
                <a:gd name="T2" fmla="*/ 52 w 235"/>
                <a:gd name="T3" fmla="*/ 1 h 291"/>
                <a:gd name="T4" fmla="*/ 234 w 235"/>
                <a:gd name="T5" fmla="*/ 1 h 291"/>
                <a:gd name="T6" fmla="*/ 234 w 235"/>
                <a:gd name="T7" fmla="*/ 289 h 291"/>
                <a:gd name="T8" fmla="*/ 0 w 235"/>
                <a:gd name="T9" fmla="*/ 289 h 291"/>
                <a:gd name="T10" fmla="*/ 0 w 235"/>
                <a:gd name="T11" fmla="*/ 45 h 291"/>
                <a:gd name="T12" fmla="*/ 59 w 235"/>
                <a:gd name="T13" fmla="*/ 13 h 291"/>
                <a:gd name="T14" fmla="*/ 59 w 235"/>
                <a:gd name="T15" fmla="*/ 53 h 291"/>
                <a:gd name="T16" fmla="*/ 13 w 235"/>
                <a:gd name="T17" fmla="*/ 53 h 291"/>
                <a:gd name="T18" fmla="*/ 13 w 235"/>
                <a:gd name="T19" fmla="*/ 278 h 291"/>
                <a:gd name="T20" fmla="*/ 222 w 235"/>
                <a:gd name="T21" fmla="*/ 278 h 291"/>
                <a:gd name="T22" fmla="*/ 222 w 235"/>
                <a:gd name="T23" fmla="*/ 13 h 291"/>
                <a:gd name="T24" fmla="*/ 59 w 235"/>
                <a:gd name="T25" fmla="*/ 13 h 291"/>
                <a:gd name="T26" fmla="*/ 22 w 235"/>
                <a:gd name="T27" fmla="*/ 41 h 291"/>
                <a:gd name="T28" fmla="*/ 46 w 235"/>
                <a:gd name="T29" fmla="*/ 42 h 291"/>
                <a:gd name="T30" fmla="*/ 46 w 235"/>
                <a:gd name="T31" fmla="*/ 21 h 291"/>
                <a:gd name="T32" fmla="*/ 22 w 235"/>
                <a:gd name="T33" fmla="*/ 41 h 291"/>
                <a:gd name="T34" fmla="*/ 64 w 235"/>
                <a:gd name="T35" fmla="*/ 78 h 291"/>
                <a:gd name="T36" fmla="*/ 70 w 235"/>
                <a:gd name="T37" fmla="*/ 89 h 291"/>
                <a:gd name="T38" fmla="*/ 166 w 235"/>
                <a:gd name="T39" fmla="*/ 90 h 291"/>
                <a:gd name="T40" fmla="*/ 168 w 235"/>
                <a:gd name="T41" fmla="*/ 77 h 291"/>
                <a:gd name="T42" fmla="*/ 64 w 235"/>
                <a:gd name="T43" fmla="*/ 78 h 291"/>
                <a:gd name="T44" fmla="*/ 51 w 235"/>
                <a:gd name="T45" fmla="*/ 115 h 291"/>
                <a:gd name="T46" fmla="*/ 51 w 235"/>
                <a:gd name="T47" fmla="*/ 125 h 291"/>
                <a:gd name="T48" fmla="*/ 183 w 235"/>
                <a:gd name="T49" fmla="*/ 125 h 291"/>
                <a:gd name="T50" fmla="*/ 183 w 235"/>
                <a:gd name="T51" fmla="*/ 115 h 291"/>
                <a:gd name="T52" fmla="*/ 51 w 235"/>
                <a:gd name="T53" fmla="*/ 115 h 291"/>
                <a:gd name="T54" fmla="*/ 51 w 235"/>
                <a:gd name="T55" fmla="*/ 135 h 291"/>
                <a:gd name="T56" fmla="*/ 51 w 235"/>
                <a:gd name="T57" fmla="*/ 146 h 291"/>
                <a:gd name="T58" fmla="*/ 172 w 235"/>
                <a:gd name="T59" fmla="*/ 146 h 291"/>
                <a:gd name="T60" fmla="*/ 188 w 235"/>
                <a:gd name="T61" fmla="*/ 138 h 291"/>
                <a:gd name="T62" fmla="*/ 51 w 235"/>
                <a:gd name="T63" fmla="*/ 135 h 291"/>
                <a:gd name="T64" fmla="*/ 164 w 235"/>
                <a:gd name="T65" fmla="*/ 166 h 291"/>
                <a:gd name="T66" fmla="*/ 153 w 235"/>
                <a:gd name="T67" fmla="*/ 232 h 291"/>
                <a:gd name="T68" fmla="*/ 190 w 235"/>
                <a:gd name="T69" fmla="*/ 231 h 291"/>
                <a:gd name="T70" fmla="*/ 197 w 235"/>
                <a:gd name="T71" fmla="*/ 178 h 291"/>
                <a:gd name="T72" fmla="*/ 164 w 235"/>
                <a:gd name="T73" fmla="*/ 166 h 291"/>
                <a:gd name="T74" fmla="*/ 164 w 235"/>
                <a:gd name="T75" fmla="*/ 180 h 291"/>
                <a:gd name="T76" fmla="*/ 158 w 235"/>
                <a:gd name="T77" fmla="*/ 217 h 291"/>
                <a:gd name="T78" fmla="*/ 191 w 235"/>
                <a:gd name="T79" fmla="*/ 198 h 291"/>
                <a:gd name="T80" fmla="*/ 164 w 235"/>
                <a:gd name="T81" fmla="*/ 180 h 291"/>
                <a:gd name="T82" fmla="*/ 168 w 235"/>
                <a:gd name="T83" fmla="*/ 185 h 291"/>
                <a:gd name="T84" fmla="*/ 155 w 235"/>
                <a:gd name="T85" fmla="*/ 203 h 291"/>
                <a:gd name="T86" fmla="*/ 181 w 235"/>
                <a:gd name="T87" fmla="*/ 212 h 291"/>
                <a:gd name="T88" fmla="*/ 168 w 235"/>
                <a:gd name="T89" fmla="*/ 185 h 291"/>
                <a:gd name="T90" fmla="*/ 50 w 235"/>
                <a:gd name="T91" fmla="*/ 227 h 291"/>
                <a:gd name="T92" fmla="*/ 50 w 235"/>
                <a:gd name="T93" fmla="*/ 237 h 291"/>
                <a:gd name="T94" fmla="*/ 109 w 235"/>
                <a:gd name="T95" fmla="*/ 237 h 291"/>
                <a:gd name="T96" fmla="*/ 109 w 235"/>
                <a:gd name="T97" fmla="*/ 227 h 291"/>
                <a:gd name="T98" fmla="*/ 50 w 235"/>
                <a:gd name="T99" fmla="*/ 227 h 291"/>
                <a:gd name="T100" fmla="*/ 152 w 235"/>
                <a:gd name="T101" fmla="*/ 236 h 291"/>
                <a:gd name="T102" fmla="*/ 146 w 235"/>
                <a:gd name="T103" fmla="*/ 255 h 291"/>
                <a:gd name="T104" fmla="*/ 164 w 235"/>
                <a:gd name="T105" fmla="*/ 260 h 291"/>
                <a:gd name="T106" fmla="*/ 168 w 235"/>
                <a:gd name="T107" fmla="*/ 242 h 291"/>
                <a:gd name="T108" fmla="*/ 152 w 235"/>
                <a:gd name="T109" fmla="*/ 236 h 291"/>
                <a:gd name="T110" fmla="*/ 172 w 235"/>
                <a:gd name="T111" fmla="*/ 241 h 291"/>
                <a:gd name="T112" fmla="*/ 177 w 235"/>
                <a:gd name="T113" fmla="*/ 260 h 291"/>
                <a:gd name="T114" fmla="*/ 195 w 235"/>
                <a:gd name="T115" fmla="*/ 255 h 291"/>
                <a:gd name="T116" fmla="*/ 187 w 235"/>
                <a:gd name="T117" fmla="*/ 237 h 291"/>
                <a:gd name="T118" fmla="*/ 172 w 235"/>
                <a:gd name="T119" fmla="*/ 24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5" h="291">
                  <a:moveTo>
                    <a:pt x="0" y="45"/>
                  </a:moveTo>
                  <a:cubicBezTo>
                    <a:pt x="18" y="31"/>
                    <a:pt x="33" y="13"/>
                    <a:pt x="52" y="1"/>
                  </a:cubicBezTo>
                  <a:cubicBezTo>
                    <a:pt x="113" y="0"/>
                    <a:pt x="173" y="0"/>
                    <a:pt x="234" y="1"/>
                  </a:cubicBezTo>
                  <a:cubicBezTo>
                    <a:pt x="235" y="97"/>
                    <a:pt x="235" y="193"/>
                    <a:pt x="234" y="289"/>
                  </a:cubicBezTo>
                  <a:cubicBezTo>
                    <a:pt x="156" y="291"/>
                    <a:pt x="78" y="291"/>
                    <a:pt x="0" y="289"/>
                  </a:cubicBezTo>
                  <a:cubicBezTo>
                    <a:pt x="0" y="208"/>
                    <a:pt x="0" y="126"/>
                    <a:pt x="0" y="45"/>
                  </a:cubicBezTo>
                  <a:close/>
                  <a:moveTo>
                    <a:pt x="59" y="13"/>
                  </a:moveTo>
                  <a:cubicBezTo>
                    <a:pt x="59" y="26"/>
                    <a:pt x="59" y="39"/>
                    <a:pt x="59" y="53"/>
                  </a:cubicBezTo>
                  <a:cubicBezTo>
                    <a:pt x="43" y="53"/>
                    <a:pt x="28" y="53"/>
                    <a:pt x="13" y="53"/>
                  </a:cubicBezTo>
                  <a:cubicBezTo>
                    <a:pt x="13" y="128"/>
                    <a:pt x="12" y="203"/>
                    <a:pt x="13" y="278"/>
                  </a:cubicBezTo>
                  <a:cubicBezTo>
                    <a:pt x="83" y="278"/>
                    <a:pt x="152" y="278"/>
                    <a:pt x="222" y="278"/>
                  </a:cubicBezTo>
                  <a:cubicBezTo>
                    <a:pt x="223" y="190"/>
                    <a:pt x="222" y="101"/>
                    <a:pt x="222" y="13"/>
                  </a:cubicBezTo>
                  <a:cubicBezTo>
                    <a:pt x="168" y="13"/>
                    <a:pt x="113" y="13"/>
                    <a:pt x="59" y="13"/>
                  </a:cubicBezTo>
                  <a:close/>
                  <a:moveTo>
                    <a:pt x="22" y="41"/>
                  </a:moveTo>
                  <a:cubicBezTo>
                    <a:pt x="30" y="42"/>
                    <a:pt x="38" y="42"/>
                    <a:pt x="46" y="42"/>
                  </a:cubicBezTo>
                  <a:cubicBezTo>
                    <a:pt x="46" y="35"/>
                    <a:pt x="46" y="28"/>
                    <a:pt x="46" y="21"/>
                  </a:cubicBezTo>
                  <a:cubicBezTo>
                    <a:pt x="38" y="28"/>
                    <a:pt x="30" y="35"/>
                    <a:pt x="22" y="41"/>
                  </a:cubicBezTo>
                  <a:close/>
                  <a:moveTo>
                    <a:pt x="64" y="78"/>
                  </a:moveTo>
                  <a:cubicBezTo>
                    <a:pt x="65" y="81"/>
                    <a:pt x="68" y="86"/>
                    <a:pt x="70" y="89"/>
                  </a:cubicBezTo>
                  <a:cubicBezTo>
                    <a:pt x="102" y="92"/>
                    <a:pt x="134" y="90"/>
                    <a:pt x="166" y="90"/>
                  </a:cubicBezTo>
                  <a:cubicBezTo>
                    <a:pt x="167" y="87"/>
                    <a:pt x="168" y="80"/>
                    <a:pt x="168" y="77"/>
                  </a:cubicBezTo>
                  <a:cubicBezTo>
                    <a:pt x="133" y="77"/>
                    <a:pt x="99" y="75"/>
                    <a:pt x="64" y="78"/>
                  </a:cubicBezTo>
                  <a:close/>
                  <a:moveTo>
                    <a:pt x="51" y="115"/>
                  </a:moveTo>
                  <a:cubicBezTo>
                    <a:pt x="51" y="117"/>
                    <a:pt x="51" y="122"/>
                    <a:pt x="51" y="125"/>
                  </a:cubicBezTo>
                  <a:cubicBezTo>
                    <a:pt x="95" y="125"/>
                    <a:pt x="139" y="126"/>
                    <a:pt x="183" y="125"/>
                  </a:cubicBezTo>
                  <a:cubicBezTo>
                    <a:pt x="183" y="122"/>
                    <a:pt x="183" y="118"/>
                    <a:pt x="183" y="115"/>
                  </a:cubicBezTo>
                  <a:cubicBezTo>
                    <a:pt x="139" y="114"/>
                    <a:pt x="95" y="115"/>
                    <a:pt x="51" y="115"/>
                  </a:cubicBezTo>
                  <a:close/>
                  <a:moveTo>
                    <a:pt x="51" y="135"/>
                  </a:moveTo>
                  <a:cubicBezTo>
                    <a:pt x="51" y="138"/>
                    <a:pt x="51" y="143"/>
                    <a:pt x="51" y="146"/>
                  </a:cubicBezTo>
                  <a:cubicBezTo>
                    <a:pt x="91" y="146"/>
                    <a:pt x="132" y="146"/>
                    <a:pt x="172" y="146"/>
                  </a:cubicBezTo>
                  <a:cubicBezTo>
                    <a:pt x="179" y="147"/>
                    <a:pt x="184" y="143"/>
                    <a:pt x="188" y="138"/>
                  </a:cubicBezTo>
                  <a:cubicBezTo>
                    <a:pt x="142" y="133"/>
                    <a:pt x="96" y="137"/>
                    <a:pt x="51" y="135"/>
                  </a:cubicBezTo>
                  <a:close/>
                  <a:moveTo>
                    <a:pt x="164" y="166"/>
                  </a:moveTo>
                  <a:cubicBezTo>
                    <a:pt x="132" y="169"/>
                    <a:pt x="125" y="218"/>
                    <a:pt x="153" y="232"/>
                  </a:cubicBezTo>
                  <a:cubicBezTo>
                    <a:pt x="165" y="237"/>
                    <a:pt x="178" y="236"/>
                    <a:pt x="190" y="231"/>
                  </a:cubicBezTo>
                  <a:cubicBezTo>
                    <a:pt x="207" y="219"/>
                    <a:pt x="212" y="193"/>
                    <a:pt x="197" y="178"/>
                  </a:cubicBezTo>
                  <a:cubicBezTo>
                    <a:pt x="191" y="168"/>
                    <a:pt x="176" y="164"/>
                    <a:pt x="164" y="166"/>
                  </a:cubicBezTo>
                  <a:close/>
                  <a:moveTo>
                    <a:pt x="164" y="180"/>
                  </a:moveTo>
                  <a:cubicBezTo>
                    <a:pt x="149" y="185"/>
                    <a:pt x="143" y="208"/>
                    <a:pt x="158" y="217"/>
                  </a:cubicBezTo>
                  <a:cubicBezTo>
                    <a:pt x="171" y="230"/>
                    <a:pt x="194" y="215"/>
                    <a:pt x="191" y="198"/>
                  </a:cubicBezTo>
                  <a:cubicBezTo>
                    <a:pt x="191" y="186"/>
                    <a:pt x="176" y="176"/>
                    <a:pt x="164" y="180"/>
                  </a:cubicBezTo>
                  <a:close/>
                  <a:moveTo>
                    <a:pt x="168" y="185"/>
                  </a:moveTo>
                  <a:cubicBezTo>
                    <a:pt x="160" y="186"/>
                    <a:pt x="153" y="194"/>
                    <a:pt x="155" y="203"/>
                  </a:cubicBezTo>
                  <a:cubicBezTo>
                    <a:pt x="155" y="215"/>
                    <a:pt x="173" y="221"/>
                    <a:pt x="181" y="212"/>
                  </a:cubicBezTo>
                  <a:cubicBezTo>
                    <a:pt x="193" y="202"/>
                    <a:pt x="183" y="182"/>
                    <a:pt x="168" y="185"/>
                  </a:cubicBezTo>
                  <a:close/>
                  <a:moveTo>
                    <a:pt x="50" y="227"/>
                  </a:moveTo>
                  <a:cubicBezTo>
                    <a:pt x="50" y="229"/>
                    <a:pt x="50" y="234"/>
                    <a:pt x="50" y="237"/>
                  </a:cubicBezTo>
                  <a:cubicBezTo>
                    <a:pt x="70" y="237"/>
                    <a:pt x="89" y="237"/>
                    <a:pt x="109" y="237"/>
                  </a:cubicBezTo>
                  <a:cubicBezTo>
                    <a:pt x="109" y="234"/>
                    <a:pt x="109" y="229"/>
                    <a:pt x="109" y="227"/>
                  </a:cubicBezTo>
                  <a:cubicBezTo>
                    <a:pt x="89" y="227"/>
                    <a:pt x="70" y="226"/>
                    <a:pt x="50" y="227"/>
                  </a:cubicBezTo>
                  <a:close/>
                  <a:moveTo>
                    <a:pt x="152" y="236"/>
                  </a:moveTo>
                  <a:cubicBezTo>
                    <a:pt x="150" y="242"/>
                    <a:pt x="148" y="248"/>
                    <a:pt x="146" y="255"/>
                  </a:cubicBezTo>
                  <a:cubicBezTo>
                    <a:pt x="152" y="257"/>
                    <a:pt x="158" y="258"/>
                    <a:pt x="164" y="260"/>
                  </a:cubicBezTo>
                  <a:cubicBezTo>
                    <a:pt x="165" y="254"/>
                    <a:pt x="167" y="248"/>
                    <a:pt x="168" y="242"/>
                  </a:cubicBezTo>
                  <a:cubicBezTo>
                    <a:pt x="163" y="240"/>
                    <a:pt x="157" y="238"/>
                    <a:pt x="152" y="236"/>
                  </a:cubicBezTo>
                  <a:close/>
                  <a:moveTo>
                    <a:pt x="172" y="241"/>
                  </a:moveTo>
                  <a:cubicBezTo>
                    <a:pt x="174" y="248"/>
                    <a:pt x="175" y="254"/>
                    <a:pt x="177" y="260"/>
                  </a:cubicBezTo>
                  <a:cubicBezTo>
                    <a:pt x="183" y="258"/>
                    <a:pt x="189" y="256"/>
                    <a:pt x="195" y="255"/>
                  </a:cubicBezTo>
                  <a:cubicBezTo>
                    <a:pt x="193" y="248"/>
                    <a:pt x="191" y="242"/>
                    <a:pt x="187" y="237"/>
                  </a:cubicBezTo>
                  <a:cubicBezTo>
                    <a:pt x="182" y="238"/>
                    <a:pt x="177" y="240"/>
                    <a:pt x="172" y="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xmlns="" id="{3A2D7CB6-D1A6-4232-AD25-EEF94D2717C3}"/>
              </a:ext>
            </a:extLst>
          </p:cNvPr>
          <p:cNvSpPr/>
          <p:nvPr/>
        </p:nvSpPr>
        <p:spPr>
          <a:xfrm>
            <a:off x="8491698" y="1582866"/>
            <a:ext cx="2435225" cy="52333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54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A868CB2-77BA-4D85-87F8-F8E1EDB828E0}"/>
              </a:ext>
            </a:extLst>
          </p:cNvPr>
          <p:cNvGrpSpPr/>
          <p:nvPr/>
        </p:nvGrpSpPr>
        <p:grpSpPr>
          <a:xfrm>
            <a:off x="8650316" y="1659866"/>
            <a:ext cx="2291904" cy="369332"/>
            <a:chOff x="8764535" y="1693261"/>
            <a:chExt cx="2291904" cy="36933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1E4B02FC-0A02-495F-9A2F-141E3F6FBD69}"/>
                </a:ext>
              </a:extLst>
            </p:cNvPr>
            <p:cNvSpPr txBox="1"/>
            <p:nvPr/>
          </p:nvSpPr>
          <p:spPr>
            <a:xfrm>
              <a:off x="8838529" y="1693261"/>
              <a:ext cx="2217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  <p:sp>
          <p:nvSpPr>
            <p:cNvPr id="67" name="Freeform 889">
              <a:extLst>
                <a:ext uri="{FF2B5EF4-FFF2-40B4-BE49-F238E27FC236}">
                  <a16:creationId xmlns:a16="http://schemas.microsoft.com/office/drawing/2014/main" xmlns="" id="{FF5632BC-CC95-44A5-BB66-0BE2C10966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4535" y="1712431"/>
              <a:ext cx="288000" cy="324000"/>
            </a:xfrm>
            <a:custGeom>
              <a:avLst/>
              <a:gdLst>
                <a:gd name="T0" fmla="*/ 178 w 178"/>
                <a:gd name="T1" fmla="*/ 180 h 185"/>
                <a:gd name="T2" fmla="*/ 5 w 178"/>
                <a:gd name="T3" fmla="*/ 185 h 185"/>
                <a:gd name="T4" fmla="*/ 0 w 178"/>
                <a:gd name="T5" fmla="*/ 180 h 185"/>
                <a:gd name="T6" fmla="*/ 173 w 178"/>
                <a:gd name="T7" fmla="*/ 175 h 185"/>
                <a:gd name="T8" fmla="*/ 6 w 178"/>
                <a:gd name="T9" fmla="*/ 162 h 185"/>
                <a:gd name="T10" fmla="*/ 11 w 178"/>
                <a:gd name="T11" fmla="*/ 167 h 185"/>
                <a:gd name="T12" fmla="*/ 172 w 178"/>
                <a:gd name="T13" fmla="*/ 162 h 185"/>
                <a:gd name="T14" fmla="*/ 167 w 178"/>
                <a:gd name="T15" fmla="*/ 157 h 185"/>
                <a:gd name="T16" fmla="*/ 6 w 178"/>
                <a:gd name="T17" fmla="*/ 162 h 185"/>
                <a:gd name="T18" fmla="*/ 8 w 178"/>
                <a:gd name="T19" fmla="*/ 50 h 185"/>
                <a:gd name="T20" fmla="*/ 91 w 178"/>
                <a:gd name="T21" fmla="*/ 1 h 185"/>
                <a:gd name="T22" fmla="*/ 174 w 178"/>
                <a:gd name="T23" fmla="*/ 57 h 185"/>
                <a:gd name="T24" fmla="*/ 9 w 178"/>
                <a:gd name="T25" fmla="*/ 61 h 185"/>
                <a:gd name="T26" fmla="*/ 77 w 178"/>
                <a:gd name="T27" fmla="*/ 34 h 185"/>
                <a:gd name="T28" fmla="*/ 101 w 178"/>
                <a:gd name="T29" fmla="*/ 34 h 185"/>
                <a:gd name="T30" fmla="*/ 77 w 178"/>
                <a:gd name="T31" fmla="*/ 34 h 185"/>
                <a:gd name="T32" fmla="*/ 19 w 178"/>
                <a:gd name="T33" fmla="*/ 141 h 185"/>
                <a:gd name="T34" fmla="*/ 25 w 178"/>
                <a:gd name="T35" fmla="*/ 147 h 185"/>
                <a:gd name="T36" fmla="*/ 54 w 178"/>
                <a:gd name="T37" fmla="*/ 142 h 185"/>
                <a:gd name="T38" fmla="*/ 49 w 178"/>
                <a:gd name="T39" fmla="*/ 137 h 185"/>
                <a:gd name="T40" fmla="*/ 47 w 178"/>
                <a:gd name="T41" fmla="*/ 80 h 185"/>
                <a:gd name="T42" fmla="*/ 54 w 178"/>
                <a:gd name="T43" fmla="*/ 76 h 185"/>
                <a:gd name="T44" fmla="*/ 50 w 178"/>
                <a:gd name="T45" fmla="*/ 70 h 185"/>
                <a:gd name="T46" fmla="*/ 19 w 178"/>
                <a:gd name="T47" fmla="*/ 75 h 185"/>
                <a:gd name="T48" fmla="*/ 24 w 178"/>
                <a:gd name="T49" fmla="*/ 80 h 185"/>
                <a:gd name="T50" fmla="*/ 25 w 178"/>
                <a:gd name="T51" fmla="*/ 137 h 185"/>
                <a:gd name="T52" fmla="*/ 77 w 178"/>
                <a:gd name="T53" fmla="*/ 137 h 185"/>
                <a:gd name="T54" fmla="*/ 72 w 178"/>
                <a:gd name="T55" fmla="*/ 142 h 185"/>
                <a:gd name="T56" fmla="*/ 101 w 178"/>
                <a:gd name="T57" fmla="*/ 147 h 185"/>
                <a:gd name="T58" fmla="*/ 106 w 178"/>
                <a:gd name="T59" fmla="*/ 141 h 185"/>
                <a:gd name="T60" fmla="*/ 100 w 178"/>
                <a:gd name="T61" fmla="*/ 137 h 185"/>
                <a:gd name="T62" fmla="*/ 101 w 178"/>
                <a:gd name="T63" fmla="*/ 80 h 185"/>
                <a:gd name="T64" fmla="*/ 106 w 178"/>
                <a:gd name="T65" fmla="*/ 75 h 185"/>
                <a:gd name="T66" fmla="*/ 78 w 178"/>
                <a:gd name="T67" fmla="*/ 70 h 185"/>
                <a:gd name="T68" fmla="*/ 72 w 178"/>
                <a:gd name="T69" fmla="*/ 76 h 185"/>
                <a:gd name="T70" fmla="*/ 78 w 178"/>
                <a:gd name="T71" fmla="*/ 80 h 185"/>
                <a:gd name="T72" fmla="*/ 77 w 178"/>
                <a:gd name="T73" fmla="*/ 137 h 185"/>
                <a:gd name="T74" fmla="*/ 124 w 178"/>
                <a:gd name="T75" fmla="*/ 141 h 185"/>
                <a:gd name="T76" fmla="*/ 130 w 178"/>
                <a:gd name="T77" fmla="*/ 147 h 185"/>
                <a:gd name="T78" fmla="*/ 159 w 178"/>
                <a:gd name="T79" fmla="*/ 142 h 185"/>
                <a:gd name="T80" fmla="*/ 154 w 178"/>
                <a:gd name="T81" fmla="*/ 137 h 185"/>
                <a:gd name="T82" fmla="*/ 152 w 178"/>
                <a:gd name="T83" fmla="*/ 80 h 185"/>
                <a:gd name="T84" fmla="*/ 159 w 178"/>
                <a:gd name="T85" fmla="*/ 76 h 185"/>
                <a:gd name="T86" fmla="*/ 155 w 178"/>
                <a:gd name="T87" fmla="*/ 70 h 185"/>
                <a:gd name="T88" fmla="*/ 124 w 178"/>
                <a:gd name="T89" fmla="*/ 75 h 185"/>
                <a:gd name="T90" fmla="*/ 129 w 178"/>
                <a:gd name="T91" fmla="*/ 80 h 185"/>
                <a:gd name="T92" fmla="*/ 130 w 178"/>
                <a:gd name="T93" fmla="*/ 1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" h="185">
                  <a:moveTo>
                    <a:pt x="178" y="180"/>
                  </a:moveTo>
                  <a:cubicBezTo>
                    <a:pt x="178" y="180"/>
                    <a:pt x="178" y="180"/>
                    <a:pt x="178" y="180"/>
                  </a:cubicBezTo>
                  <a:cubicBezTo>
                    <a:pt x="178" y="183"/>
                    <a:pt x="176" y="185"/>
                    <a:pt x="173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" y="185"/>
                    <a:pt x="0" y="183"/>
                    <a:pt x="0" y="18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77"/>
                    <a:pt x="2" y="175"/>
                    <a:pt x="5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6" y="175"/>
                    <a:pt x="178" y="177"/>
                    <a:pt x="178" y="180"/>
                  </a:cubicBezTo>
                  <a:close/>
                  <a:moveTo>
                    <a:pt x="6" y="162"/>
                  </a:moveTo>
                  <a:cubicBezTo>
                    <a:pt x="6" y="162"/>
                    <a:pt x="6" y="162"/>
                    <a:pt x="6" y="162"/>
                  </a:cubicBezTo>
                  <a:cubicBezTo>
                    <a:pt x="6" y="165"/>
                    <a:pt x="9" y="167"/>
                    <a:pt x="11" y="167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69" y="167"/>
                    <a:pt x="172" y="165"/>
                    <a:pt x="172" y="162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72" y="159"/>
                    <a:pt x="169" y="157"/>
                    <a:pt x="167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9" y="157"/>
                    <a:pt x="6" y="159"/>
                    <a:pt x="6" y="162"/>
                  </a:cubicBezTo>
                  <a:close/>
                  <a:moveTo>
                    <a:pt x="4" y="57"/>
                  </a:moveTo>
                  <a:cubicBezTo>
                    <a:pt x="4" y="54"/>
                    <a:pt x="3" y="52"/>
                    <a:pt x="8" y="50"/>
                  </a:cubicBezTo>
                  <a:cubicBezTo>
                    <a:pt x="12" y="47"/>
                    <a:pt x="87" y="1"/>
                    <a:pt x="87" y="1"/>
                  </a:cubicBezTo>
                  <a:cubicBezTo>
                    <a:pt x="88" y="0"/>
                    <a:pt x="90" y="0"/>
                    <a:pt x="91" y="1"/>
                  </a:cubicBezTo>
                  <a:cubicBezTo>
                    <a:pt x="91" y="1"/>
                    <a:pt x="167" y="47"/>
                    <a:pt x="170" y="50"/>
                  </a:cubicBezTo>
                  <a:cubicBezTo>
                    <a:pt x="174" y="52"/>
                    <a:pt x="174" y="54"/>
                    <a:pt x="174" y="57"/>
                  </a:cubicBezTo>
                  <a:cubicBezTo>
                    <a:pt x="174" y="59"/>
                    <a:pt x="171" y="61"/>
                    <a:pt x="16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7" y="61"/>
                    <a:pt x="4" y="59"/>
                    <a:pt x="4" y="57"/>
                  </a:cubicBezTo>
                  <a:close/>
                  <a:moveTo>
                    <a:pt x="77" y="34"/>
                  </a:moveTo>
                  <a:cubicBezTo>
                    <a:pt x="77" y="40"/>
                    <a:pt x="83" y="45"/>
                    <a:pt x="89" y="45"/>
                  </a:cubicBezTo>
                  <a:cubicBezTo>
                    <a:pt x="95" y="45"/>
                    <a:pt x="101" y="40"/>
                    <a:pt x="101" y="34"/>
                  </a:cubicBezTo>
                  <a:cubicBezTo>
                    <a:pt x="101" y="27"/>
                    <a:pt x="95" y="22"/>
                    <a:pt x="89" y="22"/>
                  </a:cubicBezTo>
                  <a:cubicBezTo>
                    <a:pt x="83" y="22"/>
                    <a:pt x="77" y="27"/>
                    <a:pt x="77" y="34"/>
                  </a:cubicBezTo>
                  <a:close/>
                  <a:moveTo>
                    <a:pt x="24" y="137"/>
                  </a:moveTo>
                  <a:cubicBezTo>
                    <a:pt x="21" y="137"/>
                    <a:pt x="19" y="139"/>
                    <a:pt x="19" y="141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4"/>
                    <a:pt x="22" y="147"/>
                    <a:pt x="25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2" y="147"/>
                    <a:pt x="54" y="144"/>
                    <a:pt x="54" y="142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4" y="139"/>
                    <a:pt x="52" y="137"/>
                    <a:pt x="49" y="137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2" y="80"/>
                    <a:pt x="54" y="78"/>
                    <a:pt x="54" y="7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3"/>
                    <a:pt x="52" y="70"/>
                    <a:pt x="50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1" y="70"/>
                    <a:pt x="19" y="73"/>
                    <a:pt x="19" y="75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8"/>
                    <a:pt x="21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137"/>
                    <a:pt x="25" y="137"/>
                    <a:pt x="25" y="137"/>
                  </a:cubicBezTo>
                  <a:lnTo>
                    <a:pt x="24" y="137"/>
                  </a:lnTo>
                  <a:close/>
                  <a:moveTo>
                    <a:pt x="77" y="137"/>
                  </a:moveTo>
                  <a:cubicBezTo>
                    <a:pt x="74" y="137"/>
                    <a:pt x="72" y="139"/>
                    <a:pt x="72" y="141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4"/>
                    <a:pt x="75" y="147"/>
                    <a:pt x="78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4" y="147"/>
                    <a:pt x="106" y="144"/>
                    <a:pt x="106" y="142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06" y="139"/>
                    <a:pt x="104" y="137"/>
                    <a:pt x="101" y="137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4" y="80"/>
                    <a:pt x="106" y="78"/>
                    <a:pt x="106" y="76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3"/>
                    <a:pt x="104" y="70"/>
                    <a:pt x="102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4" y="70"/>
                    <a:pt x="72" y="73"/>
                    <a:pt x="72" y="75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78"/>
                    <a:pt x="74" y="80"/>
                    <a:pt x="77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8" y="137"/>
                    <a:pt x="78" y="137"/>
                    <a:pt x="78" y="137"/>
                  </a:cubicBezTo>
                  <a:lnTo>
                    <a:pt x="77" y="137"/>
                  </a:lnTo>
                  <a:close/>
                  <a:moveTo>
                    <a:pt x="129" y="137"/>
                  </a:moveTo>
                  <a:cubicBezTo>
                    <a:pt x="126" y="137"/>
                    <a:pt x="124" y="139"/>
                    <a:pt x="124" y="141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4"/>
                    <a:pt x="127" y="147"/>
                    <a:pt x="130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7" y="147"/>
                    <a:pt x="159" y="144"/>
                    <a:pt x="159" y="142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59" y="139"/>
                    <a:pt x="157" y="137"/>
                    <a:pt x="154" y="137"/>
                  </a:cubicBezTo>
                  <a:cubicBezTo>
                    <a:pt x="152" y="137"/>
                    <a:pt x="152" y="137"/>
                    <a:pt x="152" y="137"/>
                  </a:cubicBezTo>
                  <a:cubicBezTo>
                    <a:pt x="152" y="80"/>
                    <a:pt x="152" y="80"/>
                    <a:pt x="152" y="80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7" y="80"/>
                    <a:pt x="159" y="78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9" y="73"/>
                    <a:pt x="157" y="70"/>
                    <a:pt x="155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6" y="70"/>
                    <a:pt x="124" y="73"/>
                    <a:pt x="124" y="75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8"/>
                    <a:pt x="126" y="80"/>
                    <a:pt x="129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137"/>
                    <a:pt x="130" y="137"/>
                    <a:pt x="130" y="137"/>
                  </a:cubicBezTo>
                  <a:lnTo>
                    <a:pt x="129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xmlns="" id="{BABE94F0-AC81-4838-8C28-D3616D6F280D}"/>
              </a:ext>
            </a:extLst>
          </p:cNvPr>
          <p:cNvCxnSpPr>
            <a:cxnSpLocks/>
          </p:cNvCxnSpPr>
          <p:nvPr/>
        </p:nvCxnSpPr>
        <p:spPr>
          <a:xfrm rot="16200000" flipH="1">
            <a:off x="3716591" y="2283299"/>
            <a:ext cx="229187" cy="229187"/>
          </a:xfrm>
          <a:prstGeom prst="bentConnector3">
            <a:avLst>
              <a:gd name="adj1" fmla="val 7099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连接符: 肘形 86">
            <a:extLst>
              <a:ext uri="{FF2B5EF4-FFF2-40B4-BE49-F238E27FC236}">
                <a16:creationId xmlns:a16="http://schemas.microsoft.com/office/drawing/2014/main" xmlns="" id="{6D2DEFBE-DC99-4782-B5C4-9EBC9A7BA8D0}"/>
              </a:ext>
            </a:extLst>
          </p:cNvPr>
          <p:cNvCxnSpPr>
            <a:cxnSpLocks/>
          </p:cNvCxnSpPr>
          <p:nvPr/>
        </p:nvCxnSpPr>
        <p:spPr>
          <a:xfrm rot="16200000" flipH="1">
            <a:off x="7152975" y="2283299"/>
            <a:ext cx="229187" cy="229187"/>
          </a:xfrm>
          <a:prstGeom prst="bentConnector3">
            <a:avLst>
              <a:gd name="adj1" fmla="val 7099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连接符: 肘形 87">
            <a:extLst>
              <a:ext uri="{FF2B5EF4-FFF2-40B4-BE49-F238E27FC236}">
                <a16:creationId xmlns:a16="http://schemas.microsoft.com/office/drawing/2014/main" xmlns="" id="{649CB4E7-5AE5-4117-8AC0-CFA6FE8431DC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599195" y="2283298"/>
            <a:ext cx="229187" cy="229187"/>
          </a:xfrm>
          <a:prstGeom prst="bentConnector3">
            <a:avLst>
              <a:gd name="adj1" fmla="val 7099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连接符: 肘形 88">
            <a:extLst>
              <a:ext uri="{FF2B5EF4-FFF2-40B4-BE49-F238E27FC236}">
                <a16:creationId xmlns:a16="http://schemas.microsoft.com/office/drawing/2014/main" xmlns="" id="{FCEA1D4E-E217-4C51-BF56-D65A63D346D2}"/>
              </a:ext>
            </a:extLst>
          </p:cNvPr>
          <p:cNvCxnSpPr>
            <a:cxnSpLocks/>
          </p:cNvCxnSpPr>
          <p:nvPr/>
        </p:nvCxnSpPr>
        <p:spPr>
          <a:xfrm rot="16200000" flipH="1">
            <a:off x="1662671" y="5007710"/>
            <a:ext cx="229187" cy="229187"/>
          </a:xfrm>
          <a:prstGeom prst="bentConnector3">
            <a:avLst>
              <a:gd name="adj1" fmla="val 92900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连接符: 肘形 89">
            <a:extLst>
              <a:ext uri="{FF2B5EF4-FFF2-40B4-BE49-F238E27FC236}">
                <a16:creationId xmlns:a16="http://schemas.microsoft.com/office/drawing/2014/main" xmlns="" id="{E774A914-6CFB-4D21-85E4-F3CD49FFFDD8}"/>
              </a:ext>
            </a:extLst>
          </p:cNvPr>
          <p:cNvCxnSpPr>
            <a:cxnSpLocks/>
          </p:cNvCxnSpPr>
          <p:nvPr/>
        </p:nvCxnSpPr>
        <p:spPr>
          <a:xfrm rot="16200000" flipH="1">
            <a:off x="5122961" y="5007710"/>
            <a:ext cx="229187" cy="229187"/>
          </a:xfrm>
          <a:prstGeom prst="bentConnector3">
            <a:avLst>
              <a:gd name="adj1" fmla="val 92900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连接符: 肘形 90">
            <a:extLst>
              <a:ext uri="{FF2B5EF4-FFF2-40B4-BE49-F238E27FC236}">
                <a16:creationId xmlns:a16="http://schemas.microsoft.com/office/drawing/2014/main" xmlns="" id="{0A7852F4-110F-4444-A79A-4FFD884A5749}"/>
              </a:ext>
            </a:extLst>
          </p:cNvPr>
          <p:cNvCxnSpPr>
            <a:cxnSpLocks/>
          </p:cNvCxnSpPr>
          <p:nvPr/>
        </p:nvCxnSpPr>
        <p:spPr>
          <a:xfrm rot="16200000" flipH="1">
            <a:off x="8576826" y="5007710"/>
            <a:ext cx="229187" cy="229187"/>
          </a:xfrm>
          <a:prstGeom prst="bentConnector3">
            <a:avLst>
              <a:gd name="adj1" fmla="val 92900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AF7F4DAF-0F9F-4E0D-ACC0-3C447038903F}"/>
              </a:ext>
            </a:extLst>
          </p:cNvPr>
          <p:cNvSpPr txBox="1"/>
          <p:nvPr/>
        </p:nvSpPr>
        <p:spPr>
          <a:xfrm>
            <a:off x="1903000" y="2456883"/>
            <a:ext cx="193289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121EB9E3-ECC7-42EF-BAED-98CCD160A8D2}"/>
              </a:ext>
            </a:extLst>
          </p:cNvPr>
          <p:cNvSpPr txBox="1"/>
          <p:nvPr/>
        </p:nvSpPr>
        <p:spPr>
          <a:xfrm>
            <a:off x="5338235" y="2456883"/>
            <a:ext cx="193289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EF9F4607-BCED-4E8F-9B11-FCC35AB34E2C}"/>
              </a:ext>
            </a:extLst>
          </p:cNvPr>
          <p:cNvSpPr txBox="1"/>
          <p:nvPr/>
        </p:nvSpPr>
        <p:spPr>
          <a:xfrm>
            <a:off x="8773470" y="2456883"/>
            <a:ext cx="193289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endParaRPr lang="en-US" altLang="zh-CN" sz="1500" dirty="0">
              <a:solidFill>
                <a:schemeClr val="bg1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21E8382-2784-41DF-902A-59487E4024D5}"/>
              </a:ext>
            </a:extLst>
          </p:cNvPr>
          <p:cNvSpPr txBox="1"/>
          <p:nvPr/>
        </p:nvSpPr>
        <p:spPr>
          <a:xfrm>
            <a:off x="10891344" y="6169391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66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5" grpId="0" animBg="1"/>
      <p:bldP spid="46" grpId="0" animBg="1"/>
      <p:bldP spid="54" grpId="0" animBg="1"/>
      <p:bldP spid="53" grpId="0" animBg="1"/>
      <p:bldP spid="92" grpId="0"/>
      <p:bldP spid="93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2EAC8F5-734F-4ADD-B872-DB2E02D1FF80}"/>
              </a:ext>
            </a:extLst>
          </p:cNvPr>
          <p:cNvGrpSpPr/>
          <p:nvPr/>
        </p:nvGrpSpPr>
        <p:grpSpPr>
          <a:xfrm>
            <a:off x="1129121" y="747901"/>
            <a:ext cx="6868973" cy="1276527"/>
            <a:chOff x="1129121" y="747901"/>
            <a:chExt cx="6868973" cy="1276527"/>
          </a:xfrm>
        </p:grpSpPr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xmlns="" id="{4A9E1B47-0B95-4CAE-903C-7AA281F850FC}"/>
                </a:ext>
              </a:extLst>
            </p:cNvPr>
            <p:cNvSpPr txBox="1"/>
            <p:nvPr/>
          </p:nvSpPr>
          <p:spPr>
            <a:xfrm>
              <a:off x="1129121" y="747901"/>
              <a:ext cx="2762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7F7F7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significance</a:t>
              </a:r>
              <a:endParaRPr lang="zh-CN" altLang="en-US" sz="2400" b="1" dirty="0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6" name="文本框 305">
              <a:extLst>
                <a:ext uri="{FF2B5EF4-FFF2-40B4-BE49-F238E27FC236}">
                  <a16:creationId xmlns:a16="http://schemas.microsoft.com/office/drawing/2014/main" xmlns="" id="{6D31A437-20B4-4CFC-8558-2C13DCE01347}"/>
                </a:ext>
              </a:extLst>
            </p:cNvPr>
            <p:cNvSpPr txBox="1"/>
            <p:nvPr/>
          </p:nvSpPr>
          <p:spPr>
            <a:xfrm>
              <a:off x="1148363" y="1193431"/>
              <a:ext cx="68497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endParaRPr lang="en-US" altLang="zh-CN" sz="1200" dirty="0">
                <a:solidFill>
                  <a:srgbClr val="7F7F7F"/>
                </a:solidFill>
              </a:endParaRPr>
            </a:p>
            <a:p>
              <a:endParaRPr lang="zh-CN" altLang="en-US" sz="1200" dirty="0">
                <a:solidFill>
                  <a:srgbClr val="7F7F7F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B06310BD-A04D-41C4-A4AC-A38CAA547F16}"/>
              </a:ext>
            </a:extLst>
          </p:cNvPr>
          <p:cNvSpPr/>
          <p:nvPr/>
        </p:nvSpPr>
        <p:spPr>
          <a:xfrm>
            <a:off x="1343205" y="1951636"/>
            <a:ext cx="937880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矩形: 对角圆角 278">
            <a:extLst>
              <a:ext uri="{FF2B5EF4-FFF2-40B4-BE49-F238E27FC236}">
                <a16:creationId xmlns:a16="http://schemas.microsoft.com/office/drawing/2014/main" xmlns="" id="{43AEE3FC-A185-4CD9-AF98-5502381533FC}"/>
              </a:ext>
            </a:extLst>
          </p:cNvPr>
          <p:cNvSpPr/>
          <p:nvPr/>
        </p:nvSpPr>
        <p:spPr>
          <a:xfrm>
            <a:off x="1303547" y="3141600"/>
            <a:ext cx="937880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矩形: 对角圆角 279">
            <a:extLst>
              <a:ext uri="{FF2B5EF4-FFF2-40B4-BE49-F238E27FC236}">
                <a16:creationId xmlns:a16="http://schemas.microsoft.com/office/drawing/2014/main" xmlns="" id="{B1DE1627-1A8A-4117-9338-44F5A6B6D8C1}"/>
              </a:ext>
            </a:extLst>
          </p:cNvPr>
          <p:cNvSpPr/>
          <p:nvPr/>
        </p:nvSpPr>
        <p:spPr>
          <a:xfrm>
            <a:off x="1303547" y="4331564"/>
            <a:ext cx="937880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矩形: 对角圆角 280">
            <a:extLst>
              <a:ext uri="{FF2B5EF4-FFF2-40B4-BE49-F238E27FC236}">
                <a16:creationId xmlns:a16="http://schemas.microsoft.com/office/drawing/2014/main" xmlns="" id="{7642D79D-7B55-4D9B-9AF8-5266E6EEAE88}"/>
              </a:ext>
            </a:extLst>
          </p:cNvPr>
          <p:cNvSpPr/>
          <p:nvPr/>
        </p:nvSpPr>
        <p:spPr>
          <a:xfrm>
            <a:off x="1303547" y="5521528"/>
            <a:ext cx="937880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矩形: 对角圆角 282">
            <a:extLst>
              <a:ext uri="{FF2B5EF4-FFF2-40B4-BE49-F238E27FC236}">
                <a16:creationId xmlns:a16="http://schemas.microsoft.com/office/drawing/2014/main" xmlns="" id="{F81FAECD-25E0-4AB2-86A8-0A7D60363707}"/>
              </a:ext>
            </a:extLst>
          </p:cNvPr>
          <p:cNvSpPr/>
          <p:nvPr/>
        </p:nvSpPr>
        <p:spPr>
          <a:xfrm>
            <a:off x="2596815" y="3141600"/>
            <a:ext cx="8291309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矩形: 对角圆角 283">
            <a:extLst>
              <a:ext uri="{FF2B5EF4-FFF2-40B4-BE49-F238E27FC236}">
                <a16:creationId xmlns:a16="http://schemas.microsoft.com/office/drawing/2014/main" xmlns="" id="{D9840482-381D-4B76-8E43-9DBA6F5345CC}"/>
              </a:ext>
            </a:extLst>
          </p:cNvPr>
          <p:cNvSpPr/>
          <p:nvPr/>
        </p:nvSpPr>
        <p:spPr>
          <a:xfrm>
            <a:off x="2596816" y="4331564"/>
            <a:ext cx="8291309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矩形: 对角圆角 284">
            <a:extLst>
              <a:ext uri="{FF2B5EF4-FFF2-40B4-BE49-F238E27FC236}">
                <a16:creationId xmlns:a16="http://schemas.microsoft.com/office/drawing/2014/main" xmlns="" id="{96F02ADF-4B40-4E61-9302-62A84DA77F61}"/>
              </a:ext>
            </a:extLst>
          </p:cNvPr>
          <p:cNvSpPr/>
          <p:nvPr/>
        </p:nvSpPr>
        <p:spPr>
          <a:xfrm>
            <a:off x="2596814" y="5521528"/>
            <a:ext cx="8291309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Freeform 867">
            <a:extLst>
              <a:ext uri="{FF2B5EF4-FFF2-40B4-BE49-F238E27FC236}">
                <a16:creationId xmlns:a16="http://schemas.microsoft.com/office/drawing/2014/main" xmlns="" id="{5084356C-7DC1-4A38-A84B-CDC9D98B8B2C}"/>
              </a:ext>
            </a:extLst>
          </p:cNvPr>
          <p:cNvSpPr>
            <a:spLocks noEditPoints="1"/>
          </p:cNvSpPr>
          <p:nvPr/>
        </p:nvSpPr>
        <p:spPr bwMode="auto">
          <a:xfrm>
            <a:off x="1461706" y="2156593"/>
            <a:ext cx="700878" cy="527965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2" name="矩形: 对角圆角 281">
            <a:extLst>
              <a:ext uri="{FF2B5EF4-FFF2-40B4-BE49-F238E27FC236}">
                <a16:creationId xmlns:a16="http://schemas.microsoft.com/office/drawing/2014/main" xmlns="" id="{F39C3E78-22ED-4D62-8EB5-81B3A93056C4}"/>
              </a:ext>
            </a:extLst>
          </p:cNvPr>
          <p:cNvSpPr/>
          <p:nvPr/>
        </p:nvSpPr>
        <p:spPr>
          <a:xfrm>
            <a:off x="2596817" y="1951636"/>
            <a:ext cx="8291309" cy="937880"/>
          </a:xfrm>
          <a:prstGeom prst="round2Diag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Freeform 864">
            <a:extLst>
              <a:ext uri="{FF2B5EF4-FFF2-40B4-BE49-F238E27FC236}">
                <a16:creationId xmlns:a16="http://schemas.microsoft.com/office/drawing/2014/main" xmlns="" id="{B338CE90-8F97-4ECC-8958-4ED5370B714A}"/>
              </a:ext>
            </a:extLst>
          </p:cNvPr>
          <p:cNvSpPr>
            <a:spLocks noEditPoints="1"/>
          </p:cNvSpPr>
          <p:nvPr/>
        </p:nvSpPr>
        <p:spPr bwMode="auto">
          <a:xfrm>
            <a:off x="1421732" y="3416894"/>
            <a:ext cx="701509" cy="474057"/>
          </a:xfrm>
          <a:custGeom>
            <a:avLst/>
            <a:gdLst>
              <a:gd name="T0" fmla="*/ 119 w 303"/>
              <a:gd name="T1" fmla="*/ 13 h 204"/>
              <a:gd name="T2" fmla="*/ 163 w 303"/>
              <a:gd name="T3" fmla="*/ 6 h 204"/>
              <a:gd name="T4" fmla="*/ 303 w 303"/>
              <a:gd name="T5" fmla="*/ 50 h 204"/>
              <a:gd name="T6" fmla="*/ 244 w 303"/>
              <a:gd name="T7" fmla="*/ 77 h 204"/>
              <a:gd name="T8" fmla="*/ 265 w 303"/>
              <a:gd name="T9" fmla="*/ 126 h 204"/>
              <a:gd name="T10" fmla="*/ 293 w 303"/>
              <a:gd name="T11" fmla="*/ 198 h 204"/>
              <a:gd name="T12" fmla="*/ 265 w 303"/>
              <a:gd name="T13" fmla="*/ 204 h 204"/>
              <a:gd name="T14" fmla="*/ 256 w 303"/>
              <a:gd name="T15" fmla="*/ 126 h 204"/>
              <a:gd name="T16" fmla="*/ 247 w 303"/>
              <a:gd name="T17" fmla="*/ 92 h 204"/>
              <a:gd name="T18" fmla="*/ 221 w 303"/>
              <a:gd name="T19" fmla="*/ 79 h 204"/>
              <a:gd name="T20" fmla="*/ 145 w 303"/>
              <a:gd name="T21" fmla="*/ 53 h 204"/>
              <a:gd name="T22" fmla="*/ 220 w 303"/>
              <a:gd name="T23" fmla="*/ 88 h 204"/>
              <a:gd name="T24" fmla="*/ 152 w 303"/>
              <a:gd name="T25" fmla="*/ 119 h 204"/>
              <a:gd name="T26" fmla="*/ 0 w 303"/>
              <a:gd name="T27" fmla="*/ 50 h 204"/>
              <a:gd name="T28" fmla="*/ 119 w 303"/>
              <a:gd name="T29" fmla="*/ 13 h 204"/>
              <a:gd name="T30" fmla="*/ 66 w 303"/>
              <a:gd name="T31" fmla="*/ 91 h 204"/>
              <a:gd name="T32" fmla="*/ 62 w 303"/>
              <a:gd name="T33" fmla="*/ 155 h 204"/>
              <a:gd name="T34" fmla="*/ 152 w 303"/>
              <a:gd name="T35" fmla="*/ 196 h 204"/>
              <a:gd name="T36" fmla="*/ 240 w 303"/>
              <a:gd name="T37" fmla="*/ 155 h 204"/>
              <a:gd name="T38" fmla="*/ 236 w 303"/>
              <a:gd name="T39" fmla="*/ 92 h 204"/>
              <a:gd name="T40" fmla="*/ 152 w 303"/>
              <a:gd name="T41" fmla="*/ 128 h 204"/>
              <a:gd name="T42" fmla="*/ 66 w 303"/>
              <a:gd name="T43" fmla="*/ 9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3" h="204">
                <a:moveTo>
                  <a:pt x="119" y="13"/>
                </a:moveTo>
                <a:cubicBezTo>
                  <a:pt x="133" y="9"/>
                  <a:pt x="148" y="0"/>
                  <a:pt x="163" y="6"/>
                </a:cubicBezTo>
                <a:cubicBezTo>
                  <a:pt x="209" y="22"/>
                  <a:pt x="257" y="33"/>
                  <a:pt x="303" y="50"/>
                </a:cubicBezTo>
                <a:cubicBezTo>
                  <a:pt x="284" y="61"/>
                  <a:pt x="264" y="69"/>
                  <a:pt x="244" y="77"/>
                </a:cubicBezTo>
                <a:cubicBezTo>
                  <a:pt x="259" y="89"/>
                  <a:pt x="260" y="109"/>
                  <a:pt x="265" y="126"/>
                </a:cubicBezTo>
                <a:cubicBezTo>
                  <a:pt x="274" y="150"/>
                  <a:pt x="283" y="175"/>
                  <a:pt x="293" y="198"/>
                </a:cubicBezTo>
                <a:cubicBezTo>
                  <a:pt x="283" y="200"/>
                  <a:pt x="274" y="202"/>
                  <a:pt x="265" y="204"/>
                </a:cubicBezTo>
                <a:cubicBezTo>
                  <a:pt x="267" y="177"/>
                  <a:pt x="255" y="152"/>
                  <a:pt x="256" y="126"/>
                </a:cubicBezTo>
                <a:cubicBezTo>
                  <a:pt x="254" y="114"/>
                  <a:pt x="252" y="103"/>
                  <a:pt x="247" y="92"/>
                </a:cubicBezTo>
                <a:cubicBezTo>
                  <a:pt x="240" y="86"/>
                  <a:pt x="230" y="83"/>
                  <a:pt x="221" y="79"/>
                </a:cubicBezTo>
                <a:cubicBezTo>
                  <a:pt x="196" y="70"/>
                  <a:pt x="171" y="59"/>
                  <a:pt x="145" y="53"/>
                </a:cubicBezTo>
                <a:cubicBezTo>
                  <a:pt x="169" y="67"/>
                  <a:pt x="196" y="75"/>
                  <a:pt x="220" y="88"/>
                </a:cubicBezTo>
                <a:cubicBezTo>
                  <a:pt x="198" y="99"/>
                  <a:pt x="174" y="107"/>
                  <a:pt x="152" y="119"/>
                </a:cubicBezTo>
                <a:cubicBezTo>
                  <a:pt x="102" y="96"/>
                  <a:pt x="50" y="75"/>
                  <a:pt x="0" y="50"/>
                </a:cubicBezTo>
                <a:cubicBezTo>
                  <a:pt x="39" y="35"/>
                  <a:pt x="80" y="26"/>
                  <a:pt x="119" y="13"/>
                </a:cubicBezTo>
                <a:close/>
                <a:moveTo>
                  <a:pt x="66" y="91"/>
                </a:moveTo>
                <a:cubicBezTo>
                  <a:pt x="65" y="113"/>
                  <a:pt x="65" y="134"/>
                  <a:pt x="62" y="155"/>
                </a:cubicBezTo>
                <a:cubicBezTo>
                  <a:pt x="98" y="148"/>
                  <a:pt x="131" y="168"/>
                  <a:pt x="152" y="196"/>
                </a:cubicBezTo>
                <a:cubicBezTo>
                  <a:pt x="172" y="169"/>
                  <a:pt x="205" y="148"/>
                  <a:pt x="240" y="155"/>
                </a:cubicBezTo>
                <a:cubicBezTo>
                  <a:pt x="239" y="134"/>
                  <a:pt x="238" y="113"/>
                  <a:pt x="236" y="92"/>
                </a:cubicBezTo>
                <a:cubicBezTo>
                  <a:pt x="208" y="103"/>
                  <a:pt x="181" y="117"/>
                  <a:pt x="152" y="128"/>
                </a:cubicBezTo>
                <a:cubicBezTo>
                  <a:pt x="123" y="118"/>
                  <a:pt x="95" y="102"/>
                  <a:pt x="66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1" name="Freeform 882">
            <a:extLst>
              <a:ext uri="{FF2B5EF4-FFF2-40B4-BE49-F238E27FC236}">
                <a16:creationId xmlns:a16="http://schemas.microsoft.com/office/drawing/2014/main" xmlns="" id="{36BF609B-D6F2-4762-ABE8-FDC42BCD8B53}"/>
              </a:ext>
            </a:extLst>
          </p:cNvPr>
          <p:cNvSpPr>
            <a:spLocks noEditPoints="1"/>
          </p:cNvSpPr>
          <p:nvPr/>
        </p:nvSpPr>
        <p:spPr bwMode="auto">
          <a:xfrm>
            <a:off x="1536522" y="4450845"/>
            <a:ext cx="450899" cy="664052"/>
          </a:xfrm>
          <a:custGeom>
            <a:avLst/>
            <a:gdLst>
              <a:gd name="T0" fmla="*/ 69 w 116"/>
              <a:gd name="T1" fmla="*/ 6 h 171"/>
              <a:gd name="T2" fmla="*/ 83 w 116"/>
              <a:gd name="T3" fmla="*/ 3 h 171"/>
              <a:gd name="T4" fmla="*/ 110 w 116"/>
              <a:gd name="T5" fmla="*/ 19 h 171"/>
              <a:gd name="T6" fmla="*/ 113 w 116"/>
              <a:gd name="T7" fmla="*/ 33 h 171"/>
              <a:gd name="T8" fmla="*/ 109 w 116"/>
              <a:gd name="T9" fmla="*/ 39 h 171"/>
              <a:gd name="T10" fmla="*/ 65 w 116"/>
              <a:gd name="T11" fmla="*/ 12 h 171"/>
              <a:gd name="T12" fmla="*/ 69 w 116"/>
              <a:gd name="T13" fmla="*/ 6 h 171"/>
              <a:gd name="T14" fmla="*/ 60 w 116"/>
              <a:gd name="T15" fmla="*/ 21 h 171"/>
              <a:gd name="T16" fmla="*/ 54 w 116"/>
              <a:gd name="T17" fmla="*/ 31 h 171"/>
              <a:gd name="T18" fmla="*/ 98 w 116"/>
              <a:gd name="T19" fmla="*/ 58 h 171"/>
              <a:gd name="T20" fmla="*/ 104 w 116"/>
              <a:gd name="T21" fmla="*/ 48 h 171"/>
              <a:gd name="T22" fmla="*/ 60 w 116"/>
              <a:gd name="T23" fmla="*/ 21 h 171"/>
              <a:gd name="T24" fmla="*/ 1 w 116"/>
              <a:gd name="T25" fmla="*/ 164 h 171"/>
              <a:gd name="T26" fmla="*/ 5 w 116"/>
              <a:gd name="T27" fmla="*/ 130 h 171"/>
              <a:gd name="T28" fmla="*/ 33 w 116"/>
              <a:gd name="T29" fmla="*/ 147 h 171"/>
              <a:gd name="T30" fmla="*/ 5 w 116"/>
              <a:gd name="T31" fmla="*/ 167 h 171"/>
              <a:gd name="T32" fmla="*/ 1 w 116"/>
              <a:gd name="T33" fmla="*/ 164 h 171"/>
              <a:gd name="T34" fmla="*/ 7 w 116"/>
              <a:gd name="T35" fmla="*/ 109 h 171"/>
              <a:gd name="T36" fmla="*/ 49 w 116"/>
              <a:gd name="T37" fmla="*/ 40 h 171"/>
              <a:gd name="T38" fmla="*/ 63 w 116"/>
              <a:gd name="T39" fmla="*/ 49 h 171"/>
              <a:gd name="T40" fmla="*/ 22 w 116"/>
              <a:gd name="T41" fmla="*/ 117 h 171"/>
              <a:gd name="T42" fmla="*/ 7 w 116"/>
              <a:gd name="T43" fmla="*/ 109 h 171"/>
              <a:gd name="T44" fmla="*/ 36 w 116"/>
              <a:gd name="T45" fmla="*/ 126 h 171"/>
              <a:gd name="T46" fmla="*/ 78 w 116"/>
              <a:gd name="T47" fmla="*/ 58 h 171"/>
              <a:gd name="T48" fmla="*/ 92 w 116"/>
              <a:gd name="T49" fmla="*/ 67 h 171"/>
              <a:gd name="T50" fmla="*/ 51 w 116"/>
              <a:gd name="T51" fmla="*/ 135 h 171"/>
              <a:gd name="T52" fmla="*/ 36 w 116"/>
              <a:gd name="T53" fmla="*/ 126 h 171"/>
              <a:gd name="T54" fmla="*/ 35 w 116"/>
              <a:gd name="T55" fmla="*/ 164 h 171"/>
              <a:gd name="T56" fmla="*/ 110 w 116"/>
              <a:gd name="T57" fmla="*/ 164 h 171"/>
              <a:gd name="T58" fmla="*/ 114 w 116"/>
              <a:gd name="T59" fmla="*/ 168 h 171"/>
              <a:gd name="T60" fmla="*/ 110 w 116"/>
              <a:gd name="T61" fmla="*/ 171 h 171"/>
              <a:gd name="T62" fmla="*/ 35 w 116"/>
              <a:gd name="T63" fmla="*/ 171 h 171"/>
              <a:gd name="T64" fmla="*/ 31 w 116"/>
              <a:gd name="T65" fmla="*/ 168 h 171"/>
              <a:gd name="T66" fmla="*/ 35 w 116"/>
              <a:gd name="T67" fmla="*/ 16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71">
                <a:moveTo>
                  <a:pt x="69" y="6"/>
                </a:moveTo>
                <a:cubicBezTo>
                  <a:pt x="72" y="1"/>
                  <a:pt x="78" y="0"/>
                  <a:pt x="83" y="3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4" y="22"/>
                  <a:pt x="116" y="28"/>
                  <a:pt x="113" y="33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65" y="12"/>
                  <a:pt x="65" y="12"/>
                  <a:pt x="65" y="12"/>
                </a:cubicBezTo>
                <a:lnTo>
                  <a:pt x="69" y="6"/>
                </a:lnTo>
                <a:close/>
                <a:moveTo>
                  <a:pt x="60" y="21"/>
                </a:moveTo>
                <a:cubicBezTo>
                  <a:pt x="54" y="31"/>
                  <a:pt x="54" y="31"/>
                  <a:pt x="54" y="31"/>
                </a:cubicBezTo>
                <a:cubicBezTo>
                  <a:pt x="98" y="58"/>
                  <a:pt x="98" y="58"/>
                  <a:pt x="98" y="58"/>
                </a:cubicBezTo>
                <a:cubicBezTo>
                  <a:pt x="104" y="48"/>
                  <a:pt x="104" y="48"/>
                  <a:pt x="104" y="48"/>
                </a:cubicBezTo>
                <a:lnTo>
                  <a:pt x="60" y="21"/>
                </a:lnTo>
                <a:close/>
                <a:moveTo>
                  <a:pt x="1" y="164"/>
                </a:moveTo>
                <a:cubicBezTo>
                  <a:pt x="5" y="130"/>
                  <a:pt x="5" y="130"/>
                  <a:pt x="5" y="130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5" y="167"/>
                  <a:pt x="5" y="167"/>
                  <a:pt x="5" y="167"/>
                </a:cubicBezTo>
                <a:cubicBezTo>
                  <a:pt x="2" y="169"/>
                  <a:pt x="0" y="168"/>
                  <a:pt x="1" y="164"/>
                </a:cubicBezTo>
                <a:close/>
                <a:moveTo>
                  <a:pt x="7" y="109"/>
                </a:moveTo>
                <a:cubicBezTo>
                  <a:pt x="49" y="40"/>
                  <a:pt x="49" y="40"/>
                  <a:pt x="49" y="40"/>
                </a:cubicBezTo>
                <a:cubicBezTo>
                  <a:pt x="63" y="49"/>
                  <a:pt x="63" y="49"/>
                  <a:pt x="63" y="49"/>
                </a:cubicBezTo>
                <a:cubicBezTo>
                  <a:pt x="22" y="117"/>
                  <a:pt x="22" y="117"/>
                  <a:pt x="22" y="117"/>
                </a:cubicBezTo>
                <a:lnTo>
                  <a:pt x="7" y="109"/>
                </a:lnTo>
                <a:close/>
                <a:moveTo>
                  <a:pt x="36" y="126"/>
                </a:moveTo>
                <a:cubicBezTo>
                  <a:pt x="78" y="58"/>
                  <a:pt x="78" y="58"/>
                  <a:pt x="78" y="58"/>
                </a:cubicBezTo>
                <a:cubicBezTo>
                  <a:pt x="92" y="67"/>
                  <a:pt x="92" y="67"/>
                  <a:pt x="92" y="67"/>
                </a:cubicBezTo>
                <a:cubicBezTo>
                  <a:pt x="51" y="135"/>
                  <a:pt x="51" y="135"/>
                  <a:pt x="51" y="135"/>
                </a:cubicBezTo>
                <a:lnTo>
                  <a:pt x="36" y="126"/>
                </a:lnTo>
                <a:close/>
                <a:moveTo>
                  <a:pt x="35" y="164"/>
                </a:moveTo>
                <a:cubicBezTo>
                  <a:pt x="110" y="164"/>
                  <a:pt x="110" y="164"/>
                  <a:pt x="110" y="164"/>
                </a:cubicBezTo>
                <a:cubicBezTo>
                  <a:pt x="112" y="164"/>
                  <a:pt x="114" y="165"/>
                  <a:pt x="114" y="168"/>
                </a:cubicBezTo>
                <a:cubicBezTo>
                  <a:pt x="114" y="170"/>
                  <a:pt x="112" y="171"/>
                  <a:pt x="110" y="171"/>
                </a:cubicBezTo>
                <a:cubicBezTo>
                  <a:pt x="35" y="171"/>
                  <a:pt x="35" y="171"/>
                  <a:pt x="35" y="171"/>
                </a:cubicBezTo>
                <a:cubicBezTo>
                  <a:pt x="32" y="171"/>
                  <a:pt x="31" y="170"/>
                  <a:pt x="31" y="168"/>
                </a:cubicBezTo>
                <a:cubicBezTo>
                  <a:pt x="31" y="165"/>
                  <a:pt x="32" y="164"/>
                  <a:pt x="35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2" name="Freeform 870">
            <a:extLst>
              <a:ext uri="{FF2B5EF4-FFF2-40B4-BE49-F238E27FC236}">
                <a16:creationId xmlns:a16="http://schemas.microsoft.com/office/drawing/2014/main" xmlns="" id="{60C87B28-45BC-4EDF-A476-8C9E70F5BB99}"/>
              </a:ext>
            </a:extLst>
          </p:cNvPr>
          <p:cNvSpPr>
            <a:spLocks noEditPoints="1"/>
          </p:cNvSpPr>
          <p:nvPr/>
        </p:nvSpPr>
        <p:spPr bwMode="auto">
          <a:xfrm>
            <a:off x="1452375" y="5698851"/>
            <a:ext cx="623657" cy="572610"/>
          </a:xfrm>
          <a:custGeom>
            <a:avLst/>
            <a:gdLst>
              <a:gd name="T0" fmla="*/ 196 w 290"/>
              <a:gd name="T1" fmla="*/ 9 h 266"/>
              <a:gd name="T2" fmla="*/ 251 w 290"/>
              <a:gd name="T3" fmla="*/ 22 h 266"/>
              <a:gd name="T4" fmla="*/ 266 w 290"/>
              <a:gd name="T5" fmla="*/ 6 h 266"/>
              <a:gd name="T6" fmla="*/ 273 w 290"/>
              <a:gd name="T7" fmla="*/ 86 h 266"/>
              <a:gd name="T8" fmla="*/ 214 w 290"/>
              <a:gd name="T9" fmla="*/ 130 h 266"/>
              <a:gd name="T10" fmla="*/ 214 w 290"/>
              <a:gd name="T11" fmla="*/ 142 h 266"/>
              <a:gd name="T12" fmla="*/ 169 w 290"/>
              <a:gd name="T13" fmla="*/ 170 h 266"/>
              <a:gd name="T14" fmla="*/ 98 w 290"/>
              <a:gd name="T15" fmla="*/ 249 h 266"/>
              <a:gd name="T16" fmla="*/ 62 w 290"/>
              <a:gd name="T17" fmla="*/ 261 h 266"/>
              <a:gd name="T18" fmla="*/ 14 w 290"/>
              <a:gd name="T19" fmla="*/ 166 h 266"/>
              <a:gd name="T20" fmla="*/ 61 w 290"/>
              <a:gd name="T21" fmla="*/ 130 h 266"/>
              <a:gd name="T22" fmla="*/ 106 w 290"/>
              <a:gd name="T23" fmla="*/ 93 h 266"/>
              <a:gd name="T24" fmla="*/ 151 w 290"/>
              <a:gd name="T25" fmla="*/ 61 h 266"/>
              <a:gd name="T26" fmla="*/ 196 w 290"/>
              <a:gd name="T27" fmla="*/ 9 h 266"/>
              <a:gd name="T28" fmla="*/ 204 w 290"/>
              <a:gd name="T29" fmla="*/ 17 h 266"/>
              <a:gd name="T30" fmla="*/ 165 w 290"/>
              <a:gd name="T31" fmla="*/ 65 h 266"/>
              <a:gd name="T32" fmla="*/ 196 w 290"/>
              <a:gd name="T33" fmla="*/ 83 h 266"/>
              <a:gd name="T34" fmla="*/ 242 w 290"/>
              <a:gd name="T35" fmla="*/ 31 h 266"/>
              <a:gd name="T36" fmla="*/ 204 w 290"/>
              <a:gd name="T37" fmla="*/ 17 h 266"/>
              <a:gd name="T38" fmla="*/ 202 w 290"/>
              <a:gd name="T39" fmla="*/ 92 h 266"/>
              <a:gd name="T40" fmla="*/ 212 w 290"/>
              <a:gd name="T41" fmla="*/ 116 h 266"/>
              <a:gd name="T42" fmla="*/ 265 w 290"/>
              <a:gd name="T43" fmla="*/ 77 h 266"/>
              <a:gd name="T44" fmla="*/ 265 w 290"/>
              <a:gd name="T45" fmla="*/ 25 h 266"/>
              <a:gd name="T46" fmla="*/ 202 w 290"/>
              <a:gd name="T47" fmla="*/ 92 h 266"/>
              <a:gd name="T48" fmla="*/ 124 w 290"/>
              <a:gd name="T49" fmla="*/ 102 h 266"/>
              <a:gd name="T50" fmla="*/ 54 w 290"/>
              <a:gd name="T51" fmla="*/ 148 h 266"/>
              <a:gd name="T52" fmla="*/ 81 w 290"/>
              <a:gd name="T53" fmla="*/ 194 h 266"/>
              <a:gd name="T54" fmla="*/ 94 w 290"/>
              <a:gd name="T55" fmla="*/ 190 h 266"/>
              <a:gd name="T56" fmla="*/ 83 w 290"/>
              <a:gd name="T57" fmla="*/ 162 h 266"/>
              <a:gd name="T58" fmla="*/ 159 w 290"/>
              <a:gd name="T59" fmla="*/ 110 h 266"/>
              <a:gd name="T60" fmla="*/ 124 w 290"/>
              <a:gd name="T61" fmla="*/ 102 h 266"/>
              <a:gd name="T62" fmla="*/ 98 w 290"/>
              <a:gd name="T63" fmla="*/ 166 h 266"/>
              <a:gd name="T64" fmla="*/ 108 w 290"/>
              <a:gd name="T65" fmla="*/ 218 h 266"/>
              <a:gd name="T66" fmla="*/ 178 w 290"/>
              <a:gd name="T67" fmla="*/ 145 h 266"/>
              <a:gd name="T68" fmla="*/ 168 w 290"/>
              <a:gd name="T69" fmla="*/ 121 h 266"/>
              <a:gd name="T70" fmla="*/ 98 w 290"/>
              <a:gd name="T71" fmla="*/ 166 h 266"/>
              <a:gd name="T72" fmla="*/ 25 w 290"/>
              <a:gd name="T73" fmla="*/ 171 h 266"/>
              <a:gd name="T74" fmla="*/ 61 w 290"/>
              <a:gd name="T75" fmla="*/ 249 h 266"/>
              <a:gd name="T76" fmla="*/ 87 w 290"/>
              <a:gd name="T77" fmla="*/ 244 h 266"/>
              <a:gd name="T78" fmla="*/ 96 w 290"/>
              <a:gd name="T79" fmla="*/ 199 h 266"/>
              <a:gd name="T80" fmla="*/ 67 w 290"/>
              <a:gd name="T81" fmla="*/ 225 h 266"/>
              <a:gd name="T82" fmla="*/ 34 w 290"/>
              <a:gd name="T83" fmla="*/ 197 h 266"/>
              <a:gd name="T84" fmla="*/ 64 w 290"/>
              <a:gd name="T85" fmla="*/ 175 h 266"/>
              <a:gd name="T86" fmla="*/ 39 w 290"/>
              <a:gd name="T87" fmla="*/ 156 h 266"/>
              <a:gd name="T88" fmla="*/ 25 w 290"/>
              <a:gd name="T89" fmla="*/ 171 h 266"/>
              <a:gd name="T90" fmla="*/ 46 w 290"/>
              <a:gd name="T91" fmla="*/ 202 h 266"/>
              <a:gd name="T92" fmla="*/ 64 w 290"/>
              <a:gd name="T93" fmla="*/ 218 h 266"/>
              <a:gd name="T94" fmla="*/ 68 w 290"/>
              <a:gd name="T95" fmla="*/ 187 h 266"/>
              <a:gd name="T96" fmla="*/ 46 w 290"/>
              <a:gd name="T97" fmla="*/ 202 h 266"/>
              <a:gd name="T98" fmla="*/ 188 w 290"/>
              <a:gd name="T99" fmla="*/ 175 h 266"/>
              <a:gd name="T100" fmla="*/ 208 w 290"/>
              <a:gd name="T101" fmla="*/ 263 h 266"/>
              <a:gd name="T102" fmla="*/ 213 w 290"/>
              <a:gd name="T103" fmla="*/ 241 h 266"/>
              <a:gd name="T104" fmla="*/ 232 w 290"/>
              <a:gd name="T105" fmla="*/ 246 h 266"/>
              <a:gd name="T106" fmla="*/ 206 w 290"/>
              <a:gd name="T107" fmla="*/ 180 h 266"/>
              <a:gd name="T108" fmla="*/ 218 w 290"/>
              <a:gd name="T109" fmla="*/ 148 h 266"/>
              <a:gd name="T110" fmla="*/ 188 w 290"/>
              <a:gd name="T111" fmla="*/ 175 h 266"/>
              <a:gd name="T112" fmla="*/ 210 w 290"/>
              <a:gd name="T113" fmla="*/ 184 h 266"/>
              <a:gd name="T114" fmla="*/ 270 w 290"/>
              <a:gd name="T115" fmla="*/ 228 h 266"/>
              <a:gd name="T116" fmla="*/ 260 w 290"/>
              <a:gd name="T117" fmla="*/ 206 h 266"/>
              <a:gd name="T118" fmla="*/ 280 w 290"/>
              <a:gd name="T119" fmla="*/ 200 h 266"/>
              <a:gd name="T120" fmla="*/ 224 w 290"/>
              <a:gd name="T121" fmla="*/ 167 h 266"/>
              <a:gd name="T122" fmla="*/ 210 w 290"/>
              <a:gd name="T123" fmla="*/ 18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0" h="266">
                <a:moveTo>
                  <a:pt x="196" y="9"/>
                </a:moveTo>
                <a:cubicBezTo>
                  <a:pt x="215" y="0"/>
                  <a:pt x="236" y="10"/>
                  <a:pt x="251" y="22"/>
                </a:cubicBezTo>
                <a:cubicBezTo>
                  <a:pt x="256" y="17"/>
                  <a:pt x="261" y="12"/>
                  <a:pt x="266" y="6"/>
                </a:cubicBezTo>
                <a:cubicBezTo>
                  <a:pt x="283" y="28"/>
                  <a:pt x="290" y="63"/>
                  <a:pt x="273" y="86"/>
                </a:cubicBezTo>
                <a:cubicBezTo>
                  <a:pt x="254" y="102"/>
                  <a:pt x="233" y="115"/>
                  <a:pt x="214" y="130"/>
                </a:cubicBezTo>
                <a:cubicBezTo>
                  <a:pt x="214" y="133"/>
                  <a:pt x="214" y="139"/>
                  <a:pt x="214" y="142"/>
                </a:cubicBezTo>
                <a:cubicBezTo>
                  <a:pt x="200" y="153"/>
                  <a:pt x="189" y="172"/>
                  <a:pt x="169" y="170"/>
                </a:cubicBezTo>
                <a:cubicBezTo>
                  <a:pt x="143" y="194"/>
                  <a:pt x="120" y="222"/>
                  <a:pt x="98" y="249"/>
                </a:cubicBezTo>
                <a:cubicBezTo>
                  <a:pt x="90" y="260"/>
                  <a:pt x="75" y="266"/>
                  <a:pt x="62" y="261"/>
                </a:cubicBezTo>
                <a:cubicBezTo>
                  <a:pt x="23" y="250"/>
                  <a:pt x="0" y="204"/>
                  <a:pt x="14" y="166"/>
                </a:cubicBezTo>
                <a:cubicBezTo>
                  <a:pt x="22" y="146"/>
                  <a:pt x="45" y="142"/>
                  <a:pt x="61" y="130"/>
                </a:cubicBezTo>
                <a:cubicBezTo>
                  <a:pt x="77" y="119"/>
                  <a:pt x="98" y="112"/>
                  <a:pt x="106" y="93"/>
                </a:cubicBezTo>
                <a:cubicBezTo>
                  <a:pt x="118" y="78"/>
                  <a:pt x="133" y="65"/>
                  <a:pt x="151" y="61"/>
                </a:cubicBezTo>
                <a:cubicBezTo>
                  <a:pt x="169" y="46"/>
                  <a:pt x="181" y="26"/>
                  <a:pt x="196" y="9"/>
                </a:cubicBezTo>
                <a:close/>
                <a:moveTo>
                  <a:pt x="204" y="17"/>
                </a:moveTo>
                <a:cubicBezTo>
                  <a:pt x="192" y="33"/>
                  <a:pt x="179" y="50"/>
                  <a:pt x="165" y="65"/>
                </a:cubicBezTo>
                <a:cubicBezTo>
                  <a:pt x="176" y="70"/>
                  <a:pt x="186" y="76"/>
                  <a:pt x="196" y="83"/>
                </a:cubicBezTo>
                <a:cubicBezTo>
                  <a:pt x="211" y="66"/>
                  <a:pt x="231" y="51"/>
                  <a:pt x="242" y="31"/>
                </a:cubicBezTo>
                <a:cubicBezTo>
                  <a:pt x="232" y="20"/>
                  <a:pt x="218" y="17"/>
                  <a:pt x="204" y="17"/>
                </a:cubicBezTo>
                <a:close/>
                <a:moveTo>
                  <a:pt x="202" y="92"/>
                </a:moveTo>
                <a:cubicBezTo>
                  <a:pt x="205" y="100"/>
                  <a:pt x="209" y="108"/>
                  <a:pt x="212" y="116"/>
                </a:cubicBezTo>
                <a:cubicBezTo>
                  <a:pt x="229" y="103"/>
                  <a:pt x="249" y="92"/>
                  <a:pt x="265" y="77"/>
                </a:cubicBezTo>
                <a:cubicBezTo>
                  <a:pt x="275" y="62"/>
                  <a:pt x="270" y="41"/>
                  <a:pt x="265" y="25"/>
                </a:cubicBezTo>
                <a:cubicBezTo>
                  <a:pt x="245" y="48"/>
                  <a:pt x="224" y="71"/>
                  <a:pt x="202" y="92"/>
                </a:cubicBezTo>
                <a:close/>
                <a:moveTo>
                  <a:pt x="124" y="102"/>
                </a:moveTo>
                <a:cubicBezTo>
                  <a:pt x="102" y="118"/>
                  <a:pt x="78" y="134"/>
                  <a:pt x="54" y="148"/>
                </a:cubicBezTo>
                <a:cubicBezTo>
                  <a:pt x="68" y="159"/>
                  <a:pt x="77" y="176"/>
                  <a:pt x="81" y="194"/>
                </a:cubicBezTo>
                <a:cubicBezTo>
                  <a:pt x="85" y="192"/>
                  <a:pt x="90" y="191"/>
                  <a:pt x="94" y="190"/>
                </a:cubicBezTo>
                <a:cubicBezTo>
                  <a:pt x="90" y="181"/>
                  <a:pt x="86" y="172"/>
                  <a:pt x="83" y="162"/>
                </a:cubicBezTo>
                <a:cubicBezTo>
                  <a:pt x="108" y="145"/>
                  <a:pt x="138" y="133"/>
                  <a:pt x="159" y="110"/>
                </a:cubicBezTo>
                <a:cubicBezTo>
                  <a:pt x="149" y="105"/>
                  <a:pt x="135" y="92"/>
                  <a:pt x="124" y="102"/>
                </a:cubicBezTo>
                <a:close/>
                <a:moveTo>
                  <a:pt x="98" y="166"/>
                </a:moveTo>
                <a:cubicBezTo>
                  <a:pt x="105" y="183"/>
                  <a:pt x="109" y="200"/>
                  <a:pt x="108" y="218"/>
                </a:cubicBezTo>
                <a:cubicBezTo>
                  <a:pt x="129" y="192"/>
                  <a:pt x="154" y="168"/>
                  <a:pt x="178" y="145"/>
                </a:cubicBezTo>
                <a:cubicBezTo>
                  <a:pt x="174" y="137"/>
                  <a:pt x="171" y="129"/>
                  <a:pt x="168" y="121"/>
                </a:cubicBezTo>
                <a:cubicBezTo>
                  <a:pt x="145" y="137"/>
                  <a:pt x="123" y="154"/>
                  <a:pt x="98" y="166"/>
                </a:cubicBezTo>
                <a:close/>
                <a:moveTo>
                  <a:pt x="25" y="171"/>
                </a:moveTo>
                <a:cubicBezTo>
                  <a:pt x="15" y="201"/>
                  <a:pt x="31" y="238"/>
                  <a:pt x="61" y="249"/>
                </a:cubicBezTo>
                <a:cubicBezTo>
                  <a:pt x="70" y="252"/>
                  <a:pt x="81" y="252"/>
                  <a:pt x="87" y="244"/>
                </a:cubicBezTo>
                <a:cubicBezTo>
                  <a:pt x="97" y="231"/>
                  <a:pt x="97" y="214"/>
                  <a:pt x="96" y="199"/>
                </a:cubicBezTo>
                <a:cubicBezTo>
                  <a:pt x="86" y="208"/>
                  <a:pt x="77" y="217"/>
                  <a:pt x="67" y="225"/>
                </a:cubicBezTo>
                <a:cubicBezTo>
                  <a:pt x="49" y="231"/>
                  <a:pt x="37" y="212"/>
                  <a:pt x="34" y="197"/>
                </a:cubicBezTo>
                <a:cubicBezTo>
                  <a:pt x="44" y="190"/>
                  <a:pt x="54" y="183"/>
                  <a:pt x="64" y="175"/>
                </a:cubicBezTo>
                <a:cubicBezTo>
                  <a:pt x="57" y="168"/>
                  <a:pt x="50" y="158"/>
                  <a:pt x="39" y="156"/>
                </a:cubicBezTo>
                <a:cubicBezTo>
                  <a:pt x="32" y="159"/>
                  <a:pt x="26" y="164"/>
                  <a:pt x="25" y="171"/>
                </a:cubicBezTo>
                <a:close/>
                <a:moveTo>
                  <a:pt x="46" y="202"/>
                </a:moveTo>
                <a:cubicBezTo>
                  <a:pt x="51" y="208"/>
                  <a:pt x="57" y="213"/>
                  <a:pt x="64" y="218"/>
                </a:cubicBezTo>
                <a:cubicBezTo>
                  <a:pt x="68" y="208"/>
                  <a:pt x="70" y="198"/>
                  <a:pt x="68" y="187"/>
                </a:cubicBezTo>
                <a:cubicBezTo>
                  <a:pt x="61" y="192"/>
                  <a:pt x="53" y="197"/>
                  <a:pt x="46" y="202"/>
                </a:cubicBezTo>
                <a:close/>
                <a:moveTo>
                  <a:pt x="188" y="175"/>
                </a:moveTo>
                <a:cubicBezTo>
                  <a:pt x="183" y="206"/>
                  <a:pt x="191" y="237"/>
                  <a:pt x="208" y="263"/>
                </a:cubicBezTo>
                <a:cubicBezTo>
                  <a:pt x="209" y="256"/>
                  <a:pt x="211" y="248"/>
                  <a:pt x="213" y="241"/>
                </a:cubicBezTo>
                <a:cubicBezTo>
                  <a:pt x="219" y="243"/>
                  <a:pt x="225" y="245"/>
                  <a:pt x="232" y="246"/>
                </a:cubicBezTo>
                <a:cubicBezTo>
                  <a:pt x="218" y="227"/>
                  <a:pt x="207" y="205"/>
                  <a:pt x="206" y="180"/>
                </a:cubicBezTo>
                <a:cubicBezTo>
                  <a:pt x="215" y="171"/>
                  <a:pt x="219" y="160"/>
                  <a:pt x="218" y="148"/>
                </a:cubicBezTo>
                <a:cubicBezTo>
                  <a:pt x="207" y="156"/>
                  <a:pt x="197" y="164"/>
                  <a:pt x="188" y="175"/>
                </a:cubicBezTo>
                <a:close/>
                <a:moveTo>
                  <a:pt x="210" y="184"/>
                </a:moveTo>
                <a:cubicBezTo>
                  <a:pt x="226" y="204"/>
                  <a:pt x="247" y="218"/>
                  <a:pt x="270" y="228"/>
                </a:cubicBezTo>
                <a:cubicBezTo>
                  <a:pt x="267" y="221"/>
                  <a:pt x="264" y="214"/>
                  <a:pt x="260" y="206"/>
                </a:cubicBezTo>
                <a:cubicBezTo>
                  <a:pt x="267" y="204"/>
                  <a:pt x="274" y="202"/>
                  <a:pt x="280" y="200"/>
                </a:cubicBezTo>
                <a:cubicBezTo>
                  <a:pt x="259" y="193"/>
                  <a:pt x="239" y="183"/>
                  <a:pt x="224" y="167"/>
                </a:cubicBezTo>
                <a:cubicBezTo>
                  <a:pt x="220" y="173"/>
                  <a:pt x="215" y="179"/>
                  <a:pt x="210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CF94BF3-972D-436D-92FB-E4A70F29CFCE}"/>
              </a:ext>
            </a:extLst>
          </p:cNvPr>
          <p:cNvGrpSpPr/>
          <p:nvPr/>
        </p:nvGrpSpPr>
        <p:grpSpPr>
          <a:xfrm>
            <a:off x="2507711" y="1890081"/>
            <a:ext cx="634482" cy="469198"/>
            <a:chOff x="2507711" y="1890081"/>
            <a:chExt cx="634482" cy="469198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xmlns="" id="{733B890C-8335-483A-8370-4C80FFB36A71}"/>
                </a:ext>
              </a:extLst>
            </p:cNvPr>
            <p:cNvSpPr/>
            <p:nvPr/>
          </p:nvSpPr>
          <p:spPr>
            <a:xfrm>
              <a:off x="2596814" y="1951636"/>
              <a:ext cx="407643" cy="407643"/>
            </a:xfrm>
            <a:prstGeom prst="round2DiagRect">
              <a:avLst>
                <a:gd name="adj1" fmla="val 25418"/>
                <a:gd name="adj2" fmla="val 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BD382A0-42F4-4015-8F1A-A5837B547647}"/>
                </a:ext>
              </a:extLst>
            </p:cNvPr>
            <p:cNvSpPr txBox="1"/>
            <p:nvPr/>
          </p:nvSpPr>
          <p:spPr>
            <a:xfrm>
              <a:off x="2507711" y="1890081"/>
              <a:ext cx="634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EB20A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</a:t>
              </a:r>
              <a:endParaRPr lang="zh-CN" altLang="en-US" sz="2400" dirty="0">
                <a:solidFill>
                  <a:srgbClr val="FEB20A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0591A85-E3DE-4E0D-8621-F4A5DC29ED72}"/>
              </a:ext>
            </a:extLst>
          </p:cNvPr>
          <p:cNvGrpSpPr/>
          <p:nvPr/>
        </p:nvGrpSpPr>
        <p:grpSpPr>
          <a:xfrm>
            <a:off x="2486765" y="3068926"/>
            <a:ext cx="634482" cy="480317"/>
            <a:chOff x="2486765" y="3068926"/>
            <a:chExt cx="634482" cy="480317"/>
          </a:xfrm>
        </p:grpSpPr>
        <p:sp>
          <p:nvSpPr>
            <p:cNvPr id="287" name="矩形: 对角圆角 286">
              <a:extLst>
                <a:ext uri="{FF2B5EF4-FFF2-40B4-BE49-F238E27FC236}">
                  <a16:creationId xmlns:a16="http://schemas.microsoft.com/office/drawing/2014/main" xmlns="" id="{AA75DF38-5663-4763-AF09-A6B7FA0BB7B1}"/>
                </a:ext>
              </a:extLst>
            </p:cNvPr>
            <p:cNvSpPr/>
            <p:nvPr/>
          </p:nvSpPr>
          <p:spPr>
            <a:xfrm>
              <a:off x="2596813" y="3141600"/>
              <a:ext cx="407643" cy="407643"/>
            </a:xfrm>
            <a:prstGeom prst="round2DiagRect">
              <a:avLst>
                <a:gd name="adj1" fmla="val 39245"/>
                <a:gd name="adj2" fmla="val 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文本框 292">
              <a:extLst>
                <a:ext uri="{FF2B5EF4-FFF2-40B4-BE49-F238E27FC236}">
                  <a16:creationId xmlns:a16="http://schemas.microsoft.com/office/drawing/2014/main" xmlns="" id="{7C9E05F4-A8E6-4B57-B0DA-0B8AA771FCB9}"/>
                </a:ext>
              </a:extLst>
            </p:cNvPr>
            <p:cNvSpPr txBox="1"/>
            <p:nvPr/>
          </p:nvSpPr>
          <p:spPr>
            <a:xfrm>
              <a:off x="2486765" y="3068926"/>
              <a:ext cx="634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EB20A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2</a:t>
              </a:r>
              <a:endParaRPr lang="zh-CN" altLang="en-US" sz="2400" dirty="0">
                <a:solidFill>
                  <a:srgbClr val="FEB20A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6C3F7E1-25E1-48E9-A3CC-60870A226E56}"/>
              </a:ext>
            </a:extLst>
          </p:cNvPr>
          <p:cNvGrpSpPr/>
          <p:nvPr/>
        </p:nvGrpSpPr>
        <p:grpSpPr>
          <a:xfrm>
            <a:off x="2494176" y="4283578"/>
            <a:ext cx="634482" cy="461665"/>
            <a:chOff x="2494176" y="4283578"/>
            <a:chExt cx="634482" cy="461665"/>
          </a:xfrm>
        </p:grpSpPr>
        <p:sp>
          <p:nvSpPr>
            <p:cNvPr id="289" name="矩形: 对角圆角 288">
              <a:extLst>
                <a:ext uri="{FF2B5EF4-FFF2-40B4-BE49-F238E27FC236}">
                  <a16:creationId xmlns:a16="http://schemas.microsoft.com/office/drawing/2014/main" xmlns="" id="{DC151627-4133-47EC-AB96-AA7F166260C3}"/>
                </a:ext>
              </a:extLst>
            </p:cNvPr>
            <p:cNvSpPr/>
            <p:nvPr/>
          </p:nvSpPr>
          <p:spPr>
            <a:xfrm>
              <a:off x="2596813" y="4331564"/>
              <a:ext cx="407643" cy="407643"/>
            </a:xfrm>
            <a:prstGeom prst="round2DiagRect">
              <a:avLst>
                <a:gd name="adj1" fmla="val 39245"/>
                <a:gd name="adj2" fmla="val 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文本框 293">
              <a:extLst>
                <a:ext uri="{FF2B5EF4-FFF2-40B4-BE49-F238E27FC236}">
                  <a16:creationId xmlns:a16="http://schemas.microsoft.com/office/drawing/2014/main" xmlns="" id="{0C6E8DA4-7257-4036-9815-4C18A850078B}"/>
                </a:ext>
              </a:extLst>
            </p:cNvPr>
            <p:cNvSpPr txBox="1"/>
            <p:nvPr/>
          </p:nvSpPr>
          <p:spPr>
            <a:xfrm>
              <a:off x="2494176" y="4283578"/>
              <a:ext cx="634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EB20A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3</a:t>
              </a:r>
              <a:endParaRPr lang="zh-CN" altLang="en-US" sz="2400" dirty="0">
                <a:solidFill>
                  <a:srgbClr val="FEB20A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7A910C4-7099-4FB1-AE2F-BF347802C161}"/>
              </a:ext>
            </a:extLst>
          </p:cNvPr>
          <p:cNvGrpSpPr/>
          <p:nvPr/>
        </p:nvGrpSpPr>
        <p:grpSpPr>
          <a:xfrm>
            <a:off x="2486782" y="5467491"/>
            <a:ext cx="634482" cy="461680"/>
            <a:chOff x="2486782" y="5467491"/>
            <a:chExt cx="634482" cy="461680"/>
          </a:xfrm>
        </p:grpSpPr>
        <p:sp>
          <p:nvSpPr>
            <p:cNvPr id="288" name="矩形: 对角圆角 287">
              <a:extLst>
                <a:ext uri="{FF2B5EF4-FFF2-40B4-BE49-F238E27FC236}">
                  <a16:creationId xmlns:a16="http://schemas.microsoft.com/office/drawing/2014/main" xmlns="" id="{4EA38F19-75DC-4774-BB24-D5D821D037DD}"/>
                </a:ext>
              </a:extLst>
            </p:cNvPr>
            <p:cNvSpPr/>
            <p:nvPr/>
          </p:nvSpPr>
          <p:spPr>
            <a:xfrm>
              <a:off x="2596813" y="5521528"/>
              <a:ext cx="407643" cy="407643"/>
            </a:xfrm>
            <a:prstGeom prst="round2DiagRect">
              <a:avLst>
                <a:gd name="adj1" fmla="val 39245"/>
                <a:gd name="adj2" fmla="val 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文本框 294">
              <a:extLst>
                <a:ext uri="{FF2B5EF4-FFF2-40B4-BE49-F238E27FC236}">
                  <a16:creationId xmlns:a16="http://schemas.microsoft.com/office/drawing/2014/main" xmlns="" id="{9FEAF512-A320-44B9-B7E7-3C64C2E4DEF0}"/>
                </a:ext>
              </a:extLst>
            </p:cNvPr>
            <p:cNvSpPr txBox="1"/>
            <p:nvPr/>
          </p:nvSpPr>
          <p:spPr>
            <a:xfrm>
              <a:off x="2486782" y="5467491"/>
              <a:ext cx="634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EB20A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4</a:t>
              </a:r>
              <a:endParaRPr lang="zh-CN" altLang="en-US" sz="2400" dirty="0">
                <a:solidFill>
                  <a:srgbClr val="FEB20A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B2F1E7-B499-459F-BBAA-133192C13FB6}"/>
              </a:ext>
            </a:extLst>
          </p:cNvPr>
          <p:cNvSpPr txBox="1"/>
          <p:nvPr/>
        </p:nvSpPr>
        <p:spPr>
          <a:xfrm>
            <a:off x="3112798" y="1951636"/>
            <a:ext cx="3163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title 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xmlns="" id="{4248DE98-F1BF-4801-80FF-2C869976F8D2}"/>
              </a:ext>
            </a:extLst>
          </p:cNvPr>
          <p:cNvSpPr txBox="1"/>
          <p:nvPr/>
        </p:nvSpPr>
        <p:spPr>
          <a:xfrm>
            <a:off x="3112797" y="3156666"/>
            <a:ext cx="3163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title 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xmlns="" id="{2DF0EB39-844B-4995-97A2-6DED1F7B9DD5}"/>
              </a:ext>
            </a:extLst>
          </p:cNvPr>
          <p:cNvSpPr txBox="1"/>
          <p:nvPr/>
        </p:nvSpPr>
        <p:spPr>
          <a:xfrm>
            <a:off x="3112798" y="4335330"/>
            <a:ext cx="3163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title 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xmlns="" id="{56456798-FBE3-44F3-861C-A679A52E759B}"/>
              </a:ext>
            </a:extLst>
          </p:cNvPr>
          <p:cNvSpPr txBox="1"/>
          <p:nvPr/>
        </p:nvSpPr>
        <p:spPr>
          <a:xfrm>
            <a:off x="3112796" y="5521495"/>
            <a:ext cx="31630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title 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2A29FF3-5EF6-4B79-8ECC-47A6C92A9BA8}"/>
              </a:ext>
            </a:extLst>
          </p:cNvPr>
          <p:cNvSpPr txBox="1"/>
          <p:nvPr/>
        </p:nvSpPr>
        <p:spPr>
          <a:xfrm>
            <a:off x="3112796" y="2372173"/>
            <a:ext cx="7844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xmlns="" id="{BABA557B-C779-48AA-B518-FEEED43F08E8}"/>
              </a:ext>
            </a:extLst>
          </p:cNvPr>
          <p:cNvSpPr txBox="1"/>
          <p:nvPr/>
        </p:nvSpPr>
        <p:spPr>
          <a:xfrm>
            <a:off x="3112796" y="3546707"/>
            <a:ext cx="7844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xmlns="" id="{E3122670-83B0-4508-B23D-EBA14DFEFDDF}"/>
              </a:ext>
            </a:extLst>
          </p:cNvPr>
          <p:cNvSpPr txBox="1"/>
          <p:nvPr/>
        </p:nvSpPr>
        <p:spPr>
          <a:xfrm>
            <a:off x="3112796" y="4721241"/>
            <a:ext cx="7844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xmlns="" id="{608AC946-52CF-4C42-9524-DCAE242BD440}"/>
              </a:ext>
            </a:extLst>
          </p:cNvPr>
          <p:cNvSpPr txBox="1"/>
          <p:nvPr/>
        </p:nvSpPr>
        <p:spPr>
          <a:xfrm>
            <a:off x="3112796" y="5895775"/>
            <a:ext cx="7844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A3CF45DF-BB01-4463-AB2F-3BEF540B600F}"/>
              </a:ext>
            </a:extLst>
          </p:cNvPr>
          <p:cNvSpPr/>
          <p:nvPr/>
        </p:nvSpPr>
        <p:spPr>
          <a:xfrm>
            <a:off x="536037" y="875509"/>
            <a:ext cx="388436" cy="763303"/>
          </a:xfrm>
          <a:prstGeom prst="parallelogram">
            <a:avLst>
              <a:gd name="adj" fmla="val 60276"/>
            </a:avLst>
          </a:prstGeom>
          <a:solidFill>
            <a:srgbClr val="FEB2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013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00"/>
                            </p:stCondLst>
                            <p:childTnLst>
                              <p:par>
                                <p:cTn id="8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9" grpId="0" animBg="1"/>
      <p:bldP spid="280" grpId="0" animBg="1"/>
      <p:bldP spid="281" grpId="0" animBg="1"/>
      <p:bldP spid="283" grpId="0" animBg="1"/>
      <p:bldP spid="284" grpId="0" animBg="1"/>
      <p:bldP spid="285" grpId="0" animBg="1"/>
      <p:bldP spid="282" grpId="0" animBg="1"/>
      <p:bldP spid="11" grpId="0"/>
      <p:bldP spid="296" grpId="0"/>
      <p:bldP spid="297" grpId="0"/>
      <p:bldP spid="298" grpId="0"/>
      <p:bldP spid="12" grpId="0"/>
      <p:bldP spid="299" grpId="0"/>
      <p:bldP spid="300" grpId="0"/>
      <p:bldP spid="301" grpId="0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57D755-6682-40D8-B758-58B0F93E8E67}"/>
              </a:ext>
            </a:extLst>
          </p:cNvPr>
          <p:cNvGrpSpPr/>
          <p:nvPr/>
        </p:nvGrpSpPr>
        <p:grpSpPr>
          <a:xfrm>
            <a:off x="11048210" y="6187534"/>
            <a:ext cx="960208" cy="494481"/>
            <a:chOff x="10980115" y="6138895"/>
            <a:chExt cx="960208" cy="494481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DA93A9EC-A5ED-4452-AB6D-52194664EE4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0D9E44CF-7696-479A-8293-704C9A9969D5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022850D-B1A8-49BD-8E53-7EC0FB1AA38C}"/>
              </a:ext>
            </a:extLst>
          </p:cNvPr>
          <p:cNvSpPr txBox="1"/>
          <p:nvPr/>
        </p:nvSpPr>
        <p:spPr>
          <a:xfrm>
            <a:off x="4065447" y="3639170"/>
            <a:ext cx="889279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rgbClr val="FFC000">
                    <a:alpha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Two</a:t>
            </a:r>
            <a:endParaRPr lang="zh-CN" altLang="en-US" sz="16600" b="1" dirty="0">
              <a:solidFill>
                <a:srgbClr val="FFC000">
                  <a:alpha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4443D26-012E-47B2-812C-A87B99A4946A}"/>
              </a:ext>
            </a:extLst>
          </p:cNvPr>
          <p:cNvSpPr txBox="1"/>
          <p:nvPr/>
        </p:nvSpPr>
        <p:spPr>
          <a:xfrm>
            <a:off x="6473373" y="507710"/>
            <a:ext cx="54578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A Summary of </a:t>
            </a:r>
          </a:p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Theoretical Basis and Document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7D2CFAB-7771-44CC-A9CF-FCE343087289}"/>
              </a:ext>
            </a:extLst>
          </p:cNvPr>
          <p:cNvGrpSpPr/>
          <p:nvPr/>
        </p:nvGrpSpPr>
        <p:grpSpPr>
          <a:xfrm>
            <a:off x="6412611" y="3482216"/>
            <a:ext cx="2205381" cy="473385"/>
            <a:chOff x="6383427" y="3200112"/>
            <a:chExt cx="2205381" cy="47338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601852D4-2BF4-44F0-9197-36DE0D7AFECF}"/>
                </a:ext>
              </a:extLst>
            </p:cNvPr>
            <p:cNvSpPr/>
            <p:nvPr/>
          </p:nvSpPr>
          <p:spPr>
            <a:xfrm>
              <a:off x="6557127" y="3200112"/>
              <a:ext cx="1857983" cy="473385"/>
            </a:xfrm>
            <a:prstGeom prst="roundRect">
              <a:avLst>
                <a:gd name="adj" fmla="val 37216"/>
              </a:avLst>
            </a:prstGeom>
            <a:gradFill flip="none" rotWithShape="1">
              <a:gsLst>
                <a:gs pos="100000">
                  <a:srgbClr val="FFC000">
                    <a:alpha val="40000"/>
                  </a:srgbClr>
                </a:gs>
                <a:gs pos="0">
                  <a:srgbClr val="FFC000"/>
                </a:gs>
              </a:gsLst>
              <a:lin ang="0" scaled="1"/>
              <a:tileRect/>
            </a:gradFill>
            <a:ln>
              <a:noFill/>
            </a:ln>
            <a:effectLst>
              <a:outerShdw blurRad="152400" dist="50800" dir="5400000" algn="t" rotWithShape="0">
                <a:srgbClr val="FFC000">
                  <a:alpha val="7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5C35486-0F94-4BED-84F8-2AC8A0B6A210}"/>
                </a:ext>
              </a:extLst>
            </p:cNvPr>
            <p:cNvSpPr txBox="1"/>
            <p:nvPr/>
          </p:nvSpPr>
          <p:spPr>
            <a:xfrm>
              <a:off x="6383427" y="3244334"/>
              <a:ext cx="22053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请输入标题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411DDCA-EC72-432D-A7B6-DDDD6BA12818}"/>
              </a:ext>
            </a:extLst>
          </p:cNvPr>
          <p:cNvSpPr txBox="1"/>
          <p:nvPr/>
        </p:nvSpPr>
        <p:spPr>
          <a:xfrm>
            <a:off x="6505249" y="2817047"/>
            <a:ext cx="5767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Fusce posuere, magna sed pulvinar ultricies, purus lectus malesuada libero,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sit amet commodo magna eros quis urna.</a:t>
            </a: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7176A09-5B4C-4562-AD11-234609FBCF06}"/>
              </a:ext>
            </a:extLst>
          </p:cNvPr>
          <p:cNvGrpSpPr/>
          <p:nvPr/>
        </p:nvGrpSpPr>
        <p:grpSpPr>
          <a:xfrm>
            <a:off x="-349897" y="-129691"/>
            <a:ext cx="5595203" cy="5658661"/>
            <a:chOff x="-414745" y="-213996"/>
            <a:chExt cx="5595203" cy="5658661"/>
          </a:xfrm>
          <a:blipFill dpi="0" rotWithShape="1">
            <a:blip r:embed="rId2"/>
            <a:srcRect/>
            <a:stretch>
              <a:fillRect t="1000"/>
            </a:stretch>
          </a:blipFill>
        </p:grpSpPr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98D2AF3B-B921-4C2A-A307-15E7CDADCA7A}"/>
                </a:ext>
              </a:extLst>
            </p:cNvPr>
            <p:cNvSpPr/>
            <p:nvPr/>
          </p:nvSpPr>
          <p:spPr>
            <a:xfrm>
              <a:off x="1039442" y="19456"/>
              <a:ext cx="1438274" cy="1359310"/>
            </a:xfrm>
            <a:prstGeom prst="parallelogram">
              <a:avLst>
                <a:gd name="adj" fmla="val 747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F1FE8461-99DA-4989-8F7B-81539385C17D}"/>
                </a:ext>
              </a:extLst>
            </p:cNvPr>
            <p:cNvGrpSpPr/>
            <p:nvPr/>
          </p:nvGrpSpPr>
          <p:grpSpPr>
            <a:xfrm>
              <a:off x="-414745" y="-213996"/>
              <a:ext cx="5595203" cy="5658661"/>
              <a:chOff x="-414745" y="-213996"/>
              <a:chExt cx="5595203" cy="5658661"/>
            </a:xfrm>
            <a:grpFill/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xmlns="" id="{927263FC-59FD-4B7B-B5A3-D5A82F0A2A65}"/>
                  </a:ext>
                </a:extLst>
              </p:cNvPr>
              <p:cNvSpPr/>
              <p:nvPr/>
            </p:nvSpPr>
            <p:spPr>
              <a:xfrm>
                <a:off x="85726" y="209550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xmlns="" id="{E2739BE3-B80F-4377-B336-D30790AE71C3}"/>
                  </a:ext>
                </a:extLst>
              </p:cNvPr>
              <p:cNvSpPr/>
              <p:nvPr/>
            </p:nvSpPr>
            <p:spPr>
              <a:xfrm>
                <a:off x="57354" y="626081"/>
                <a:ext cx="1438274" cy="135931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xmlns="" id="{6C7C67BE-8233-4421-8548-C2479AD37792}"/>
                  </a:ext>
                </a:extLst>
              </p:cNvPr>
              <p:cNvSpPr/>
              <p:nvPr/>
            </p:nvSpPr>
            <p:spPr>
              <a:xfrm>
                <a:off x="548296" y="506547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B15F7FC3-2F5A-4365-8007-3C2150325177}"/>
                  </a:ext>
                </a:extLst>
              </p:cNvPr>
              <p:cNvSpPr/>
              <p:nvPr/>
            </p:nvSpPr>
            <p:spPr>
              <a:xfrm>
                <a:off x="143890" y="170406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xmlns="" id="{5A1FDE56-E35E-460A-9452-97E692EF2192}"/>
                  </a:ext>
                </a:extLst>
              </p:cNvPr>
              <p:cNvSpPr/>
              <p:nvPr/>
            </p:nvSpPr>
            <p:spPr>
              <a:xfrm>
                <a:off x="2446176" y="863351"/>
                <a:ext cx="2543175" cy="2956536"/>
              </a:xfrm>
              <a:prstGeom prst="parallelogram">
                <a:avLst>
                  <a:gd name="adj" fmla="val 865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xmlns="" id="{B1A5B656-B9FB-4459-B25E-8BB43606216B}"/>
                  </a:ext>
                </a:extLst>
              </p:cNvPr>
              <p:cNvSpPr/>
              <p:nvPr/>
            </p:nvSpPr>
            <p:spPr>
              <a:xfrm>
                <a:off x="3660507" y="1233714"/>
                <a:ext cx="1519951" cy="1583583"/>
              </a:xfrm>
              <a:prstGeom prst="parallelogram">
                <a:avLst>
                  <a:gd name="adj" fmla="val 77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xmlns="" id="{6B1F8FF5-6BD6-4B84-B11B-161B4750E3FF}"/>
                  </a:ext>
                </a:extLst>
              </p:cNvPr>
              <p:cNvSpPr/>
              <p:nvPr/>
            </p:nvSpPr>
            <p:spPr>
              <a:xfrm>
                <a:off x="2689874" y="3059454"/>
                <a:ext cx="1181099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xmlns="" id="{CBB11900-610F-451A-A85C-3A4AA33D2F96}"/>
                  </a:ext>
                </a:extLst>
              </p:cNvPr>
              <p:cNvSpPr/>
              <p:nvPr/>
            </p:nvSpPr>
            <p:spPr>
              <a:xfrm>
                <a:off x="3506646" y="2362756"/>
                <a:ext cx="1376358" cy="1355009"/>
              </a:xfrm>
              <a:prstGeom prst="parallelogram">
                <a:avLst>
                  <a:gd name="adj" fmla="val 7118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xmlns="" id="{4B036431-0110-4FFB-9F75-C68586736817}"/>
                  </a:ext>
                </a:extLst>
              </p:cNvPr>
              <p:cNvSpPr/>
              <p:nvPr/>
            </p:nvSpPr>
            <p:spPr>
              <a:xfrm>
                <a:off x="-414745" y="-213996"/>
                <a:ext cx="4635890" cy="5658661"/>
              </a:xfrm>
              <a:prstGeom prst="parallelogram">
                <a:avLst>
                  <a:gd name="adj" fmla="val 9090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xmlns="" id="{ECD0CC31-6ACD-43B9-BF26-FC30BE73E6A8}"/>
                  </a:ext>
                </a:extLst>
              </p:cNvPr>
              <p:cNvSpPr/>
              <p:nvPr/>
            </p:nvSpPr>
            <p:spPr>
              <a:xfrm>
                <a:off x="853983" y="584224"/>
                <a:ext cx="3261598" cy="3893422"/>
              </a:xfrm>
              <a:prstGeom prst="parallelogram">
                <a:avLst>
                  <a:gd name="adj" fmla="val 8856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xmlns="" id="{0BB6B4F8-3D6D-4B6E-B2DF-BE02C812D7AA}"/>
                  </a:ext>
                </a:extLst>
              </p:cNvPr>
              <p:cNvSpPr/>
              <p:nvPr/>
            </p:nvSpPr>
            <p:spPr>
              <a:xfrm>
                <a:off x="1406153" y="2157396"/>
                <a:ext cx="2143125" cy="2232845"/>
              </a:xfrm>
              <a:prstGeom prst="parallelogram">
                <a:avLst>
                  <a:gd name="adj" fmla="val 782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xmlns="" id="{B901CDA3-9478-4678-A3CD-B3157CBB1C54}"/>
                  </a:ext>
                </a:extLst>
              </p:cNvPr>
              <p:cNvSpPr/>
              <p:nvPr/>
            </p:nvSpPr>
            <p:spPr>
              <a:xfrm>
                <a:off x="2787415" y="4099014"/>
                <a:ext cx="803908" cy="638283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xmlns="" id="{330038A3-E98F-4E99-8717-DA1F1F4AC5FD}"/>
                  </a:ext>
                </a:extLst>
              </p:cNvPr>
              <p:cNvSpPr/>
              <p:nvPr/>
            </p:nvSpPr>
            <p:spPr>
              <a:xfrm>
                <a:off x="3333848" y="713134"/>
                <a:ext cx="1295125" cy="1066800"/>
              </a:xfrm>
              <a:prstGeom prst="parallelogram">
                <a:avLst>
                  <a:gd name="adj" fmla="val 747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593E9B8-0023-47E6-91F0-72EAA59C966E}"/>
              </a:ext>
            </a:extLst>
          </p:cNvPr>
          <p:cNvSpPr txBox="1"/>
          <p:nvPr/>
        </p:nvSpPr>
        <p:spPr>
          <a:xfrm>
            <a:off x="11048210" y="6234142"/>
            <a:ext cx="801710" cy="47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083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312593-3496-42E3-99F2-835E3200463F}"/>
              </a:ext>
            </a:extLst>
          </p:cNvPr>
          <p:cNvGrpSpPr/>
          <p:nvPr/>
        </p:nvGrpSpPr>
        <p:grpSpPr>
          <a:xfrm>
            <a:off x="-128634" y="105266"/>
            <a:ext cx="1753386" cy="535169"/>
            <a:chOff x="-108314" y="125586"/>
            <a:chExt cx="1753386" cy="53516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E523CDB1-6295-4748-89D5-9C709B6D3E5D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31166E8B-4431-4F8F-9781-F1169FD5FEED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xmlns="" id="{61A8FC76-82B5-4D8C-B654-E761EB78ECCB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C289920B-A28C-4118-9B27-44EB353E1A02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6A341262-BF49-459B-8EAD-6C6D1C58934C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1D1D2461-EB7D-4038-AFBF-8F029CEAA9F4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73DB42F8-06ED-4527-B15C-96A7FABDE415}"/>
              </a:ext>
            </a:extLst>
          </p:cNvPr>
          <p:cNvSpPr/>
          <p:nvPr/>
        </p:nvSpPr>
        <p:spPr bwMode="auto">
          <a:xfrm>
            <a:off x="1061789" y="3301494"/>
            <a:ext cx="2893139" cy="1557015"/>
          </a:xfrm>
          <a:custGeom>
            <a:avLst/>
            <a:gdLst>
              <a:gd name="T0" fmla="*/ 994 w 994"/>
              <a:gd name="T1" fmla="*/ 213 h 425"/>
              <a:gd name="T2" fmla="*/ 497 w 994"/>
              <a:gd name="T3" fmla="*/ 425 h 425"/>
              <a:gd name="T4" fmla="*/ 0 w 994"/>
              <a:gd name="T5" fmla="*/ 213 h 425"/>
              <a:gd name="T6" fmla="*/ 497 w 994"/>
              <a:gd name="T7" fmla="*/ 0 h 425"/>
              <a:gd name="T8" fmla="*/ 994 w 994"/>
              <a:gd name="T9" fmla="*/ 21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425">
                <a:moveTo>
                  <a:pt x="994" y="213"/>
                </a:moveTo>
                <a:lnTo>
                  <a:pt x="497" y="425"/>
                </a:lnTo>
                <a:lnTo>
                  <a:pt x="0" y="213"/>
                </a:lnTo>
                <a:lnTo>
                  <a:pt x="497" y="0"/>
                </a:lnTo>
                <a:lnTo>
                  <a:pt x="994" y="2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5">
            <a:extLst>
              <a:ext uri="{FF2B5EF4-FFF2-40B4-BE49-F238E27FC236}">
                <a16:creationId xmlns:a16="http://schemas.microsoft.com/office/drawing/2014/main" xmlns="" id="{BE93BD6D-20B1-4D2F-93DC-890EB5569B8A}"/>
              </a:ext>
            </a:extLst>
          </p:cNvPr>
          <p:cNvSpPr/>
          <p:nvPr/>
        </p:nvSpPr>
        <p:spPr bwMode="auto">
          <a:xfrm>
            <a:off x="2508359" y="4081835"/>
            <a:ext cx="1440750" cy="952526"/>
          </a:xfrm>
          <a:custGeom>
            <a:avLst/>
            <a:gdLst>
              <a:gd name="T0" fmla="*/ 495 w 495"/>
              <a:gd name="T1" fmla="*/ 0 h 260"/>
              <a:gd name="T2" fmla="*/ 0 w 495"/>
              <a:gd name="T3" fmla="*/ 212 h 260"/>
              <a:gd name="T4" fmla="*/ 0 w 495"/>
              <a:gd name="T5" fmla="*/ 260 h 260"/>
              <a:gd name="T6" fmla="*/ 495 w 495"/>
              <a:gd name="T7" fmla="*/ 4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260">
                <a:moveTo>
                  <a:pt x="495" y="0"/>
                </a:moveTo>
                <a:lnTo>
                  <a:pt x="0" y="212"/>
                </a:lnTo>
                <a:lnTo>
                  <a:pt x="0" y="260"/>
                </a:lnTo>
                <a:lnTo>
                  <a:pt x="495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4F9C8D6-DED6-489A-82AE-0D2C432E8FB9}"/>
              </a:ext>
            </a:extLst>
          </p:cNvPr>
          <p:cNvGrpSpPr/>
          <p:nvPr/>
        </p:nvGrpSpPr>
        <p:grpSpPr>
          <a:xfrm>
            <a:off x="1047161" y="3646109"/>
            <a:ext cx="2893139" cy="1732865"/>
            <a:chOff x="3921371" y="3319272"/>
            <a:chExt cx="4371360" cy="2618256"/>
          </a:xfrm>
        </p:grpSpPr>
        <p:sp>
          <p:nvSpPr>
            <p:cNvPr id="67" name="Freeform 12">
              <a:extLst>
                <a:ext uri="{FF2B5EF4-FFF2-40B4-BE49-F238E27FC236}">
                  <a16:creationId xmlns:a16="http://schemas.microsoft.com/office/drawing/2014/main" xmlns="" id="{E4950036-7BC1-404E-B950-1EC87CA901D3}"/>
                </a:ext>
              </a:extLst>
            </p:cNvPr>
            <p:cNvSpPr/>
            <p:nvPr/>
          </p:nvSpPr>
          <p:spPr bwMode="auto">
            <a:xfrm>
              <a:off x="3921371" y="3319272"/>
              <a:ext cx="4371360" cy="2352556"/>
            </a:xfrm>
            <a:custGeom>
              <a:avLst/>
              <a:gdLst>
                <a:gd name="T0" fmla="*/ 994 w 994"/>
                <a:gd name="T1" fmla="*/ 213 h 425"/>
                <a:gd name="T2" fmla="*/ 497 w 994"/>
                <a:gd name="T3" fmla="*/ 425 h 425"/>
                <a:gd name="T4" fmla="*/ 0 w 994"/>
                <a:gd name="T5" fmla="*/ 213 h 425"/>
                <a:gd name="T6" fmla="*/ 497 w 994"/>
                <a:gd name="T7" fmla="*/ 0 h 425"/>
                <a:gd name="T8" fmla="*/ 994 w 994"/>
                <a:gd name="T9" fmla="*/ 2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5">
                  <a:moveTo>
                    <a:pt x="994" y="213"/>
                  </a:moveTo>
                  <a:lnTo>
                    <a:pt x="497" y="425"/>
                  </a:lnTo>
                  <a:lnTo>
                    <a:pt x="0" y="213"/>
                  </a:lnTo>
                  <a:lnTo>
                    <a:pt x="497" y="0"/>
                  </a:lnTo>
                  <a:lnTo>
                    <a:pt x="994" y="213"/>
                  </a:lnTo>
                  <a:close/>
                </a:path>
              </a:pathLst>
            </a:custGeom>
            <a:solidFill>
              <a:srgbClr val="252D97">
                <a:alpha val="8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">
              <a:extLst>
                <a:ext uri="{FF2B5EF4-FFF2-40B4-BE49-F238E27FC236}">
                  <a16:creationId xmlns:a16="http://schemas.microsoft.com/office/drawing/2014/main" xmlns="" id="{2197C0B1-D2DD-458A-BD25-67623BA02838}"/>
                </a:ext>
              </a:extLst>
            </p:cNvPr>
            <p:cNvSpPr/>
            <p:nvPr/>
          </p:nvSpPr>
          <p:spPr bwMode="auto">
            <a:xfrm>
              <a:off x="6107052" y="4483928"/>
              <a:ext cx="2176886" cy="1439209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  <a:gd name="T8" fmla="*/ 495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252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xmlns="" id="{B25F5745-5FE3-411A-A074-92BC20C3417A}"/>
                </a:ext>
              </a:extLst>
            </p:cNvPr>
            <p:cNvSpPr/>
            <p:nvPr/>
          </p:nvSpPr>
          <p:spPr bwMode="auto">
            <a:xfrm>
              <a:off x="3946232" y="4498319"/>
              <a:ext cx="2176886" cy="1439209"/>
            </a:xfrm>
            <a:custGeom>
              <a:avLst/>
              <a:gdLst>
                <a:gd name="T0" fmla="*/ 0 w 495"/>
                <a:gd name="T1" fmla="*/ 0 h 260"/>
                <a:gd name="T2" fmla="*/ 495 w 495"/>
                <a:gd name="T3" fmla="*/ 212 h 260"/>
                <a:gd name="T4" fmla="*/ 495 w 495"/>
                <a:gd name="T5" fmla="*/ 260 h 260"/>
                <a:gd name="T6" fmla="*/ 0 w 495"/>
                <a:gd name="T7" fmla="*/ 47 h 260"/>
                <a:gd name="T8" fmla="*/ 0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0" y="0"/>
                  </a:moveTo>
                  <a:lnTo>
                    <a:pt x="495" y="212"/>
                  </a:lnTo>
                  <a:lnTo>
                    <a:pt x="495" y="26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2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Freeform 18">
            <a:extLst>
              <a:ext uri="{FF2B5EF4-FFF2-40B4-BE49-F238E27FC236}">
                <a16:creationId xmlns:a16="http://schemas.microsoft.com/office/drawing/2014/main" xmlns="" id="{FF042BE8-C8D2-4283-92D5-2364162FBEA2}"/>
              </a:ext>
            </a:extLst>
          </p:cNvPr>
          <p:cNvSpPr/>
          <p:nvPr/>
        </p:nvSpPr>
        <p:spPr bwMode="auto">
          <a:xfrm>
            <a:off x="1061789" y="2916821"/>
            <a:ext cx="2893139" cy="1557015"/>
          </a:xfrm>
          <a:custGeom>
            <a:avLst/>
            <a:gdLst>
              <a:gd name="T0" fmla="*/ 994 w 994"/>
              <a:gd name="T1" fmla="*/ 213 h 425"/>
              <a:gd name="T2" fmla="*/ 497 w 994"/>
              <a:gd name="T3" fmla="*/ 425 h 425"/>
              <a:gd name="T4" fmla="*/ 0 w 994"/>
              <a:gd name="T5" fmla="*/ 213 h 425"/>
              <a:gd name="T6" fmla="*/ 497 w 994"/>
              <a:gd name="T7" fmla="*/ 0 h 425"/>
              <a:gd name="T8" fmla="*/ 994 w 994"/>
              <a:gd name="T9" fmla="*/ 21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425">
                <a:moveTo>
                  <a:pt x="994" y="213"/>
                </a:moveTo>
                <a:lnTo>
                  <a:pt x="497" y="425"/>
                </a:lnTo>
                <a:lnTo>
                  <a:pt x="0" y="213"/>
                </a:lnTo>
                <a:lnTo>
                  <a:pt x="497" y="0"/>
                </a:lnTo>
                <a:lnTo>
                  <a:pt x="994" y="2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20">
            <a:extLst>
              <a:ext uri="{FF2B5EF4-FFF2-40B4-BE49-F238E27FC236}">
                <a16:creationId xmlns:a16="http://schemas.microsoft.com/office/drawing/2014/main" xmlns="" id="{95E1EB2F-E321-4F24-B10B-1F31C0E21879}"/>
              </a:ext>
            </a:extLst>
          </p:cNvPr>
          <p:cNvSpPr/>
          <p:nvPr/>
        </p:nvSpPr>
        <p:spPr bwMode="auto">
          <a:xfrm>
            <a:off x="2508359" y="3697159"/>
            <a:ext cx="1440750" cy="952526"/>
          </a:xfrm>
          <a:custGeom>
            <a:avLst/>
            <a:gdLst>
              <a:gd name="T0" fmla="*/ 495 w 495"/>
              <a:gd name="T1" fmla="*/ 0 h 260"/>
              <a:gd name="T2" fmla="*/ 0 w 495"/>
              <a:gd name="T3" fmla="*/ 212 h 260"/>
              <a:gd name="T4" fmla="*/ 0 w 495"/>
              <a:gd name="T5" fmla="*/ 260 h 260"/>
              <a:gd name="T6" fmla="*/ 495 w 495"/>
              <a:gd name="T7" fmla="*/ 4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260">
                <a:moveTo>
                  <a:pt x="495" y="0"/>
                </a:moveTo>
                <a:lnTo>
                  <a:pt x="0" y="212"/>
                </a:lnTo>
                <a:lnTo>
                  <a:pt x="0" y="260"/>
                </a:lnTo>
                <a:lnTo>
                  <a:pt x="495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C2F8333-2665-4469-9132-3D721C5325DD}"/>
              </a:ext>
            </a:extLst>
          </p:cNvPr>
          <p:cNvGrpSpPr/>
          <p:nvPr/>
        </p:nvGrpSpPr>
        <p:grpSpPr>
          <a:xfrm>
            <a:off x="1047161" y="3147677"/>
            <a:ext cx="2893139" cy="1720255"/>
            <a:chOff x="3921371" y="2738055"/>
            <a:chExt cx="4371360" cy="2599202"/>
          </a:xfrm>
        </p:grpSpPr>
        <p:sp>
          <p:nvSpPr>
            <p:cNvPr id="64" name="Freeform 17">
              <a:extLst>
                <a:ext uri="{FF2B5EF4-FFF2-40B4-BE49-F238E27FC236}">
                  <a16:creationId xmlns:a16="http://schemas.microsoft.com/office/drawing/2014/main" xmlns="" id="{A14894AD-FD20-4362-8ADF-E1F3BBF583AF}"/>
                </a:ext>
              </a:extLst>
            </p:cNvPr>
            <p:cNvSpPr/>
            <p:nvPr/>
          </p:nvSpPr>
          <p:spPr bwMode="auto">
            <a:xfrm>
              <a:off x="3921371" y="2738055"/>
              <a:ext cx="4371360" cy="2352556"/>
            </a:xfrm>
            <a:custGeom>
              <a:avLst/>
              <a:gdLst>
                <a:gd name="T0" fmla="*/ 994 w 994"/>
                <a:gd name="T1" fmla="*/ 213 h 425"/>
                <a:gd name="T2" fmla="*/ 497 w 994"/>
                <a:gd name="T3" fmla="*/ 425 h 425"/>
                <a:gd name="T4" fmla="*/ 0 w 994"/>
                <a:gd name="T5" fmla="*/ 213 h 425"/>
                <a:gd name="T6" fmla="*/ 497 w 994"/>
                <a:gd name="T7" fmla="*/ 0 h 425"/>
                <a:gd name="T8" fmla="*/ 994 w 994"/>
                <a:gd name="T9" fmla="*/ 2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5">
                  <a:moveTo>
                    <a:pt x="994" y="213"/>
                  </a:moveTo>
                  <a:lnTo>
                    <a:pt x="497" y="425"/>
                  </a:lnTo>
                  <a:lnTo>
                    <a:pt x="0" y="213"/>
                  </a:lnTo>
                  <a:lnTo>
                    <a:pt x="497" y="0"/>
                  </a:lnTo>
                  <a:lnTo>
                    <a:pt x="994" y="213"/>
                  </a:lnTo>
                  <a:close/>
                </a:path>
              </a:pathLst>
            </a:custGeom>
            <a:solidFill>
              <a:srgbClr val="BFC2F0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19">
              <a:extLst>
                <a:ext uri="{FF2B5EF4-FFF2-40B4-BE49-F238E27FC236}">
                  <a16:creationId xmlns:a16="http://schemas.microsoft.com/office/drawing/2014/main" xmlns="" id="{1EA8A71E-500F-4DD6-9768-ACD24E5EBB5D}"/>
                </a:ext>
              </a:extLst>
            </p:cNvPr>
            <p:cNvSpPr/>
            <p:nvPr/>
          </p:nvSpPr>
          <p:spPr bwMode="auto">
            <a:xfrm>
              <a:off x="6107052" y="3898047"/>
              <a:ext cx="2176892" cy="1439210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  <a:gd name="T8" fmla="*/ 495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BFC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xmlns="" id="{47D2F9AE-FD2F-4AFB-8A40-D9F96968F2FA}"/>
                </a:ext>
              </a:extLst>
            </p:cNvPr>
            <p:cNvSpPr/>
            <p:nvPr/>
          </p:nvSpPr>
          <p:spPr bwMode="auto">
            <a:xfrm>
              <a:off x="3930166" y="3898048"/>
              <a:ext cx="2176886" cy="1439209"/>
            </a:xfrm>
            <a:custGeom>
              <a:avLst/>
              <a:gdLst>
                <a:gd name="T0" fmla="*/ 0 w 495"/>
                <a:gd name="T1" fmla="*/ 0 h 260"/>
                <a:gd name="T2" fmla="*/ 495 w 495"/>
                <a:gd name="T3" fmla="*/ 212 h 260"/>
                <a:gd name="T4" fmla="*/ 495 w 495"/>
                <a:gd name="T5" fmla="*/ 260 h 260"/>
                <a:gd name="T6" fmla="*/ 0 w 495"/>
                <a:gd name="T7" fmla="*/ 47 h 260"/>
                <a:gd name="T8" fmla="*/ 0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0" y="0"/>
                  </a:moveTo>
                  <a:lnTo>
                    <a:pt x="495" y="212"/>
                  </a:lnTo>
                  <a:lnTo>
                    <a:pt x="495" y="26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C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 23">
            <a:extLst>
              <a:ext uri="{FF2B5EF4-FFF2-40B4-BE49-F238E27FC236}">
                <a16:creationId xmlns:a16="http://schemas.microsoft.com/office/drawing/2014/main" xmlns="" id="{F3F0E48F-77DB-471E-8369-9C7D2B073C74}"/>
              </a:ext>
            </a:extLst>
          </p:cNvPr>
          <p:cNvSpPr/>
          <p:nvPr/>
        </p:nvSpPr>
        <p:spPr bwMode="auto">
          <a:xfrm>
            <a:off x="1061789" y="2535811"/>
            <a:ext cx="2893139" cy="1553349"/>
          </a:xfrm>
          <a:custGeom>
            <a:avLst/>
            <a:gdLst>
              <a:gd name="T0" fmla="*/ 994 w 994"/>
              <a:gd name="T1" fmla="*/ 212 h 424"/>
              <a:gd name="T2" fmla="*/ 497 w 994"/>
              <a:gd name="T3" fmla="*/ 424 h 424"/>
              <a:gd name="T4" fmla="*/ 0 w 994"/>
              <a:gd name="T5" fmla="*/ 212 h 424"/>
              <a:gd name="T6" fmla="*/ 497 w 994"/>
              <a:gd name="T7" fmla="*/ 0 h 424"/>
              <a:gd name="T8" fmla="*/ 994 w 994"/>
              <a:gd name="T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424">
                <a:moveTo>
                  <a:pt x="994" y="212"/>
                </a:moveTo>
                <a:lnTo>
                  <a:pt x="497" y="424"/>
                </a:lnTo>
                <a:lnTo>
                  <a:pt x="0" y="212"/>
                </a:lnTo>
                <a:lnTo>
                  <a:pt x="497" y="0"/>
                </a:lnTo>
                <a:lnTo>
                  <a:pt x="994" y="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25">
            <a:extLst>
              <a:ext uri="{FF2B5EF4-FFF2-40B4-BE49-F238E27FC236}">
                <a16:creationId xmlns:a16="http://schemas.microsoft.com/office/drawing/2014/main" xmlns="" id="{D9257556-3CC3-40D0-A9D2-60C507D5E2DE}"/>
              </a:ext>
            </a:extLst>
          </p:cNvPr>
          <p:cNvSpPr/>
          <p:nvPr/>
        </p:nvSpPr>
        <p:spPr bwMode="auto">
          <a:xfrm>
            <a:off x="2508359" y="3312486"/>
            <a:ext cx="1440750" cy="952526"/>
          </a:xfrm>
          <a:custGeom>
            <a:avLst/>
            <a:gdLst>
              <a:gd name="T0" fmla="*/ 495 w 495"/>
              <a:gd name="T1" fmla="*/ 0 h 260"/>
              <a:gd name="T2" fmla="*/ 0 w 495"/>
              <a:gd name="T3" fmla="*/ 212 h 260"/>
              <a:gd name="T4" fmla="*/ 0 w 495"/>
              <a:gd name="T5" fmla="*/ 260 h 260"/>
              <a:gd name="T6" fmla="*/ 495 w 495"/>
              <a:gd name="T7" fmla="*/ 4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260">
                <a:moveTo>
                  <a:pt x="495" y="0"/>
                </a:moveTo>
                <a:lnTo>
                  <a:pt x="0" y="212"/>
                </a:lnTo>
                <a:lnTo>
                  <a:pt x="0" y="260"/>
                </a:lnTo>
                <a:lnTo>
                  <a:pt x="495" y="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EECF897-443D-4EBC-BC74-5C1E449617B7}"/>
              </a:ext>
            </a:extLst>
          </p:cNvPr>
          <p:cNvGrpSpPr/>
          <p:nvPr/>
        </p:nvGrpSpPr>
        <p:grpSpPr>
          <a:xfrm>
            <a:off x="1047161" y="2640300"/>
            <a:ext cx="2893139" cy="1729200"/>
            <a:chOff x="3921371" y="2162371"/>
            <a:chExt cx="4371360" cy="2612718"/>
          </a:xfrm>
        </p:grpSpPr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xmlns="" id="{E4EEAECB-3720-40AB-801D-25095740A4CE}"/>
                </a:ext>
              </a:extLst>
            </p:cNvPr>
            <p:cNvSpPr/>
            <p:nvPr/>
          </p:nvSpPr>
          <p:spPr bwMode="auto">
            <a:xfrm>
              <a:off x="3921371" y="2162371"/>
              <a:ext cx="4371360" cy="2347018"/>
            </a:xfrm>
            <a:custGeom>
              <a:avLst/>
              <a:gdLst>
                <a:gd name="T0" fmla="*/ 994 w 994"/>
                <a:gd name="T1" fmla="*/ 212 h 424"/>
                <a:gd name="T2" fmla="*/ 497 w 994"/>
                <a:gd name="T3" fmla="*/ 424 h 424"/>
                <a:gd name="T4" fmla="*/ 0 w 994"/>
                <a:gd name="T5" fmla="*/ 212 h 424"/>
                <a:gd name="T6" fmla="*/ 497 w 994"/>
                <a:gd name="T7" fmla="*/ 0 h 424"/>
                <a:gd name="T8" fmla="*/ 994 w 994"/>
                <a:gd name="T9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4">
                  <a:moveTo>
                    <a:pt x="994" y="212"/>
                  </a:moveTo>
                  <a:lnTo>
                    <a:pt x="497" y="424"/>
                  </a:lnTo>
                  <a:lnTo>
                    <a:pt x="0" y="212"/>
                  </a:lnTo>
                  <a:lnTo>
                    <a:pt x="497" y="0"/>
                  </a:lnTo>
                  <a:lnTo>
                    <a:pt x="994" y="212"/>
                  </a:lnTo>
                  <a:close/>
                </a:path>
              </a:pathLst>
            </a:custGeom>
            <a:solidFill>
              <a:schemeClr val="bg1">
                <a:lumMod val="50000"/>
                <a:alpha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24">
              <a:extLst>
                <a:ext uri="{FF2B5EF4-FFF2-40B4-BE49-F238E27FC236}">
                  <a16:creationId xmlns:a16="http://schemas.microsoft.com/office/drawing/2014/main" xmlns="" id="{4786413A-A8D3-4604-879D-84C329ACF998}"/>
                </a:ext>
              </a:extLst>
            </p:cNvPr>
            <p:cNvSpPr/>
            <p:nvPr/>
          </p:nvSpPr>
          <p:spPr bwMode="auto">
            <a:xfrm>
              <a:off x="6107052" y="3317101"/>
              <a:ext cx="2176886" cy="1439209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7 h 260"/>
                <a:gd name="T8" fmla="*/ 495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7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9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xmlns="" id="{46B1623E-3FFE-45C1-9895-8EBF55313EF6}"/>
                </a:ext>
              </a:extLst>
            </p:cNvPr>
            <p:cNvSpPr/>
            <p:nvPr/>
          </p:nvSpPr>
          <p:spPr bwMode="auto">
            <a:xfrm>
              <a:off x="3930166" y="3335880"/>
              <a:ext cx="2176886" cy="1439209"/>
            </a:xfrm>
            <a:custGeom>
              <a:avLst/>
              <a:gdLst>
                <a:gd name="T0" fmla="*/ 0 w 495"/>
                <a:gd name="T1" fmla="*/ 0 h 260"/>
                <a:gd name="T2" fmla="*/ 495 w 495"/>
                <a:gd name="T3" fmla="*/ 212 h 260"/>
                <a:gd name="T4" fmla="*/ 495 w 495"/>
                <a:gd name="T5" fmla="*/ 260 h 260"/>
                <a:gd name="T6" fmla="*/ 0 w 495"/>
                <a:gd name="T7" fmla="*/ 47 h 260"/>
                <a:gd name="T8" fmla="*/ 0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0" y="0"/>
                  </a:moveTo>
                  <a:lnTo>
                    <a:pt x="495" y="212"/>
                  </a:lnTo>
                  <a:lnTo>
                    <a:pt x="495" y="26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9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Freeform 28">
            <a:extLst>
              <a:ext uri="{FF2B5EF4-FFF2-40B4-BE49-F238E27FC236}">
                <a16:creationId xmlns:a16="http://schemas.microsoft.com/office/drawing/2014/main" xmlns="" id="{CED7711D-D76C-4F46-874D-DD35342994FE}"/>
              </a:ext>
            </a:extLst>
          </p:cNvPr>
          <p:cNvSpPr/>
          <p:nvPr/>
        </p:nvSpPr>
        <p:spPr bwMode="auto">
          <a:xfrm>
            <a:off x="1061789" y="2151136"/>
            <a:ext cx="2893139" cy="1553349"/>
          </a:xfrm>
          <a:custGeom>
            <a:avLst/>
            <a:gdLst>
              <a:gd name="T0" fmla="*/ 994 w 994"/>
              <a:gd name="T1" fmla="*/ 212 h 424"/>
              <a:gd name="T2" fmla="*/ 497 w 994"/>
              <a:gd name="T3" fmla="*/ 424 h 424"/>
              <a:gd name="T4" fmla="*/ 0 w 994"/>
              <a:gd name="T5" fmla="*/ 212 h 424"/>
              <a:gd name="T6" fmla="*/ 497 w 994"/>
              <a:gd name="T7" fmla="*/ 0 h 424"/>
              <a:gd name="T8" fmla="*/ 994 w 994"/>
              <a:gd name="T9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4" h="424">
                <a:moveTo>
                  <a:pt x="994" y="212"/>
                </a:moveTo>
                <a:lnTo>
                  <a:pt x="497" y="424"/>
                </a:lnTo>
                <a:lnTo>
                  <a:pt x="0" y="212"/>
                </a:lnTo>
                <a:lnTo>
                  <a:pt x="497" y="0"/>
                </a:lnTo>
                <a:lnTo>
                  <a:pt x="994" y="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30">
            <a:extLst>
              <a:ext uri="{FF2B5EF4-FFF2-40B4-BE49-F238E27FC236}">
                <a16:creationId xmlns:a16="http://schemas.microsoft.com/office/drawing/2014/main" xmlns="" id="{3202F6E5-CCBE-4D55-91C7-BCB006192D55}"/>
              </a:ext>
            </a:extLst>
          </p:cNvPr>
          <p:cNvSpPr/>
          <p:nvPr/>
        </p:nvSpPr>
        <p:spPr bwMode="auto">
          <a:xfrm>
            <a:off x="2508359" y="2927810"/>
            <a:ext cx="1440750" cy="952526"/>
          </a:xfrm>
          <a:custGeom>
            <a:avLst/>
            <a:gdLst>
              <a:gd name="T0" fmla="*/ 495 w 495"/>
              <a:gd name="T1" fmla="*/ 0 h 260"/>
              <a:gd name="T2" fmla="*/ 0 w 495"/>
              <a:gd name="T3" fmla="*/ 212 h 260"/>
              <a:gd name="T4" fmla="*/ 0 w 495"/>
              <a:gd name="T5" fmla="*/ 260 h 260"/>
              <a:gd name="T6" fmla="*/ 495 w 495"/>
              <a:gd name="T7" fmla="*/ 48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5" h="260">
                <a:moveTo>
                  <a:pt x="495" y="0"/>
                </a:moveTo>
                <a:lnTo>
                  <a:pt x="0" y="212"/>
                </a:lnTo>
                <a:lnTo>
                  <a:pt x="0" y="260"/>
                </a:lnTo>
                <a:lnTo>
                  <a:pt x="495" y="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7F48AF5-80A3-450D-824D-23CAAF742B6E}"/>
              </a:ext>
            </a:extLst>
          </p:cNvPr>
          <p:cNvGrpSpPr/>
          <p:nvPr/>
        </p:nvGrpSpPr>
        <p:grpSpPr>
          <a:xfrm>
            <a:off x="1008305" y="2058008"/>
            <a:ext cx="2941595" cy="1734164"/>
            <a:chOff x="3899271" y="1608968"/>
            <a:chExt cx="4384667" cy="2584900"/>
          </a:xfrm>
        </p:grpSpPr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xmlns="" id="{28416112-A43C-4BA9-B233-2448F75BB27A}"/>
                </a:ext>
              </a:extLst>
            </p:cNvPr>
            <p:cNvSpPr/>
            <p:nvPr/>
          </p:nvSpPr>
          <p:spPr bwMode="auto">
            <a:xfrm>
              <a:off x="3899271" y="1608968"/>
              <a:ext cx="4371360" cy="2347018"/>
            </a:xfrm>
            <a:custGeom>
              <a:avLst/>
              <a:gdLst>
                <a:gd name="T0" fmla="*/ 994 w 994"/>
                <a:gd name="T1" fmla="*/ 212 h 424"/>
                <a:gd name="T2" fmla="*/ 497 w 994"/>
                <a:gd name="T3" fmla="*/ 424 h 424"/>
                <a:gd name="T4" fmla="*/ 0 w 994"/>
                <a:gd name="T5" fmla="*/ 212 h 424"/>
                <a:gd name="T6" fmla="*/ 497 w 994"/>
                <a:gd name="T7" fmla="*/ 0 h 424"/>
                <a:gd name="T8" fmla="*/ 994 w 994"/>
                <a:gd name="T9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4">
                  <a:moveTo>
                    <a:pt x="994" y="212"/>
                  </a:moveTo>
                  <a:lnTo>
                    <a:pt x="497" y="424"/>
                  </a:lnTo>
                  <a:lnTo>
                    <a:pt x="0" y="212"/>
                  </a:lnTo>
                  <a:lnTo>
                    <a:pt x="497" y="0"/>
                  </a:lnTo>
                  <a:lnTo>
                    <a:pt x="994" y="212"/>
                  </a:lnTo>
                  <a:close/>
                </a:path>
              </a:pathLst>
            </a:custGeom>
            <a:solidFill>
              <a:srgbClr val="FFDC5B">
                <a:alpha val="7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xmlns="" id="{AC4EDF0A-9F19-4644-A6DE-8F9B6BA57BC2}"/>
                </a:ext>
              </a:extLst>
            </p:cNvPr>
            <p:cNvSpPr/>
            <p:nvPr/>
          </p:nvSpPr>
          <p:spPr bwMode="auto">
            <a:xfrm>
              <a:off x="6107052" y="2754659"/>
              <a:ext cx="2176886" cy="1439209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8 h 260"/>
                <a:gd name="T8" fmla="*/ 495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8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FFDC5B">
                <a:alpha val="9372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1">
              <a:extLst>
                <a:ext uri="{FF2B5EF4-FFF2-40B4-BE49-F238E27FC236}">
                  <a16:creationId xmlns:a16="http://schemas.microsoft.com/office/drawing/2014/main" xmlns="" id="{95D07254-2AC0-47F7-822F-246CBF55271F}"/>
                </a:ext>
              </a:extLst>
            </p:cNvPr>
            <p:cNvSpPr/>
            <p:nvPr/>
          </p:nvSpPr>
          <p:spPr bwMode="auto">
            <a:xfrm>
              <a:off x="3930166" y="2754659"/>
              <a:ext cx="2176886" cy="1439209"/>
            </a:xfrm>
            <a:custGeom>
              <a:avLst/>
              <a:gdLst>
                <a:gd name="T0" fmla="*/ 0 w 495"/>
                <a:gd name="T1" fmla="*/ 0 h 260"/>
                <a:gd name="T2" fmla="*/ 495 w 495"/>
                <a:gd name="T3" fmla="*/ 212 h 260"/>
                <a:gd name="T4" fmla="*/ 495 w 495"/>
                <a:gd name="T5" fmla="*/ 260 h 260"/>
                <a:gd name="T6" fmla="*/ 0 w 495"/>
                <a:gd name="T7" fmla="*/ 48 h 260"/>
                <a:gd name="T8" fmla="*/ 0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0" y="0"/>
                  </a:moveTo>
                  <a:lnTo>
                    <a:pt x="495" y="212"/>
                  </a:lnTo>
                  <a:lnTo>
                    <a:pt x="495" y="26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C5B">
                <a:alpha val="9372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D8A77417-01ED-4930-9EA4-28AFD2EF3405}"/>
              </a:ext>
            </a:extLst>
          </p:cNvPr>
          <p:cNvGrpSpPr/>
          <p:nvPr/>
        </p:nvGrpSpPr>
        <p:grpSpPr>
          <a:xfrm>
            <a:off x="1014632" y="1454098"/>
            <a:ext cx="2941595" cy="1734164"/>
            <a:chOff x="3899271" y="1608968"/>
            <a:chExt cx="4384667" cy="2584900"/>
          </a:xfrm>
        </p:grpSpPr>
        <p:sp>
          <p:nvSpPr>
            <p:cNvPr id="76" name="Freeform 27">
              <a:extLst>
                <a:ext uri="{FF2B5EF4-FFF2-40B4-BE49-F238E27FC236}">
                  <a16:creationId xmlns:a16="http://schemas.microsoft.com/office/drawing/2014/main" xmlns="" id="{6D4ACCFC-91E4-4155-9CB1-1DB8C6A62E2F}"/>
                </a:ext>
              </a:extLst>
            </p:cNvPr>
            <p:cNvSpPr/>
            <p:nvPr/>
          </p:nvSpPr>
          <p:spPr bwMode="auto">
            <a:xfrm>
              <a:off x="3899271" y="1608968"/>
              <a:ext cx="4371360" cy="2347018"/>
            </a:xfrm>
            <a:custGeom>
              <a:avLst/>
              <a:gdLst>
                <a:gd name="T0" fmla="*/ 994 w 994"/>
                <a:gd name="T1" fmla="*/ 212 h 424"/>
                <a:gd name="T2" fmla="*/ 497 w 994"/>
                <a:gd name="T3" fmla="*/ 424 h 424"/>
                <a:gd name="T4" fmla="*/ 0 w 994"/>
                <a:gd name="T5" fmla="*/ 212 h 424"/>
                <a:gd name="T6" fmla="*/ 497 w 994"/>
                <a:gd name="T7" fmla="*/ 0 h 424"/>
                <a:gd name="T8" fmla="*/ 994 w 994"/>
                <a:gd name="T9" fmla="*/ 21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4" h="424">
                  <a:moveTo>
                    <a:pt x="994" y="212"/>
                  </a:moveTo>
                  <a:lnTo>
                    <a:pt x="497" y="424"/>
                  </a:lnTo>
                  <a:lnTo>
                    <a:pt x="0" y="212"/>
                  </a:lnTo>
                  <a:lnTo>
                    <a:pt x="497" y="0"/>
                  </a:lnTo>
                  <a:lnTo>
                    <a:pt x="994" y="212"/>
                  </a:lnTo>
                  <a:close/>
                </a:path>
              </a:pathLst>
            </a:custGeom>
            <a:solidFill>
              <a:srgbClr val="FFC000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29">
              <a:extLst>
                <a:ext uri="{FF2B5EF4-FFF2-40B4-BE49-F238E27FC236}">
                  <a16:creationId xmlns:a16="http://schemas.microsoft.com/office/drawing/2014/main" xmlns="" id="{8E037595-BFCF-4595-BEDC-5E69653DAFA6}"/>
                </a:ext>
              </a:extLst>
            </p:cNvPr>
            <p:cNvSpPr/>
            <p:nvPr/>
          </p:nvSpPr>
          <p:spPr bwMode="auto">
            <a:xfrm>
              <a:off x="6107052" y="2754659"/>
              <a:ext cx="2176886" cy="1439209"/>
            </a:xfrm>
            <a:custGeom>
              <a:avLst/>
              <a:gdLst>
                <a:gd name="T0" fmla="*/ 495 w 495"/>
                <a:gd name="T1" fmla="*/ 0 h 260"/>
                <a:gd name="T2" fmla="*/ 0 w 495"/>
                <a:gd name="T3" fmla="*/ 212 h 260"/>
                <a:gd name="T4" fmla="*/ 0 w 495"/>
                <a:gd name="T5" fmla="*/ 260 h 260"/>
                <a:gd name="T6" fmla="*/ 495 w 495"/>
                <a:gd name="T7" fmla="*/ 48 h 260"/>
                <a:gd name="T8" fmla="*/ 495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495" y="0"/>
                  </a:moveTo>
                  <a:lnTo>
                    <a:pt x="0" y="212"/>
                  </a:lnTo>
                  <a:lnTo>
                    <a:pt x="0" y="260"/>
                  </a:lnTo>
                  <a:lnTo>
                    <a:pt x="495" y="48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FFC000">
                <a:alpha val="9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31">
              <a:extLst>
                <a:ext uri="{FF2B5EF4-FFF2-40B4-BE49-F238E27FC236}">
                  <a16:creationId xmlns:a16="http://schemas.microsoft.com/office/drawing/2014/main" xmlns="" id="{21B6ED64-9528-4E92-9646-B7D0477881D1}"/>
                </a:ext>
              </a:extLst>
            </p:cNvPr>
            <p:cNvSpPr/>
            <p:nvPr/>
          </p:nvSpPr>
          <p:spPr bwMode="auto">
            <a:xfrm>
              <a:off x="3930166" y="2754659"/>
              <a:ext cx="2176886" cy="1439209"/>
            </a:xfrm>
            <a:custGeom>
              <a:avLst/>
              <a:gdLst>
                <a:gd name="T0" fmla="*/ 0 w 495"/>
                <a:gd name="T1" fmla="*/ 0 h 260"/>
                <a:gd name="T2" fmla="*/ 495 w 495"/>
                <a:gd name="T3" fmla="*/ 212 h 260"/>
                <a:gd name="T4" fmla="*/ 495 w 495"/>
                <a:gd name="T5" fmla="*/ 260 h 260"/>
                <a:gd name="T6" fmla="*/ 0 w 495"/>
                <a:gd name="T7" fmla="*/ 48 h 260"/>
                <a:gd name="T8" fmla="*/ 0 w 495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60">
                  <a:moveTo>
                    <a:pt x="0" y="0"/>
                  </a:moveTo>
                  <a:lnTo>
                    <a:pt x="495" y="212"/>
                  </a:lnTo>
                  <a:lnTo>
                    <a:pt x="495" y="260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9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FF704A8E-67C5-4B90-8935-0151FEDE1A89}"/>
              </a:ext>
            </a:extLst>
          </p:cNvPr>
          <p:cNvSpPr/>
          <p:nvPr/>
        </p:nvSpPr>
        <p:spPr>
          <a:xfrm>
            <a:off x="5793729" y="1621277"/>
            <a:ext cx="252413" cy="371475"/>
          </a:xfrm>
          <a:prstGeom prst="parallelogram">
            <a:avLst>
              <a:gd name="adj" fmla="val 56923"/>
            </a:avLst>
          </a:prstGeom>
          <a:solidFill>
            <a:srgbClr val="F9C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715D0F2-D8D4-429B-A713-8762B88C6E02}"/>
              </a:ext>
            </a:extLst>
          </p:cNvPr>
          <p:cNvSpPr txBox="1"/>
          <p:nvPr/>
        </p:nvSpPr>
        <p:spPr>
          <a:xfrm>
            <a:off x="5919935" y="1576181"/>
            <a:ext cx="3209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text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826CF39-0353-4A4B-AF1C-30FDDA666470}"/>
              </a:ext>
            </a:extLst>
          </p:cNvPr>
          <p:cNvSpPr txBox="1"/>
          <p:nvPr/>
        </p:nvSpPr>
        <p:spPr>
          <a:xfrm>
            <a:off x="6215210" y="2005221"/>
            <a:ext cx="54596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050" dirty="0"/>
          </a:p>
          <a:p>
            <a:endParaRPr lang="zh-CN" altLang="en-US" sz="1050" dirty="0"/>
          </a:p>
        </p:txBody>
      </p:sp>
      <p:sp>
        <p:nvSpPr>
          <p:cNvPr id="83" name="平行四边形 82">
            <a:extLst>
              <a:ext uri="{FF2B5EF4-FFF2-40B4-BE49-F238E27FC236}">
                <a16:creationId xmlns:a16="http://schemas.microsoft.com/office/drawing/2014/main" xmlns="" id="{5B5C74F6-8224-422B-A2A2-E1BD9BFFC883}"/>
              </a:ext>
            </a:extLst>
          </p:cNvPr>
          <p:cNvSpPr/>
          <p:nvPr/>
        </p:nvSpPr>
        <p:spPr>
          <a:xfrm>
            <a:off x="5762775" y="2652889"/>
            <a:ext cx="252413" cy="371475"/>
          </a:xfrm>
          <a:prstGeom prst="parallelogram">
            <a:avLst>
              <a:gd name="adj" fmla="val 56923"/>
            </a:avLst>
          </a:prstGeom>
          <a:solidFill>
            <a:srgbClr val="F9D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0FF87D8D-18F8-4525-AF65-B2B77F86911C}"/>
              </a:ext>
            </a:extLst>
          </p:cNvPr>
          <p:cNvSpPr txBox="1"/>
          <p:nvPr/>
        </p:nvSpPr>
        <p:spPr>
          <a:xfrm>
            <a:off x="5888981" y="2607793"/>
            <a:ext cx="3209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text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5CCC636-7D9B-4F20-9FB1-985C8D5ED5F5}"/>
              </a:ext>
            </a:extLst>
          </p:cNvPr>
          <p:cNvSpPr txBox="1"/>
          <p:nvPr/>
        </p:nvSpPr>
        <p:spPr>
          <a:xfrm>
            <a:off x="6184256" y="3036833"/>
            <a:ext cx="54596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050" dirty="0"/>
          </a:p>
          <a:p>
            <a:endParaRPr lang="zh-CN" altLang="en-US" sz="1050" dirty="0"/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xmlns="" id="{9A62CEB5-E77F-46BA-93BE-BED6E0592D6E}"/>
              </a:ext>
            </a:extLst>
          </p:cNvPr>
          <p:cNvSpPr/>
          <p:nvPr/>
        </p:nvSpPr>
        <p:spPr>
          <a:xfrm>
            <a:off x="5762775" y="3652815"/>
            <a:ext cx="252413" cy="371475"/>
          </a:xfrm>
          <a:prstGeom prst="parallelogram">
            <a:avLst>
              <a:gd name="adj" fmla="val 56923"/>
            </a:avLst>
          </a:prstGeom>
          <a:solidFill>
            <a:srgbClr val="C2C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0358D231-1F93-424D-B01A-868E2080C972}"/>
              </a:ext>
            </a:extLst>
          </p:cNvPr>
          <p:cNvSpPr txBox="1"/>
          <p:nvPr/>
        </p:nvSpPr>
        <p:spPr>
          <a:xfrm>
            <a:off x="5888981" y="3607719"/>
            <a:ext cx="3209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text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D1F3F312-162D-46E2-AB07-368A97ABDD98}"/>
              </a:ext>
            </a:extLst>
          </p:cNvPr>
          <p:cNvSpPr txBox="1"/>
          <p:nvPr/>
        </p:nvSpPr>
        <p:spPr>
          <a:xfrm>
            <a:off x="6184256" y="4036759"/>
            <a:ext cx="54596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050" dirty="0"/>
          </a:p>
          <a:p>
            <a:endParaRPr lang="zh-CN" altLang="en-US" sz="1050" dirty="0"/>
          </a:p>
        </p:txBody>
      </p:sp>
      <p:sp>
        <p:nvSpPr>
          <p:cNvPr id="93" name="平行四边形 92">
            <a:extLst>
              <a:ext uri="{FF2B5EF4-FFF2-40B4-BE49-F238E27FC236}">
                <a16:creationId xmlns:a16="http://schemas.microsoft.com/office/drawing/2014/main" xmlns="" id="{31270DBA-2E4C-4ED4-8A11-578C3F9EE486}"/>
              </a:ext>
            </a:extLst>
          </p:cNvPr>
          <p:cNvSpPr/>
          <p:nvPr/>
        </p:nvSpPr>
        <p:spPr>
          <a:xfrm>
            <a:off x="5762775" y="4714064"/>
            <a:ext cx="252413" cy="371475"/>
          </a:xfrm>
          <a:prstGeom prst="parallelogram">
            <a:avLst>
              <a:gd name="adj" fmla="val 56923"/>
            </a:avLst>
          </a:prstGeom>
          <a:solidFill>
            <a:srgbClr val="3E4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98E580BB-D6C4-429C-829E-FEF437C00388}"/>
              </a:ext>
            </a:extLst>
          </p:cNvPr>
          <p:cNvSpPr txBox="1"/>
          <p:nvPr/>
        </p:nvSpPr>
        <p:spPr>
          <a:xfrm>
            <a:off x="5888981" y="4668968"/>
            <a:ext cx="3209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add your text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AD1D69F8-6E4E-4859-A446-D4005E93A059}"/>
              </a:ext>
            </a:extLst>
          </p:cNvPr>
          <p:cNvSpPr txBox="1"/>
          <p:nvPr/>
        </p:nvSpPr>
        <p:spPr>
          <a:xfrm>
            <a:off x="6184256" y="5098008"/>
            <a:ext cx="54596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US" altLang="zh-CN" sz="1050" dirty="0"/>
          </a:p>
          <a:p>
            <a:endParaRPr lang="zh-CN" altLang="en-US" sz="1050" dirty="0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42CCC4DA-F41D-41F7-B25C-CB79FCE703CF}"/>
              </a:ext>
            </a:extLst>
          </p:cNvPr>
          <p:cNvGrpSpPr/>
          <p:nvPr/>
        </p:nvGrpSpPr>
        <p:grpSpPr>
          <a:xfrm>
            <a:off x="11035238" y="6159257"/>
            <a:ext cx="960208" cy="494481"/>
            <a:chOff x="10980115" y="6138895"/>
            <a:chExt cx="960208" cy="494481"/>
          </a:xfrm>
        </p:grpSpPr>
        <p:sp>
          <p:nvSpPr>
            <p:cNvPr id="71" name="平行四边形 70">
              <a:extLst>
                <a:ext uri="{FF2B5EF4-FFF2-40B4-BE49-F238E27FC236}">
                  <a16:creationId xmlns:a16="http://schemas.microsoft.com/office/drawing/2014/main" xmlns="" id="{9BB12F9C-1204-44E5-9819-7BDC846BDD83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FFC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xmlns="" id="{99D2445B-D11A-483D-8F79-9636121E6F0A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B4BC31B1-6BBE-45DE-941A-3BE909373283}"/>
              </a:ext>
            </a:extLst>
          </p:cNvPr>
          <p:cNvSpPr txBox="1"/>
          <p:nvPr/>
        </p:nvSpPr>
        <p:spPr>
          <a:xfrm>
            <a:off x="11090653" y="6184787"/>
            <a:ext cx="695924" cy="479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934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6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1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83" grpId="0" animBg="1"/>
      <p:bldP spid="84" grpId="0"/>
      <p:bldP spid="82" grpId="0"/>
      <p:bldP spid="88" grpId="0" animBg="1"/>
      <p:bldP spid="89" grpId="0"/>
      <p:bldP spid="87" grpId="0"/>
      <p:bldP spid="93" grpId="0" animBg="1"/>
      <p:bldP spid="94" grpId="0"/>
      <p:bldP spid="92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19E96DBE-D5DA-48F1-85A8-D3BB7EB8B472}"/>
              </a:ext>
            </a:extLst>
          </p:cNvPr>
          <p:cNvSpPr/>
          <p:nvPr/>
        </p:nvSpPr>
        <p:spPr>
          <a:xfrm rot="20140502">
            <a:off x="6861023" y="-389080"/>
            <a:ext cx="7782946" cy="6337057"/>
          </a:xfrm>
          <a:prstGeom prst="parallelogram">
            <a:avLst>
              <a:gd name="adj" fmla="val 8618"/>
            </a:avLst>
          </a:prstGeom>
          <a:blipFill dpi="0" rotWithShape="0">
            <a:blip r:embed="rId2"/>
            <a:srcRect/>
            <a:stretch>
              <a:fillRect l="-49000" t="-3000" r="-3000" b="-3000"/>
            </a:stretch>
          </a:blipFill>
          <a:ln w="28575">
            <a:solidFill>
              <a:srgbClr val="051E69"/>
            </a:solidFill>
          </a:ln>
          <a:effectLst>
            <a:outerShdw blurRad="50800" dist="444500" dir="6900000" sx="93000" sy="93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79F178F-7C75-464C-A55F-6A715D207653}"/>
              </a:ext>
            </a:extLst>
          </p:cNvPr>
          <p:cNvGrpSpPr/>
          <p:nvPr/>
        </p:nvGrpSpPr>
        <p:grpSpPr>
          <a:xfrm>
            <a:off x="10981687" y="6159320"/>
            <a:ext cx="960208" cy="494481"/>
            <a:chOff x="10980115" y="6138895"/>
            <a:chExt cx="960208" cy="494481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xmlns="" id="{D3D035D2-9327-4553-87DF-7D7AABB6C230}"/>
                </a:ext>
              </a:extLst>
            </p:cNvPr>
            <p:cNvSpPr/>
            <p:nvPr/>
          </p:nvSpPr>
          <p:spPr>
            <a:xfrm>
              <a:off x="11264381" y="6138895"/>
              <a:ext cx="675942" cy="479111"/>
            </a:xfrm>
            <a:prstGeom prst="parallelogram">
              <a:avLst>
                <a:gd name="adj" fmla="val 57289"/>
              </a:avLst>
            </a:prstGeom>
            <a:solidFill>
              <a:srgbClr val="969CE6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xmlns="" id="{A3205D93-BE6D-4A0B-84DD-49EBCE34B188}"/>
                </a:ext>
              </a:extLst>
            </p:cNvPr>
            <p:cNvSpPr/>
            <p:nvPr/>
          </p:nvSpPr>
          <p:spPr>
            <a:xfrm>
              <a:off x="10980115" y="6216743"/>
              <a:ext cx="801710" cy="416633"/>
            </a:xfrm>
            <a:prstGeom prst="parallelogram">
              <a:avLst>
                <a:gd name="adj" fmla="val 56035"/>
              </a:avLst>
            </a:prstGeom>
            <a:solidFill>
              <a:srgbClr val="252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5B2262F-ADC1-4034-9639-B9659DF82BA6}"/>
              </a:ext>
            </a:extLst>
          </p:cNvPr>
          <p:cNvGrpSpPr/>
          <p:nvPr/>
        </p:nvGrpSpPr>
        <p:grpSpPr>
          <a:xfrm>
            <a:off x="-110346" y="111362"/>
            <a:ext cx="1753386" cy="535169"/>
            <a:chOff x="-108314" y="125586"/>
            <a:chExt cx="1753386" cy="53516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CF5699F6-1A9F-4372-8884-D5CEDEDA3C27}"/>
                </a:ext>
              </a:extLst>
            </p:cNvPr>
            <p:cNvGrpSpPr/>
            <p:nvPr/>
          </p:nvGrpSpPr>
          <p:grpSpPr>
            <a:xfrm>
              <a:off x="-108314" y="125586"/>
              <a:ext cx="1753386" cy="276999"/>
              <a:chOff x="-108314" y="125586"/>
              <a:chExt cx="1753386" cy="27699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5E4D6182-D0E8-42E0-AF81-409BEA06C387}"/>
                  </a:ext>
                </a:extLst>
              </p:cNvPr>
              <p:cNvSpPr txBox="1"/>
              <p:nvPr/>
            </p:nvSpPr>
            <p:spPr>
              <a:xfrm>
                <a:off x="-108314" y="125586"/>
                <a:ext cx="17533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252D97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AUST</a:t>
                </a:r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xmlns="" id="{F5C1A595-1B25-4B7E-8ECD-8876B001A23D}"/>
                  </a:ext>
                </a:extLst>
              </p:cNvPr>
              <p:cNvSpPr/>
              <p:nvPr/>
            </p:nvSpPr>
            <p:spPr>
              <a:xfrm>
                <a:off x="360881" y="221028"/>
                <a:ext cx="195476" cy="88651"/>
              </a:xfrm>
              <a:prstGeom prst="parallelogram">
                <a:avLst>
                  <a:gd name="adj" fmla="val 126414"/>
                </a:avLst>
              </a:prstGeom>
              <a:solidFill>
                <a:srgbClr val="FEB2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 dirty="0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BA62551-D8FB-4FDD-84C4-B3F15BD0B436}"/>
                </a:ext>
              </a:extLst>
            </p:cNvPr>
            <p:cNvGrpSpPr/>
            <p:nvPr/>
          </p:nvGrpSpPr>
          <p:grpSpPr>
            <a:xfrm>
              <a:off x="281103" y="322201"/>
              <a:ext cx="811762" cy="338554"/>
              <a:chOff x="2800081" y="1419941"/>
              <a:chExt cx="811762" cy="338554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2CCB3FFD-409A-45B5-89B5-9ED06EE117C0}"/>
                  </a:ext>
                </a:extLst>
              </p:cNvPr>
              <p:cNvSpPr/>
              <p:nvPr/>
            </p:nvSpPr>
            <p:spPr>
              <a:xfrm>
                <a:off x="2863603" y="1472638"/>
                <a:ext cx="684000" cy="216000"/>
              </a:xfrm>
              <a:prstGeom prst="rect">
                <a:avLst/>
              </a:prstGeom>
              <a:solidFill>
                <a:srgbClr val="252D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92678D69-69EE-45C5-B302-F145FDF43462}"/>
                  </a:ext>
                </a:extLst>
              </p:cNvPr>
              <p:cNvSpPr/>
              <p:nvPr/>
            </p:nvSpPr>
            <p:spPr>
              <a:xfrm>
                <a:off x="2800081" y="1419941"/>
                <a:ext cx="81176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rgbClr val="FEB20A"/>
                    </a:solidFill>
                    <a:latin typeface="Times New Roman" panose="02020603050405020304" pitchFamily="18" charset="0"/>
                    <a:ea typeface="方正综艺简体" panose="03000509000000000000" pitchFamily="65" charset="-122"/>
                    <a:cs typeface="Times New Roman" panose="02020603050405020304" pitchFamily="18" charset="0"/>
                  </a:rPr>
                  <a:t>REPLY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939F5A7-D440-48AA-98BE-7748DC55C885}"/>
              </a:ext>
            </a:extLst>
          </p:cNvPr>
          <p:cNvGrpSpPr/>
          <p:nvPr/>
        </p:nvGrpSpPr>
        <p:grpSpPr>
          <a:xfrm>
            <a:off x="-110346" y="999244"/>
            <a:ext cx="5248245" cy="1583639"/>
            <a:chOff x="158496" y="1106008"/>
            <a:chExt cx="5248245" cy="158363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530E3B73-BD47-4AA6-9095-2BFB3E2EDE4C}"/>
                </a:ext>
              </a:extLst>
            </p:cNvPr>
            <p:cNvSpPr txBox="1"/>
            <p:nvPr/>
          </p:nvSpPr>
          <p:spPr>
            <a:xfrm>
              <a:off x="158496" y="1106008"/>
              <a:ext cx="4901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252D9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Summary</a:t>
              </a:r>
              <a:endParaRPr lang="zh-CN" altLang="en-US" sz="4800" dirty="0">
                <a:solidFill>
                  <a:srgbClr val="252D97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D3B61A3-7820-4A81-B0EA-685BA8D3013F}"/>
                </a:ext>
              </a:extLst>
            </p:cNvPr>
            <p:cNvSpPr txBox="1"/>
            <p:nvPr/>
          </p:nvSpPr>
          <p:spPr>
            <a:xfrm>
              <a:off x="505557" y="1858650"/>
              <a:ext cx="4901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252D9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&amp; Document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284E711-186E-4819-BA64-CCDFB73047F3}"/>
              </a:ext>
            </a:extLst>
          </p:cNvPr>
          <p:cNvGrpSpPr/>
          <p:nvPr/>
        </p:nvGrpSpPr>
        <p:grpSpPr>
          <a:xfrm>
            <a:off x="550481" y="3039953"/>
            <a:ext cx="3879931" cy="461665"/>
            <a:chOff x="684593" y="2796113"/>
            <a:chExt cx="3879931" cy="46166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D7B1D3D-89D8-4E72-8E61-5524668480A8}"/>
                </a:ext>
              </a:extLst>
            </p:cNvPr>
            <p:cNvSpPr txBox="1"/>
            <p:nvPr/>
          </p:nvSpPr>
          <p:spPr>
            <a:xfrm>
              <a:off x="684593" y="2796113"/>
              <a:ext cx="38799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add your title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F8000C4-955D-4FDF-B651-76593B21D4D2}"/>
                </a:ext>
              </a:extLst>
            </p:cNvPr>
            <p:cNvCxnSpPr>
              <a:cxnSpLocks/>
            </p:cNvCxnSpPr>
            <p:nvPr/>
          </p:nvCxnSpPr>
          <p:spPr>
            <a:xfrm>
              <a:off x="1111937" y="2865120"/>
              <a:ext cx="0" cy="32048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B89E538-EB4E-496E-B34A-51023311FA0E}"/>
              </a:ext>
            </a:extLst>
          </p:cNvPr>
          <p:cNvGrpSpPr/>
          <p:nvPr/>
        </p:nvGrpSpPr>
        <p:grpSpPr>
          <a:xfrm>
            <a:off x="718849" y="4046978"/>
            <a:ext cx="3031650" cy="577081"/>
            <a:chOff x="821022" y="3828288"/>
            <a:chExt cx="3031650" cy="577081"/>
          </a:xfrm>
        </p:grpSpPr>
        <p:sp>
          <p:nvSpPr>
            <p:cNvPr id="23" name="Freeform 865">
              <a:extLst>
                <a:ext uri="{FF2B5EF4-FFF2-40B4-BE49-F238E27FC236}">
                  <a16:creationId xmlns:a16="http://schemas.microsoft.com/office/drawing/2014/main" xmlns="" id="{6B9E317A-108A-492B-96B7-2CBDE22D9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022" y="3893811"/>
              <a:ext cx="513759" cy="509665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252D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3CD9AF85-225F-4688-A8AF-EFFE785A168C}"/>
                </a:ext>
              </a:extLst>
            </p:cNvPr>
            <p:cNvSpPr txBox="1"/>
            <p:nvPr/>
          </p:nvSpPr>
          <p:spPr>
            <a:xfrm>
              <a:off x="1496736" y="3828288"/>
              <a:ext cx="235593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Pellentesque habitant morbi tristique senectus et netus et malesuada fames ac turpis egestas</a:t>
              </a:r>
              <a:endParaRPr lang="zh-CN" altLang="en-US" sz="1050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177A439-1C88-48B9-8DA1-DC672B124B7B}"/>
              </a:ext>
            </a:extLst>
          </p:cNvPr>
          <p:cNvGrpSpPr/>
          <p:nvPr/>
        </p:nvGrpSpPr>
        <p:grpSpPr>
          <a:xfrm>
            <a:off x="684593" y="5333407"/>
            <a:ext cx="3065906" cy="577081"/>
            <a:chOff x="786766" y="5114717"/>
            <a:chExt cx="3065906" cy="577081"/>
          </a:xfrm>
        </p:grpSpPr>
        <p:sp>
          <p:nvSpPr>
            <p:cNvPr id="25" name="Freeform 884">
              <a:extLst>
                <a:ext uri="{FF2B5EF4-FFF2-40B4-BE49-F238E27FC236}">
                  <a16:creationId xmlns:a16="http://schemas.microsoft.com/office/drawing/2014/main" xmlns="" id="{41339D67-F77D-4BBD-8DA0-0A0ED8354C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766" y="5157846"/>
              <a:ext cx="608133" cy="496435"/>
            </a:xfrm>
            <a:custGeom>
              <a:avLst/>
              <a:gdLst>
                <a:gd name="T0" fmla="*/ 114 w 207"/>
                <a:gd name="T1" fmla="*/ 136 h 169"/>
                <a:gd name="T2" fmla="*/ 118 w 207"/>
                <a:gd name="T3" fmla="*/ 136 h 169"/>
                <a:gd name="T4" fmla="*/ 203 w 207"/>
                <a:gd name="T5" fmla="*/ 91 h 169"/>
                <a:gd name="T6" fmla="*/ 206 w 207"/>
                <a:gd name="T7" fmla="*/ 83 h 169"/>
                <a:gd name="T8" fmla="*/ 198 w 207"/>
                <a:gd name="T9" fmla="*/ 80 h 169"/>
                <a:gd name="T10" fmla="*/ 115 w 207"/>
                <a:gd name="T11" fmla="*/ 124 h 169"/>
                <a:gd name="T12" fmla="*/ 22 w 207"/>
                <a:gd name="T13" fmla="*/ 105 h 169"/>
                <a:gd name="T14" fmla="*/ 15 w 207"/>
                <a:gd name="T15" fmla="*/ 93 h 169"/>
                <a:gd name="T16" fmla="*/ 27 w 207"/>
                <a:gd name="T17" fmla="*/ 85 h 169"/>
                <a:gd name="T18" fmla="*/ 116 w 207"/>
                <a:gd name="T19" fmla="*/ 104 h 169"/>
                <a:gd name="T20" fmla="*/ 118 w 207"/>
                <a:gd name="T21" fmla="*/ 103 h 169"/>
                <a:gd name="T22" fmla="*/ 203 w 207"/>
                <a:gd name="T23" fmla="*/ 58 h 169"/>
                <a:gd name="T24" fmla="*/ 206 w 207"/>
                <a:gd name="T25" fmla="*/ 50 h 169"/>
                <a:gd name="T26" fmla="*/ 198 w 207"/>
                <a:gd name="T27" fmla="*/ 48 h 169"/>
                <a:gd name="T28" fmla="*/ 114 w 207"/>
                <a:gd name="T29" fmla="*/ 92 h 169"/>
                <a:gd name="T30" fmla="*/ 22 w 207"/>
                <a:gd name="T31" fmla="*/ 72 h 169"/>
                <a:gd name="T32" fmla="*/ 15 w 207"/>
                <a:gd name="T33" fmla="*/ 60 h 169"/>
                <a:gd name="T34" fmla="*/ 27 w 207"/>
                <a:gd name="T35" fmla="*/ 52 h 169"/>
                <a:gd name="T36" fmla="*/ 110 w 207"/>
                <a:gd name="T37" fmla="*/ 70 h 169"/>
                <a:gd name="T38" fmla="*/ 113 w 207"/>
                <a:gd name="T39" fmla="*/ 69 h 169"/>
                <a:gd name="T40" fmla="*/ 198 w 207"/>
                <a:gd name="T41" fmla="*/ 25 h 169"/>
                <a:gd name="T42" fmla="*/ 197 w 207"/>
                <a:gd name="T43" fmla="*/ 17 h 169"/>
                <a:gd name="T44" fmla="*/ 114 w 207"/>
                <a:gd name="T45" fmla="*/ 1 h 169"/>
                <a:gd name="T46" fmla="*/ 92 w 207"/>
                <a:gd name="T47" fmla="*/ 4 h 169"/>
                <a:gd name="T48" fmla="*/ 16 w 207"/>
                <a:gd name="T49" fmla="*/ 42 h 169"/>
                <a:gd name="T50" fmla="*/ 13 w 207"/>
                <a:gd name="T51" fmla="*/ 44 h 169"/>
                <a:gd name="T52" fmla="*/ 3 w 207"/>
                <a:gd name="T53" fmla="*/ 58 h 169"/>
                <a:gd name="T54" fmla="*/ 10 w 207"/>
                <a:gd name="T55" fmla="*/ 78 h 169"/>
                <a:gd name="T56" fmla="*/ 3 w 207"/>
                <a:gd name="T57" fmla="*/ 90 h 169"/>
                <a:gd name="T58" fmla="*/ 10 w 207"/>
                <a:gd name="T59" fmla="*/ 111 h 169"/>
                <a:gd name="T60" fmla="*/ 3 w 207"/>
                <a:gd name="T61" fmla="*/ 123 h 169"/>
                <a:gd name="T62" fmla="*/ 20 w 207"/>
                <a:gd name="T63" fmla="*/ 149 h 169"/>
                <a:gd name="T64" fmla="*/ 115 w 207"/>
                <a:gd name="T65" fmla="*/ 169 h 169"/>
                <a:gd name="T66" fmla="*/ 118 w 207"/>
                <a:gd name="T67" fmla="*/ 168 h 169"/>
                <a:gd name="T68" fmla="*/ 203 w 207"/>
                <a:gd name="T69" fmla="*/ 123 h 169"/>
                <a:gd name="T70" fmla="*/ 206 w 207"/>
                <a:gd name="T71" fmla="*/ 115 h 169"/>
                <a:gd name="T72" fmla="*/ 198 w 207"/>
                <a:gd name="T73" fmla="*/ 113 h 169"/>
                <a:gd name="T74" fmla="*/ 114 w 207"/>
                <a:gd name="T75" fmla="*/ 157 h 169"/>
                <a:gd name="T76" fmla="*/ 22 w 207"/>
                <a:gd name="T77" fmla="*/ 137 h 169"/>
                <a:gd name="T78" fmla="*/ 15 w 207"/>
                <a:gd name="T79" fmla="*/ 125 h 169"/>
                <a:gd name="T80" fmla="*/ 27 w 207"/>
                <a:gd name="T81" fmla="*/ 117 h 169"/>
                <a:gd name="T82" fmla="*/ 114 w 207"/>
                <a:gd name="T83" fmla="*/ 136 h 169"/>
                <a:gd name="T84" fmla="*/ 109 w 207"/>
                <a:gd name="T85" fmla="*/ 21 h 169"/>
                <a:gd name="T86" fmla="*/ 149 w 207"/>
                <a:gd name="T87" fmla="*/ 29 h 169"/>
                <a:gd name="T88" fmla="*/ 131 w 207"/>
                <a:gd name="T89" fmla="*/ 37 h 169"/>
                <a:gd name="T90" fmla="*/ 92 w 207"/>
                <a:gd name="T91" fmla="*/ 29 h 169"/>
                <a:gd name="T92" fmla="*/ 109 w 207"/>
                <a:gd name="T93" fmla="*/ 2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169">
                  <a:moveTo>
                    <a:pt x="114" y="136"/>
                  </a:moveTo>
                  <a:cubicBezTo>
                    <a:pt x="116" y="136"/>
                    <a:pt x="117" y="136"/>
                    <a:pt x="118" y="136"/>
                  </a:cubicBezTo>
                  <a:cubicBezTo>
                    <a:pt x="203" y="91"/>
                    <a:pt x="203" y="91"/>
                    <a:pt x="203" y="91"/>
                  </a:cubicBezTo>
                  <a:cubicBezTo>
                    <a:pt x="206" y="89"/>
                    <a:pt x="207" y="86"/>
                    <a:pt x="206" y="83"/>
                  </a:cubicBezTo>
                  <a:cubicBezTo>
                    <a:pt x="204" y="80"/>
                    <a:pt x="201" y="79"/>
                    <a:pt x="198" y="80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7" y="103"/>
                    <a:pt x="13" y="98"/>
                    <a:pt x="15" y="93"/>
                  </a:cubicBezTo>
                  <a:cubicBezTo>
                    <a:pt x="16" y="87"/>
                    <a:pt x="21" y="84"/>
                    <a:pt x="27" y="85"/>
                  </a:cubicBezTo>
                  <a:cubicBezTo>
                    <a:pt x="27" y="85"/>
                    <a:pt x="115" y="104"/>
                    <a:pt x="116" y="104"/>
                  </a:cubicBezTo>
                  <a:cubicBezTo>
                    <a:pt x="116" y="104"/>
                    <a:pt x="117" y="104"/>
                    <a:pt x="118" y="103"/>
                  </a:cubicBezTo>
                  <a:cubicBezTo>
                    <a:pt x="203" y="58"/>
                    <a:pt x="203" y="58"/>
                    <a:pt x="203" y="58"/>
                  </a:cubicBezTo>
                  <a:cubicBezTo>
                    <a:pt x="206" y="57"/>
                    <a:pt x="207" y="53"/>
                    <a:pt x="206" y="50"/>
                  </a:cubicBezTo>
                  <a:cubicBezTo>
                    <a:pt x="204" y="48"/>
                    <a:pt x="201" y="46"/>
                    <a:pt x="198" y="48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7" y="71"/>
                    <a:pt x="13" y="66"/>
                    <a:pt x="15" y="60"/>
                  </a:cubicBezTo>
                  <a:cubicBezTo>
                    <a:pt x="16" y="55"/>
                    <a:pt x="21" y="51"/>
                    <a:pt x="27" y="52"/>
                  </a:cubicBezTo>
                  <a:cubicBezTo>
                    <a:pt x="27" y="52"/>
                    <a:pt x="110" y="70"/>
                    <a:pt x="110" y="70"/>
                  </a:cubicBezTo>
                  <a:cubicBezTo>
                    <a:pt x="111" y="70"/>
                    <a:pt x="112" y="70"/>
                    <a:pt x="113" y="69"/>
                  </a:cubicBezTo>
                  <a:cubicBezTo>
                    <a:pt x="113" y="69"/>
                    <a:pt x="198" y="25"/>
                    <a:pt x="198" y="25"/>
                  </a:cubicBezTo>
                  <a:cubicBezTo>
                    <a:pt x="204" y="22"/>
                    <a:pt x="203" y="19"/>
                    <a:pt x="197" y="17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08" y="0"/>
                    <a:pt x="98" y="1"/>
                    <a:pt x="92" y="4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4" y="42"/>
                    <a:pt x="14" y="43"/>
                    <a:pt x="13" y="44"/>
                  </a:cubicBezTo>
                  <a:cubicBezTo>
                    <a:pt x="8" y="47"/>
                    <a:pt x="4" y="52"/>
                    <a:pt x="3" y="58"/>
                  </a:cubicBezTo>
                  <a:cubicBezTo>
                    <a:pt x="1" y="66"/>
                    <a:pt x="4" y="73"/>
                    <a:pt x="10" y="78"/>
                  </a:cubicBezTo>
                  <a:cubicBezTo>
                    <a:pt x="6" y="81"/>
                    <a:pt x="4" y="85"/>
                    <a:pt x="3" y="90"/>
                  </a:cubicBezTo>
                  <a:cubicBezTo>
                    <a:pt x="1" y="98"/>
                    <a:pt x="4" y="106"/>
                    <a:pt x="10" y="111"/>
                  </a:cubicBezTo>
                  <a:cubicBezTo>
                    <a:pt x="6" y="114"/>
                    <a:pt x="4" y="118"/>
                    <a:pt x="3" y="123"/>
                  </a:cubicBezTo>
                  <a:cubicBezTo>
                    <a:pt x="0" y="134"/>
                    <a:pt x="8" y="146"/>
                    <a:pt x="20" y="149"/>
                  </a:cubicBezTo>
                  <a:cubicBezTo>
                    <a:pt x="20" y="149"/>
                    <a:pt x="114" y="169"/>
                    <a:pt x="115" y="169"/>
                  </a:cubicBezTo>
                  <a:cubicBezTo>
                    <a:pt x="116" y="169"/>
                    <a:pt x="117" y="169"/>
                    <a:pt x="118" y="168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06" y="122"/>
                    <a:pt x="207" y="118"/>
                    <a:pt x="206" y="115"/>
                  </a:cubicBezTo>
                  <a:cubicBezTo>
                    <a:pt x="204" y="113"/>
                    <a:pt x="201" y="111"/>
                    <a:pt x="198" y="113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7" y="136"/>
                    <a:pt x="13" y="131"/>
                    <a:pt x="15" y="125"/>
                  </a:cubicBezTo>
                  <a:cubicBezTo>
                    <a:pt x="16" y="120"/>
                    <a:pt x="21" y="116"/>
                    <a:pt x="27" y="117"/>
                  </a:cubicBezTo>
                  <a:cubicBezTo>
                    <a:pt x="27" y="117"/>
                    <a:pt x="114" y="136"/>
                    <a:pt x="114" y="136"/>
                  </a:cubicBezTo>
                  <a:close/>
                  <a:moveTo>
                    <a:pt x="109" y="21"/>
                  </a:moveTo>
                  <a:cubicBezTo>
                    <a:pt x="149" y="29"/>
                    <a:pt x="149" y="29"/>
                    <a:pt x="149" y="29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92" y="29"/>
                    <a:pt x="92" y="29"/>
                    <a:pt x="92" y="29"/>
                  </a:cubicBezTo>
                  <a:lnTo>
                    <a:pt x="109" y="2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982C362-07AD-45F3-8A9A-BBF4E157EE2E}"/>
                </a:ext>
              </a:extLst>
            </p:cNvPr>
            <p:cNvSpPr txBox="1"/>
            <p:nvPr/>
          </p:nvSpPr>
          <p:spPr>
            <a:xfrm>
              <a:off x="1496736" y="5114717"/>
              <a:ext cx="235593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Pellentesque habitant morbi tristique senectus et netus et malesuada fames ac turpis egestas</a:t>
              </a:r>
              <a:endParaRPr lang="zh-CN" altLang="en-US" sz="1050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E9BE3A37-9D37-4A64-B6BE-0A18A05C62F9}"/>
              </a:ext>
            </a:extLst>
          </p:cNvPr>
          <p:cNvGrpSpPr/>
          <p:nvPr/>
        </p:nvGrpSpPr>
        <p:grpSpPr>
          <a:xfrm>
            <a:off x="3947917" y="4045085"/>
            <a:ext cx="3029217" cy="577081"/>
            <a:chOff x="4050090" y="3826395"/>
            <a:chExt cx="3029217" cy="577081"/>
          </a:xfrm>
        </p:grpSpPr>
        <p:sp>
          <p:nvSpPr>
            <p:cNvPr id="27" name="Freeform 863">
              <a:extLst>
                <a:ext uri="{FF2B5EF4-FFF2-40B4-BE49-F238E27FC236}">
                  <a16:creationId xmlns:a16="http://schemas.microsoft.com/office/drawing/2014/main" xmlns="" id="{DEC11076-4B0A-4FD2-B69E-FA831DFFB4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0090" y="3846172"/>
              <a:ext cx="514434" cy="557304"/>
            </a:xfrm>
            <a:custGeom>
              <a:avLst/>
              <a:gdLst>
                <a:gd name="T0" fmla="*/ 112 w 272"/>
                <a:gd name="T1" fmla="*/ 3 h 295"/>
                <a:gd name="T2" fmla="*/ 247 w 272"/>
                <a:gd name="T3" fmla="*/ 73 h 295"/>
                <a:gd name="T4" fmla="*/ 60 w 272"/>
                <a:gd name="T5" fmla="*/ 213 h 295"/>
                <a:gd name="T6" fmla="*/ 88 w 272"/>
                <a:gd name="T7" fmla="*/ 20 h 295"/>
                <a:gd name="T8" fmla="*/ 53 w 272"/>
                <a:gd name="T9" fmla="*/ 164 h 295"/>
                <a:gd name="T10" fmla="*/ 236 w 272"/>
                <a:gd name="T11" fmla="*/ 30 h 295"/>
                <a:gd name="T12" fmla="*/ 222 w 272"/>
                <a:gd name="T13" fmla="*/ 146 h 295"/>
                <a:gd name="T14" fmla="*/ 207 w 272"/>
                <a:gd name="T15" fmla="*/ 219 h 295"/>
                <a:gd name="T16" fmla="*/ 46 w 272"/>
                <a:gd name="T17" fmla="*/ 178 h 295"/>
                <a:gd name="T18" fmla="*/ 194 w 272"/>
                <a:gd name="T19" fmla="*/ 220 h 295"/>
                <a:gd name="T20" fmla="*/ 102 w 272"/>
                <a:gd name="T21" fmla="*/ 180 h 295"/>
                <a:gd name="T22" fmla="*/ 123 w 272"/>
                <a:gd name="T23" fmla="*/ 37 h 295"/>
                <a:gd name="T24" fmla="*/ 208 w 272"/>
                <a:gd name="T25" fmla="*/ 65 h 295"/>
                <a:gd name="T26" fmla="*/ 123 w 272"/>
                <a:gd name="T27" fmla="*/ 37 h 295"/>
                <a:gd name="T28" fmla="*/ 121 w 272"/>
                <a:gd name="T29" fmla="*/ 65 h 295"/>
                <a:gd name="T30" fmla="*/ 198 w 272"/>
                <a:gd name="T31" fmla="*/ 68 h 295"/>
                <a:gd name="T32" fmla="*/ 4 w 272"/>
                <a:gd name="T33" fmla="*/ 93 h 295"/>
                <a:gd name="T34" fmla="*/ 67 w 272"/>
                <a:gd name="T35" fmla="*/ 60 h 295"/>
                <a:gd name="T36" fmla="*/ 92 w 272"/>
                <a:gd name="T37" fmla="*/ 146 h 295"/>
                <a:gd name="T38" fmla="*/ 158 w 272"/>
                <a:gd name="T39" fmla="*/ 90 h 295"/>
                <a:gd name="T40" fmla="*/ 188 w 272"/>
                <a:gd name="T41" fmla="*/ 146 h 295"/>
                <a:gd name="T42" fmla="*/ 115 w 272"/>
                <a:gd name="T43" fmla="*/ 70 h 295"/>
                <a:gd name="T44" fmla="*/ 163 w 272"/>
                <a:gd name="T45" fmla="*/ 103 h 295"/>
                <a:gd name="T46" fmla="*/ 170 w 272"/>
                <a:gd name="T47" fmla="*/ 129 h 295"/>
                <a:gd name="T48" fmla="*/ 130 w 272"/>
                <a:gd name="T49" fmla="*/ 150 h 295"/>
                <a:gd name="T50" fmla="*/ 171 w 272"/>
                <a:gd name="T51" fmla="*/ 142 h 295"/>
                <a:gd name="T52" fmla="*/ 240 w 272"/>
                <a:gd name="T53" fmla="*/ 149 h 295"/>
                <a:gd name="T54" fmla="*/ 247 w 272"/>
                <a:gd name="T55" fmla="*/ 205 h 295"/>
                <a:gd name="T56" fmla="*/ 111 w 272"/>
                <a:gd name="T57" fmla="*/ 282 h 295"/>
                <a:gd name="T58" fmla="*/ 168 w 272"/>
                <a:gd name="T59" fmla="*/ 236 h 295"/>
                <a:gd name="T60" fmla="*/ 103 w 272"/>
                <a:gd name="T61" fmla="*/ 286 h 295"/>
                <a:gd name="T62" fmla="*/ 272 w 272"/>
                <a:gd name="T63" fmla="*/ 226 h 295"/>
                <a:gd name="T64" fmla="*/ 267 w 272"/>
                <a:gd name="T65" fmla="*/ 19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2" h="295">
                  <a:moveTo>
                    <a:pt x="88" y="20"/>
                  </a:moveTo>
                  <a:cubicBezTo>
                    <a:pt x="90" y="10"/>
                    <a:pt x="100" y="0"/>
                    <a:pt x="112" y="3"/>
                  </a:cubicBezTo>
                  <a:cubicBezTo>
                    <a:pt x="157" y="8"/>
                    <a:pt x="203" y="14"/>
                    <a:pt x="248" y="20"/>
                  </a:cubicBezTo>
                  <a:cubicBezTo>
                    <a:pt x="244" y="38"/>
                    <a:pt x="244" y="55"/>
                    <a:pt x="247" y="73"/>
                  </a:cubicBezTo>
                  <a:cubicBezTo>
                    <a:pt x="238" y="127"/>
                    <a:pt x="227" y="180"/>
                    <a:pt x="218" y="234"/>
                  </a:cubicBezTo>
                  <a:cubicBezTo>
                    <a:pt x="165" y="229"/>
                    <a:pt x="112" y="220"/>
                    <a:pt x="60" y="213"/>
                  </a:cubicBezTo>
                  <a:cubicBezTo>
                    <a:pt x="43" y="211"/>
                    <a:pt x="30" y="193"/>
                    <a:pt x="37" y="177"/>
                  </a:cubicBezTo>
                  <a:cubicBezTo>
                    <a:pt x="54" y="125"/>
                    <a:pt x="71" y="73"/>
                    <a:pt x="88" y="20"/>
                  </a:cubicBezTo>
                  <a:close/>
                  <a:moveTo>
                    <a:pt x="102" y="14"/>
                  </a:moveTo>
                  <a:cubicBezTo>
                    <a:pt x="84" y="63"/>
                    <a:pt x="69" y="114"/>
                    <a:pt x="53" y="164"/>
                  </a:cubicBezTo>
                  <a:cubicBezTo>
                    <a:pt x="103" y="167"/>
                    <a:pt x="153" y="176"/>
                    <a:pt x="203" y="180"/>
                  </a:cubicBezTo>
                  <a:cubicBezTo>
                    <a:pt x="214" y="130"/>
                    <a:pt x="225" y="80"/>
                    <a:pt x="236" y="30"/>
                  </a:cubicBezTo>
                  <a:cubicBezTo>
                    <a:pt x="192" y="24"/>
                    <a:pt x="147" y="17"/>
                    <a:pt x="102" y="14"/>
                  </a:cubicBezTo>
                  <a:close/>
                  <a:moveTo>
                    <a:pt x="222" y="146"/>
                  </a:moveTo>
                  <a:cubicBezTo>
                    <a:pt x="217" y="162"/>
                    <a:pt x="217" y="179"/>
                    <a:pt x="207" y="193"/>
                  </a:cubicBezTo>
                  <a:cubicBezTo>
                    <a:pt x="200" y="200"/>
                    <a:pt x="206" y="210"/>
                    <a:pt x="207" y="219"/>
                  </a:cubicBezTo>
                  <a:cubicBezTo>
                    <a:pt x="216" y="196"/>
                    <a:pt x="219" y="170"/>
                    <a:pt x="222" y="146"/>
                  </a:cubicBezTo>
                  <a:close/>
                  <a:moveTo>
                    <a:pt x="46" y="178"/>
                  </a:moveTo>
                  <a:cubicBezTo>
                    <a:pt x="45" y="188"/>
                    <a:pt x="49" y="200"/>
                    <a:pt x="61" y="202"/>
                  </a:cubicBezTo>
                  <a:cubicBezTo>
                    <a:pt x="105" y="209"/>
                    <a:pt x="150" y="215"/>
                    <a:pt x="194" y="220"/>
                  </a:cubicBezTo>
                  <a:cubicBezTo>
                    <a:pt x="193" y="210"/>
                    <a:pt x="193" y="200"/>
                    <a:pt x="192" y="190"/>
                  </a:cubicBezTo>
                  <a:cubicBezTo>
                    <a:pt x="162" y="188"/>
                    <a:pt x="132" y="183"/>
                    <a:pt x="102" y="180"/>
                  </a:cubicBezTo>
                  <a:cubicBezTo>
                    <a:pt x="83" y="178"/>
                    <a:pt x="64" y="173"/>
                    <a:pt x="46" y="178"/>
                  </a:cubicBezTo>
                  <a:close/>
                  <a:moveTo>
                    <a:pt x="123" y="37"/>
                  </a:moveTo>
                  <a:cubicBezTo>
                    <a:pt x="122" y="42"/>
                    <a:pt x="121" y="50"/>
                    <a:pt x="120" y="54"/>
                  </a:cubicBezTo>
                  <a:cubicBezTo>
                    <a:pt x="150" y="57"/>
                    <a:pt x="179" y="62"/>
                    <a:pt x="208" y="65"/>
                  </a:cubicBezTo>
                  <a:cubicBezTo>
                    <a:pt x="208" y="61"/>
                    <a:pt x="209" y="52"/>
                    <a:pt x="210" y="48"/>
                  </a:cubicBezTo>
                  <a:cubicBezTo>
                    <a:pt x="181" y="44"/>
                    <a:pt x="152" y="40"/>
                    <a:pt x="123" y="37"/>
                  </a:cubicBezTo>
                  <a:close/>
                  <a:moveTo>
                    <a:pt x="114" y="59"/>
                  </a:moveTo>
                  <a:cubicBezTo>
                    <a:pt x="116" y="61"/>
                    <a:pt x="119" y="64"/>
                    <a:pt x="121" y="65"/>
                  </a:cubicBezTo>
                  <a:cubicBezTo>
                    <a:pt x="150" y="70"/>
                    <a:pt x="179" y="76"/>
                    <a:pt x="208" y="75"/>
                  </a:cubicBezTo>
                  <a:cubicBezTo>
                    <a:pt x="206" y="73"/>
                    <a:pt x="201" y="70"/>
                    <a:pt x="198" y="68"/>
                  </a:cubicBezTo>
                  <a:cubicBezTo>
                    <a:pt x="170" y="65"/>
                    <a:pt x="142" y="59"/>
                    <a:pt x="114" y="59"/>
                  </a:cubicBezTo>
                  <a:close/>
                  <a:moveTo>
                    <a:pt x="4" y="93"/>
                  </a:moveTo>
                  <a:cubicBezTo>
                    <a:pt x="0" y="119"/>
                    <a:pt x="23" y="140"/>
                    <a:pt x="34" y="163"/>
                  </a:cubicBezTo>
                  <a:cubicBezTo>
                    <a:pt x="45" y="129"/>
                    <a:pt x="57" y="94"/>
                    <a:pt x="67" y="60"/>
                  </a:cubicBezTo>
                  <a:cubicBezTo>
                    <a:pt x="46" y="69"/>
                    <a:pt x="14" y="68"/>
                    <a:pt x="4" y="93"/>
                  </a:cubicBezTo>
                  <a:close/>
                  <a:moveTo>
                    <a:pt x="92" y="146"/>
                  </a:moveTo>
                  <a:cubicBezTo>
                    <a:pt x="100" y="145"/>
                    <a:pt x="112" y="152"/>
                    <a:pt x="118" y="143"/>
                  </a:cubicBezTo>
                  <a:cubicBezTo>
                    <a:pt x="132" y="126"/>
                    <a:pt x="144" y="107"/>
                    <a:pt x="158" y="90"/>
                  </a:cubicBezTo>
                  <a:cubicBezTo>
                    <a:pt x="164" y="89"/>
                    <a:pt x="169" y="87"/>
                    <a:pt x="175" y="86"/>
                  </a:cubicBezTo>
                  <a:cubicBezTo>
                    <a:pt x="180" y="106"/>
                    <a:pt x="184" y="126"/>
                    <a:pt x="188" y="146"/>
                  </a:cubicBezTo>
                  <a:cubicBezTo>
                    <a:pt x="194" y="125"/>
                    <a:pt x="199" y="103"/>
                    <a:pt x="203" y="81"/>
                  </a:cubicBezTo>
                  <a:cubicBezTo>
                    <a:pt x="174" y="78"/>
                    <a:pt x="144" y="74"/>
                    <a:pt x="115" y="70"/>
                  </a:cubicBezTo>
                  <a:cubicBezTo>
                    <a:pt x="107" y="95"/>
                    <a:pt x="99" y="121"/>
                    <a:pt x="92" y="146"/>
                  </a:cubicBezTo>
                  <a:close/>
                  <a:moveTo>
                    <a:pt x="163" y="103"/>
                  </a:moveTo>
                  <a:cubicBezTo>
                    <a:pt x="158" y="111"/>
                    <a:pt x="153" y="118"/>
                    <a:pt x="148" y="126"/>
                  </a:cubicBezTo>
                  <a:cubicBezTo>
                    <a:pt x="155" y="127"/>
                    <a:pt x="163" y="128"/>
                    <a:pt x="170" y="129"/>
                  </a:cubicBezTo>
                  <a:cubicBezTo>
                    <a:pt x="168" y="120"/>
                    <a:pt x="166" y="112"/>
                    <a:pt x="163" y="103"/>
                  </a:cubicBezTo>
                  <a:close/>
                  <a:moveTo>
                    <a:pt x="130" y="150"/>
                  </a:moveTo>
                  <a:cubicBezTo>
                    <a:pt x="145" y="152"/>
                    <a:pt x="159" y="154"/>
                    <a:pt x="174" y="156"/>
                  </a:cubicBezTo>
                  <a:cubicBezTo>
                    <a:pt x="173" y="152"/>
                    <a:pt x="172" y="145"/>
                    <a:pt x="171" y="142"/>
                  </a:cubicBezTo>
                  <a:cubicBezTo>
                    <a:pt x="157" y="138"/>
                    <a:pt x="138" y="133"/>
                    <a:pt x="130" y="150"/>
                  </a:cubicBezTo>
                  <a:close/>
                  <a:moveTo>
                    <a:pt x="240" y="149"/>
                  </a:moveTo>
                  <a:cubicBezTo>
                    <a:pt x="237" y="170"/>
                    <a:pt x="233" y="191"/>
                    <a:pt x="230" y="212"/>
                  </a:cubicBezTo>
                  <a:cubicBezTo>
                    <a:pt x="235" y="210"/>
                    <a:pt x="241" y="208"/>
                    <a:pt x="247" y="205"/>
                  </a:cubicBezTo>
                  <a:cubicBezTo>
                    <a:pt x="249" y="211"/>
                    <a:pt x="251" y="217"/>
                    <a:pt x="253" y="223"/>
                  </a:cubicBezTo>
                  <a:cubicBezTo>
                    <a:pt x="205" y="243"/>
                    <a:pt x="158" y="263"/>
                    <a:pt x="111" y="282"/>
                  </a:cubicBezTo>
                  <a:cubicBezTo>
                    <a:pt x="109" y="274"/>
                    <a:pt x="106" y="264"/>
                    <a:pt x="115" y="260"/>
                  </a:cubicBezTo>
                  <a:cubicBezTo>
                    <a:pt x="132" y="250"/>
                    <a:pt x="151" y="245"/>
                    <a:pt x="168" y="236"/>
                  </a:cubicBezTo>
                  <a:cubicBezTo>
                    <a:pt x="134" y="231"/>
                    <a:pt x="101" y="226"/>
                    <a:pt x="67" y="222"/>
                  </a:cubicBezTo>
                  <a:cubicBezTo>
                    <a:pt x="78" y="243"/>
                    <a:pt x="89" y="265"/>
                    <a:pt x="103" y="286"/>
                  </a:cubicBezTo>
                  <a:cubicBezTo>
                    <a:pt x="108" y="295"/>
                    <a:pt x="120" y="291"/>
                    <a:pt x="128" y="287"/>
                  </a:cubicBezTo>
                  <a:cubicBezTo>
                    <a:pt x="176" y="267"/>
                    <a:pt x="224" y="248"/>
                    <a:pt x="272" y="226"/>
                  </a:cubicBezTo>
                  <a:cubicBezTo>
                    <a:pt x="267" y="220"/>
                    <a:pt x="263" y="214"/>
                    <a:pt x="258" y="208"/>
                  </a:cubicBezTo>
                  <a:cubicBezTo>
                    <a:pt x="261" y="202"/>
                    <a:pt x="265" y="196"/>
                    <a:pt x="267" y="190"/>
                  </a:cubicBezTo>
                  <a:cubicBezTo>
                    <a:pt x="259" y="176"/>
                    <a:pt x="250" y="162"/>
                    <a:pt x="240" y="14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56973A07-24A0-4DAA-90C9-655E1E81A945}"/>
                </a:ext>
              </a:extLst>
            </p:cNvPr>
            <p:cNvSpPr txBox="1"/>
            <p:nvPr/>
          </p:nvSpPr>
          <p:spPr>
            <a:xfrm>
              <a:off x="4723371" y="3826395"/>
              <a:ext cx="235593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Pellentesque habitant morbi tristique senectus et netus et malesuada fames ac turpis egestas</a:t>
              </a:r>
              <a:endParaRPr lang="zh-CN" altLang="en-US" sz="1050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8306CA9-E0F9-421E-B363-D1D12FEBBA89}"/>
              </a:ext>
            </a:extLst>
          </p:cNvPr>
          <p:cNvGrpSpPr/>
          <p:nvPr/>
        </p:nvGrpSpPr>
        <p:grpSpPr>
          <a:xfrm>
            <a:off x="3863835" y="5277010"/>
            <a:ext cx="3113299" cy="577081"/>
            <a:chOff x="3966008" y="5058320"/>
            <a:chExt cx="3113299" cy="577081"/>
          </a:xfrm>
        </p:grpSpPr>
        <p:sp>
          <p:nvSpPr>
            <p:cNvPr id="29" name="Freeform 911">
              <a:extLst>
                <a:ext uri="{FF2B5EF4-FFF2-40B4-BE49-F238E27FC236}">
                  <a16:creationId xmlns:a16="http://schemas.microsoft.com/office/drawing/2014/main" xmlns="" id="{EED8D0B8-7CB5-49E9-8A52-FE867E55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6008" y="5157846"/>
              <a:ext cx="682598" cy="43438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rgbClr val="252D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DF90AD6-FDE0-4CDE-8DDB-2A82112DE14F}"/>
                </a:ext>
              </a:extLst>
            </p:cNvPr>
            <p:cNvSpPr txBox="1"/>
            <p:nvPr/>
          </p:nvSpPr>
          <p:spPr>
            <a:xfrm>
              <a:off x="4723371" y="5058320"/>
              <a:ext cx="2355936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/>
                <a:t>Pellentesque habitant morbi tristique senectus et netus et malesuada fames ac turpis egestas</a:t>
              </a:r>
              <a:endParaRPr lang="zh-CN" altLang="en-US" sz="1050" dirty="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DC5229F-A387-4FE7-B1BE-31E2C1D40745}"/>
              </a:ext>
            </a:extLst>
          </p:cNvPr>
          <p:cNvSpPr txBox="1"/>
          <p:nvPr/>
        </p:nvSpPr>
        <p:spPr>
          <a:xfrm>
            <a:off x="10925342" y="6194328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361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1828</TotalTime>
  <Words>1533</Words>
  <Application>Microsoft Office PowerPoint</Application>
  <PresentationFormat>宽屏</PresentationFormat>
  <Paragraphs>200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Gill Sans</vt:lpstr>
      <vt:lpstr>等线</vt:lpstr>
      <vt:lpstr>等线 Light</vt:lpstr>
      <vt:lpstr>方正综艺简体</vt:lpstr>
      <vt:lpstr>黑体</vt:lpstr>
      <vt:lpstr>宋体</vt:lpstr>
      <vt:lpstr>幼圆</vt:lpstr>
      <vt:lpstr>Arial</vt:lpstr>
      <vt:lpstr>Calibri</vt:lpstr>
      <vt:lpstr>Calibri Light</vt:lpstr>
      <vt:lpstr>Segoe UI Symbol</vt:lpstr>
      <vt:lpstr>Times New Roman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看◆花开花落☆云卷云舒</dc:creator>
  <cp:keywords>51PPT模板网</cp:keywords>
  <dc:description>www.51pptmoban.com</dc:description>
  <cp:lastModifiedBy>阳光 男孩</cp:lastModifiedBy>
  <cp:revision>165</cp:revision>
  <dcterms:created xsi:type="dcterms:W3CDTF">2019-07-20T03:01:14Z</dcterms:created>
  <dcterms:modified xsi:type="dcterms:W3CDTF">2019-08-07T14:16:54Z</dcterms:modified>
</cp:coreProperties>
</file>