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D3FA"/>
    <a:srgbClr val="1F6F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946" y="2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E4F87-C928-457D-B0B6-368947307B6C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2A5A6-7BF6-47F5-A4F4-6FCA19EB9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来源：公众号：陈西设计之家。微信搜索：陈西设计之家。领取更多原创</a:t>
            </a:r>
            <a:r>
              <a:rPr lang="en-US" altLang="zh-CN" sz="1200" dirty="0"/>
              <a:t>PPT</a:t>
            </a:r>
            <a:r>
              <a:rPr lang="zh-CN" altLang="en-US" sz="1200" dirty="0"/>
              <a:t>模板，简历，教程。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2A5A6-7BF6-47F5-A4F4-6FCA19EB95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63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来源：公众号：陈西设计之家。微信搜索：陈西设计之家。领取更多原创</a:t>
            </a:r>
            <a:r>
              <a:rPr lang="en-US" altLang="zh-CN" sz="1200" dirty="0"/>
              <a:t>PPT</a:t>
            </a:r>
            <a:r>
              <a:rPr lang="zh-CN" altLang="en-US" sz="1200" dirty="0"/>
              <a:t>模板，简历，教程。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2A5A6-7BF6-47F5-A4F4-6FCA19EB95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08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来源：公众号：陈西设计之家。微信搜索：陈西设计之家。领取更多原创</a:t>
            </a:r>
            <a:r>
              <a:rPr lang="en-US" altLang="zh-CN" sz="1200" dirty="0"/>
              <a:t>PPT</a:t>
            </a:r>
            <a:r>
              <a:rPr lang="zh-CN" altLang="en-US" sz="1200" dirty="0"/>
              <a:t>模板，简历，教程。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2A5A6-7BF6-47F5-A4F4-6FCA19EB95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来源：公众号：陈西设计之家。微信搜索：陈西设计之家。可以领取更多免费原创</a:t>
            </a:r>
            <a:r>
              <a:rPr lang="en-US" altLang="zh-CN" dirty="0"/>
              <a:t>PPT</a:t>
            </a:r>
            <a:r>
              <a:rPr lang="zh-CN" altLang="en-US" dirty="0"/>
              <a:t>模板，简历模板，教程。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2A5A6-7BF6-47F5-A4F4-6FCA19EB952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95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76F866-97CF-47CB-A439-752B7DE0B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94C3254-C78B-44DF-AA1C-467F0779E6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DD82CE-A95A-49C9-9877-60CF6A2DF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7F389A-5AE8-41F5-AB06-D7A74B9F4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F0D1E5-846C-4106-A466-5439350E6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04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E5C4A0E-6EBB-4771-9253-F80D34DC96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DC04700-17DC-4E73-B5DF-C079F898A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A14484-DAEA-43D1-B47B-A7F39B945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7A245E9-A212-443E-9654-455208604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3F5407-0BBE-4A4F-ADA2-E74ED295C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28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D626C7-DB59-43FE-B1DE-4D020904C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AAC92DA-DA4E-4FAD-9D6F-34A28C1472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2A070B3-4632-4F9A-8D3B-09124AB1B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2EC7B5-1659-4945-84E0-CCF08483F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9E2645-3DE3-4D4F-A218-26D5020AB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9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E28C8F-5F4E-49C9-8B8F-13FAA0E48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BFA2DB-048A-4069-AD06-2405991FB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CDD9FE-B330-47D9-9361-B67169F5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73EBA1-7405-43C0-B53F-0C977C87D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16AB57-F534-4B68-BA8B-114D86759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201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046156-59D3-4DE9-9095-830BEC1DA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8E93AA0-2431-4B7B-97C5-A53A4B7857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EEEB95D-A9FF-4C3F-8419-2D6A87F69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5063E8-16A4-42E1-8465-F53C9C89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C6F4EBB-22BB-406A-A87E-EC6F854D4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7DC647-DACB-4543-8B93-E535BAEA0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0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A46C48-A84F-4570-B1FF-9EABF563C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3C34458-F263-4E58-8D21-91B7869E6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3AC2E8A-0519-4FB4-8801-88FE3E69C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3D9EDA9-8FA8-4BA6-BBE4-231D8D9542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4DCDEF7-4752-4BCC-B08F-00EFEEB445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71D28C0-5EDE-49EB-B44B-FD8BFCE49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F87FAEA-0176-40BE-8CFF-58BD756F0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1698098-851A-4971-9374-C3E83FC98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3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9EA08D-2AEA-4749-A225-427D25E63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2672401-6941-4BAC-BBD9-F44D97C3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EA069CC-EAE0-4358-B453-403DDBE08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E4E6254-12C2-44BD-B279-AB5CDA176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1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6547F79-5D7F-4CF2-9463-D71B58AE0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8B9A8B8-E0DA-4123-871A-FC8DCC5A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D006F6-0429-48CF-B2E4-639779447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7EE5B6-536A-4616-A49C-70A55F51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72E2F42-D63E-4CE2-8195-50FB53EFD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92AF9F4-3982-4FA1-8BFB-FCAA8FF1E4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47F0579-9019-4E5B-92E5-C09155AEE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EDE4C6-F57C-4C4C-9C08-916952F1F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10A71A1-4D8B-4F72-83D6-EE4BCA429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41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363984-807E-49AC-BD9C-AEE049BFA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19FACD1-ED79-4C1D-9B48-9063C9BC68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A0F970-8954-4345-B474-5DEED644A6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8F6E9D7-E8AC-43EC-A2BB-E61B4C4E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8481CE2-76D1-44DF-9F1F-14231E15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DE62A2-6624-4E26-B69A-5D4BF0FAB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9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E6BFAE5-69DF-4E33-852E-0533BAA5A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9FBA10A-5059-4406-97A7-69C96A559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BCAC86-F29F-430C-B860-0E2B898BF5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11E7C-DBF6-460A-B4AF-EB08C1CAF044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B7F79C-677B-4A10-AAFC-3733373AF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EA67C8-B272-4B2E-BBE8-2370B1DFA3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D7327-62F4-40A4-B70B-605522CE03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A0958D7-BFE0-43C1-9F52-2EDB6F90374D}"/>
              </a:ext>
            </a:extLst>
          </p:cNvPr>
          <p:cNvSpPr/>
          <p:nvPr userDrawn="1"/>
        </p:nvSpPr>
        <p:spPr>
          <a:xfrm>
            <a:off x="-3857206" y="-1964616"/>
            <a:ext cx="199064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  <a:alpha val="70000"/>
                  </a:schemeClr>
                </a:solidFill>
              </a:rPr>
              <a:t>来源：公众号：陈西设计之家。微信搜索：陈西设计之家。领取更多原创</a:t>
            </a:r>
            <a:r>
              <a:rPr lang="en-US" altLang="zh-CN" sz="3600" b="1" dirty="0">
                <a:solidFill>
                  <a:schemeClr val="bg1">
                    <a:lumMod val="75000"/>
                    <a:alpha val="70000"/>
                  </a:schemeClr>
                </a:solidFill>
              </a:rPr>
              <a:t>PPT</a:t>
            </a:r>
            <a:r>
              <a:rPr lang="zh-CN" altLang="en-US" sz="3600" b="1" dirty="0">
                <a:solidFill>
                  <a:schemeClr val="bg1">
                    <a:lumMod val="75000"/>
                    <a:alpha val="70000"/>
                  </a:schemeClr>
                </a:solidFill>
              </a:rPr>
              <a:t>模板，简历，教程。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3DB97F8-5593-44A2-9B63-978D7829149A}"/>
              </a:ext>
            </a:extLst>
          </p:cNvPr>
          <p:cNvSpPr/>
          <p:nvPr userDrawn="1"/>
        </p:nvSpPr>
        <p:spPr>
          <a:xfrm>
            <a:off x="18516600" y="11620500"/>
            <a:ext cx="571500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71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1552575" y="2019300"/>
            <a:ext cx="9086850" cy="2819400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1828800" y="2219325"/>
            <a:ext cx="8534400" cy="2419350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2552700" y="250567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年终总结汇报演示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2600325" y="3519489"/>
            <a:ext cx="6991350" cy="0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F685CAF-84F1-44E6-BB07-C11D17052E26}"/>
              </a:ext>
            </a:extLst>
          </p:cNvPr>
          <p:cNvSpPr txBox="1"/>
          <p:nvPr/>
        </p:nvSpPr>
        <p:spPr>
          <a:xfrm>
            <a:off x="5105400" y="808828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2D9B213-C92F-4B1B-A4F0-5C0DAF854E21}"/>
              </a:ext>
            </a:extLst>
          </p:cNvPr>
          <p:cNvSpPr txBox="1"/>
          <p:nvPr/>
        </p:nvSpPr>
        <p:spPr>
          <a:xfrm>
            <a:off x="2552700" y="3629026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B51D8F37-0CCE-4B63-AA9A-905F5AE3B78F}"/>
              </a:ext>
            </a:extLst>
          </p:cNvPr>
          <p:cNvSpPr/>
          <p:nvPr/>
        </p:nvSpPr>
        <p:spPr>
          <a:xfrm>
            <a:off x="4683124" y="5482660"/>
            <a:ext cx="2825752" cy="486429"/>
          </a:xfrm>
          <a:prstGeom prst="roundRect">
            <a:avLst>
              <a:gd name="adj" fmla="val 50000"/>
            </a:avLst>
          </a:prstGeom>
          <a:solidFill>
            <a:srgbClr val="1F6FB5"/>
          </a:solidFill>
          <a:ln>
            <a:noFill/>
          </a:ln>
          <a:effectLst>
            <a:outerShdw blurRad="698500" sx="108000" sy="108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1D50BCE-149E-44B1-BA23-8FC6AD579256}"/>
              </a:ext>
            </a:extLst>
          </p:cNvPr>
          <p:cNvSpPr txBox="1"/>
          <p:nvPr/>
        </p:nvSpPr>
        <p:spPr>
          <a:xfrm>
            <a:off x="4876800" y="5547558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</a:t>
            </a:r>
          </a:p>
        </p:txBody>
      </p: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813537" y="5625381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>
            <a:extLst>
              <a:ext uri="{FF2B5EF4-FFF2-40B4-BE49-F238E27FC236}">
                <a16:creationId xmlns:a16="http://schemas.microsoft.com/office/drawing/2014/main" xmlns="" id="{33E38AF9-9CD2-4EBF-A1E2-2A56E5151B14}"/>
              </a:ext>
            </a:extLst>
          </p:cNvPr>
          <p:cNvSpPr/>
          <p:nvPr/>
        </p:nvSpPr>
        <p:spPr>
          <a:xfrm rot="12320510">
            <a:off x="10197015" y="86396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柱体 18">
            <a:extLst>
              <a:ext uri="{FF2B5EF4-FFF2-40B4-BE49-F238E27FC236}">
                <a16:creationId xmlns:a16="http://schemas.microsoft.com/office/drawing/2014/main" xmlns="" id="{5038C91B-E149-4B4E-B367-172A693E6220}"/>
              </a:ext>
            </a:extLst>
          </p:cNvPr>
          <p:cNvSpPr/>
          <p:nvPr/>
        </p:nvSpPr>
        <p:spPr>
          <a:xfrm rot="2502915">
            <a:off x="11499810" y="2805748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柱体 20">
            <a:extLst>
              <a:ext uri="{FF2B5EF4-FFF2-40B4-BE49-F238E27FC236}">
                <a16:creationId xmlns:a16="http://schemas.microsoft.com/office/drawing/2014/main" xmlns="" id="{83C5F3DA-257E-41C1-B372-4950EE3ECBB3}"/>
              </a:ext>
            </a:extLst>
          </p:cNvPr>
          <p:cNvSpPr/>
          <p:nvPr/>
        </p:nvSpPr>
        <p:spPr>
          <a:xfrm rot="18944764">
            <a:off x="10648306" y="6364539"/>
            <a:ext cx="336374" cy="818007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>
            <a:extLst>
              <a:ext uri="{FF2B5EF4-FFF2-40B4-BE49-F238E27FC236}">
                <a16:creationId xmlns:a16="http://schemas.microsoft.com/office/drawing/2014/main" xmlns="" id="{5E02A7FA-4733-4FDE-8889-80872AD9ABB7}"/>
              </a:ext>
            </a:extLst>
          </p:cNvPr>
          <p:cNvSpPr/>
          <p:nvPr/>
        </p:nvSpPr>
        <p:spPr>
          <a:xfrm rot="2070452">
            <a:off x="8548940" y="5861265"/>
            <a:ext cx="525031" cy="525031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3746494" y="5998908"/>
            <a:ext cx="255399" cy="25539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星之所在--来源：公众号：陈西设计之家">
            <a:hlinkClick r:id="" action="ppaction://media"/>
            <a:extLst>
              <a:ext uri="{FF2B5EF4-FFF2-40B4-BE49-F238E27FC236}">
                <a16:creationId xmlns:a16="http://schemas.microsoft.com/office/drawing/2014/main" xmlns="" id="{5D5B6884-0FE2-451D-9651-588F6659FA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480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78960" y="-21411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0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9B5E804-B752-490A-86CE-6F8C41D6ACF9}"/>
              </a:ext>
            </a:extLst>
          </p:cNvPr>
          <p:cNvGrpSpPr/>
          <p:nvPr/>
        </p:nvGrpSpPr>
        <p:grpSpPr>
          <a:xfrm>
            <a:off x="656396" y="1375730"/>
            <a:ext cx="3206156" cy="4630932"/>
            <a:chOff x="640630" y="1375730"/>
            <a:chExt cx="3206156" cy="463093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44321D5-0DE3-4939-9218-995F753FB284}"/>
                </a:ext>
              </a:extLst>
            </p:cNvPr>
            <p:cNvSpPr/>
            <p:nvPr/>
          </p:nvSpPr>
          <p:spPr>
            <a:xfrm>
              <a:off x="640630" y="1854324"/>
              <a:ext cx="3206156" cy="4152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DD3FA"/>
              </a:solidFill>
            </a:ln>
            <a:effectLst>
              <a:outerShdw blurRad="5461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4210107-58B1-429B-92AD-4E44EEC95A98}"/>
                </a:ext>
              </a:extLst>
            </p:cNvPr>
            <p:cNvGrpSpPr/>
            <p:nvPr/>
          </p:nvGrpSpPr>
          <p:grpSpPr>
            <a:xfrm>
              <a:off x="908997" y="1375730"/>
              <a:ext cx="2617772" cy="4231051"/>
              <a:chOff x="971515" y="1628060"/>
              <a:chExt cx="2617772" cy="4231051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xmlns="" id="{AD7C0482-1117-41D0-B7F0-D37BBFCA6371}"/>
                  </a:ext>
                </a:extLst>
              </p:cNvPr>
              <p:cNvGrpSpPr/>
              <p:nvPr/>
            </p:nvGrpSpPr>
            <p:grpSpPr>
              <a:xfrm>
                <a:off x="1763524" y="1628060"/>
                <a:ext cx="1033755" cy="1033755"/>
                <a:chOff x="921376" y="2362156"/>
                <a:chExt cx="1021618" cy="1021618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0078AFA4-AA0F-4CFE-8105-75A6DB979938}"/>
                    </a:ext>
                  </a:extLst>
                </p:cNvPr>
                <p:cNvSpPr/>
                <p:nvPr/>
              </p:nvSpPr>
              <p:spPr>
                <a:xfrm>
                  <a:off x="921376" y="2362156"/>
                  <a:ext cx="1021618" cy="1021618"/>
                </a:xfrm>
                <a:prstGeom prst="ellipse">
                  <a:avLst/>
                </a:prstGeom>
                <a:solidFill>
                  <a:srgbClr val="1F6FB5"/>
                </a:solidFill>
                <a:ln>
                  <a:noFill/>
                </a:ln>
                <a:effectLst>
                  <a:outerShdw blurRad="3683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F6FB5"/>
                    </a:solidFill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xmlns="" id="{E43E1FD2-9A04-432E-9BBE-0439D01E7E87}"/>
                    </a:ext>
                  </a:extLst>
                </p:cNvPr>
                <p:cNvSpPr txBox="1"/>
                <p:nvPr/>
              </p:nvSpPr>
              <p:spPr>
                <a:xfrm>
                  <a:off x="1112226" y="2580578"/>
                  <a:ext cx="63991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b="1" dirty="0">
                      <a:solidFill>
                        <a:srgbClr val="1F6FB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01</a:t>
                  </a:r>
                  <a:endParaRPr lang="zh-CN" altLang="en-US" sz="32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D9D913D8-1685-4DE2-863B-C39F26E83413}"/>
                  </a:ext>
                </a:extLst>
              </p:cNvPr>
              <p:cNvSpPr txBox="1"/>
              <p:nvPr/>
            </p:nvSpPr>
            <p:spPr>
              <a:xfrm>
                <a:off x="1553419" y="2868100"/>
                <a:ext cx="14539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添加标题</a:t>
                </a: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66B96C7C-D445-4E76-83C2-D646F305D5A3}"/>
                  </a:ext>
                </a:extLst>
              </p:cNvPr>
              <p:cNvSpPr/>
              <p:nvPr/>
            </p:nvSpPr>
            <p:spPr>
              <a:xfrm>
                <a:off x="971515" y="3429000"/>
                <a:ext cx="2617772" cy="1840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amet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consectetuer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adipiscing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elit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Maecenas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porttitor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congue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massa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Fusce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posuere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magna sed pulvinar </a:t>
                </a: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F782C20C-F773-4474-B58B-E780C894AE01}"/>
                  </a:ext>
                </a:extLst>
              </p:cNvPr>
              <p:cNvSpPr/>
              <p:nvPr/>
            </p:nvSpPr>
            <p:spPr>
              <a:xfrm>
                <a:off x="1585457" y="5493351"/>
                <a:ext cx="1389888" cy="365760"/>
              </a:xfrm>
              <a:prstGeom prst="rect">
                <a:avLst/>
              </a:prstGeom>
              <a:noFill/>
              <a:ln>
                <a:solidFill>
                  <a:srgbClr val="9DD3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F6FB5"/>
                  </a:solidFill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84430500-26CC-4318-B248-11DDF96F9B07}"/>
                  </a:ext>
                </a:extLst>
              </p:cNvPr>
              <p:cNvSpPr txBox="1"/>
              <p:nvPr/>
            </p:nvSpPr>
            <p:spPr>
              <a:xfrm>
                <a:off x="1543694" y="5538845"/>
                <a:ext cx="14734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YOUR TITLE</a:t>
                </a:r>
                <a:endParaRPr lang="zh-CN" altLang="en-US" sz="1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D4F938B1-1442-4931-A3A6-17B397CF631F}"/>
                </a:ext>
              </a:extLst>
            </p:cNvPr>
            <p:cNvSpPr txBox="1"/>
            <p:nvPr/>
          </p:nvSpPr>
          <p:spPr>
            <a:xfrm>
              <a:off x="1869540" y="160951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211E98D-E45B-4497-A7E4-4140086A2FF5}"/>
              </a:ext>
            </a:extLst>
          </p:cNvPr>
          <p:cNvGrpSpPr/>
          <p:nvPr/>
        </p:nvGrpSpPr>
        <p:grpSpPr>
          <a:xfrm>
            <a:off x="4508689" y="1375730"/>
            <a:ext cx="3206156" cy="4630932"/>
            <a:chOff x="640630" y="1375730"/>
            <a:chExt cx="3206156" cy="4630932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A79D2776-A6E5-43C2-B74D-DF8EEBEF6B9F}"/>
                </a:ext>
              </a:extLst>
            </p:cNvPr>
            <p:cNvSpPr/>
            <p:nvPr/>
          </p:nvSpPr>
          <p:spPr>
            <a:xfrm>
              <a:off x="640630" y="1854324"/>
              <a:ext cx="3206156" cy="4152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DD3FA"/>
              </a:solidFill>
            </a:ln>
            <a:effectLst>
              <a:outerShdw blurRad="5461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CD32C36-241D-4261-96C3-920C194E2F5E}"/>
                </a:ext>
              </a:extLst>
            </p:cNvPr>
            <p:cNvGrpSpPr/>
            <p:nvPr/>
          </p:nvGrpSpPr>
          <p:grpSpPr>
            <a:xfrm>
              <a:off x="908997" y="1375730"/>
              <a:ext cx="2617772" cy="4231051"/>
              <a:chOff x="971515" y="1628060"/>
              <a:chExt cx="2617772" cy="4231051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="" id="{5DEE841F-DCA1-4EC1-8C66-A0A962D51434}"/>
                  </a:ext>
                </a:extLst>
              </p:cNvPr>
              <p:cNvGrpSpPr/>
              <p:nvPr/>
            </p:nvGrpSpPr>
            <p:grpSpPr>
              <a:xfrm>
                <a:off x="1763524" y="1628060"/>
                <a:ext cx="1033755" cy="1033755"/>
                <a:chOff x="921376" y="2362156"/>
                <a:chExt cx="1021618" cy="1021618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xmlns="" id="{B8EF0ADB-5226-4298-A554-D2DEF23D9EE0}"/>
                    </a:ext>
                  </a:extLst>
                </p:cNvPr>
                <p:cNvSpPr/>
                <p:nvPr/>
              </p:nvSpPr>
              <p:spPr>
                <a:xfrm>
                  <a:off x="921376" y="2362156"/>
                  <a:ext cx="1021618" cy="1021618"/>
                </a:xfrm>
                <a:prstGeom prst="ellipse">
                  <a:avLst/>
                </a:prstGeom>
                <a:solidFill>
                  <a:srgbClr val="1F6FB5"/>
                </a:solidFill>
                <a:ln>
                  <a:noFill/>
                </a:ln>
                <a:effectLst>
                  <a:outerShdw blurRad="3683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F6FB5"/>
                    </a:solidFill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xmlns="" id="{D5100F58-D558-4B48-85CF-AA865D024D6E}"/>
                    </a:ext>
                  </a:extLst>
                </p:cNvPr>
                <p:cNvSpPr txBox="1"/>
                <p:nvPr/>
              </p:nvSpPr>
              <p:spPr>
                <a:xfrm>
                  <a:off x="1112226" y="2580578"/>
                  <a:ext cx="63991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b="1" dirty="0">
                      <a:solidFill>
                        <a:srgbClr val="1F6FB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01</a:t>
                  </a:r>
                  <a:endParaRPr lang="zh-CN" altLang="en-US" sz="32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2FDB0107-4ED2-4433-93B0-CC78C9A7FD24}"/>
                  </a:ext>
                </a:extLst>
              </p:cNvPr>
              <p:cNvSpPr txBox="1"/>
              <p:nvPr/>
            </p:nvSpPr>
            <p:spPr>
              <a:xfrm>
                <a:off x="1553419" y="2868100"/>
                <a:ext cx="14539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添加标题</a:t>
                </a:r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9BB67813-CE2B-40CF-9BD4-041B3123E775}"/>
                  </a:ext>
                </a:extLst>
              </p:cNvPr>
              <p:cNvSpPr/>
              <p:nvPr/>
            </p:nvSpPr>
            <p:spPr>
              <a:xfrm>
                <a:off x="971515" y="3429000"/>
                <a:ext cx="2617772" cy="1840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amet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consectetuer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adipiscing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elit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Maecenas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porttitor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congue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massa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Fusce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posuere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magna sed pulvinar </a:t>
                </a: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342DF632-063C-4E06-8186-259D7779CE48}"/>
                  </a:ext>
                </a:extLst>
              </p:cNvPr>
              <p:cNvSpPr/>
              <p:nvPr/>
            </p:nvSpPr>
            <p:spPr>
              <a:xfrm>
                <a:off x="1585457" y="5493351"/>
                <a:ext cx="1389888" cy="365760"/>
              </a:xfrm>
              <a:prstGeom prst="rect">
                <a:avLst/>
              </a:prstGeom>
              <a:noFill/>
              <a:ln>
                <a:solidFill>
                  <a:srgbClr val="9DD3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F6FB5"/>
                  </a:solidFill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xmlns="" id="{3F7278D0-500C-42E1-AC3C-12E312F833BD}"/>
                  </a:ext>
                </a:extLst>
              </p:cNvPr>
              <p:cNvSpPr txBox="1"/>
              <p:nvPr/>
            </p:nvSpPr>
            <p:spPr>
              <a:xfrm>
                <a:off x="1543694" y="5538845"/>
                <a:ext cx="14734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YOUR TITLE</a:t>
                </a:r>
                <a:endParaRPr lang="zh-CN" altLang="en-US" sz="1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4FF8C02F-F1F6-45F2-99FF-DB20B2287212}"/>
                </a:ext>
              </a:extLst>
            </p:cNvPr>
            <p:cNvSpPr txBox="1"/>
            <p:nvPr/>
          </p:nvSpPr>
          <p:spPr>
            <a:xfrm>
              <a:off x="1869540" y="160951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来源：公众号：陈西设计之家">
            <a:extLst>
              <a:ext uri="{FF2B5EF4-FFF2-40B4-BE49-F238E27FC236}">
                <a16:creationId xmlns:a16="http://schemas.microsoft.com/office/drawing/2014/main" xmlns="" id="{F7CE0DB4-ACDC-4D19-8DD7-790184015CC5}"/>
              </a:ext>
            </a:extLst>
          </p:cNvPr>
          <p:cNvGrpSpPr/>
          <p:nvPr/>
        </p:nvGrpSpPr>
        <p:grpSpPr>
          <a:xfrm>
            <a:off x="8360982" y="1375730"/>
            <a:ext cx="3206156" cy="4630932"/>
            <a:chOff x="640630" y="1375730"/>
            <a:chExt cx="3206156" cy="4630932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9ACFAAA3-E608-4E5C-841A-F101594093E5}"/>
                </a:ext>
              </a:extLst>
            </p:cNvPr>
            <p:cNvSpPr/>
            <p:nvPr/>
          </p:nvSpPr>
          <p:spPr>
            <a:xfrm>
              <a:off x="640630" y="1854324"/>
              <a:ext cx="3206156" cy="4152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DD3FA"/>
              </a:solidFill>
            </a:ln>
            <a:effectLst>
              <a:outerShdw blurRad="5461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A458272F-41BF-4B99-AB78-9F5907971DA6}"/>
                </a:ext>
              </a:extLst>
            </p:cNvPr>
            <p:cNvGrpSpPr/>
            <p:nvPr/>
          </p:nvGrpSpPr>
          <p:grpSpPr>
            <a:xfrm>
              <a:off x="908997" y="1375730"/>
              <a:ext cx="2617772" cy="4231051"/>
              <a:chOff x="971515" y="1628060"/>
              <a:chExt cx="2617772" cy="4231051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xmlns="" id="{E49D3BD6-EC7E-4F31-91B9-544371D7DC6B}"/>
                  </a:ext>
                </a:extLst>
              </p:cNvPr>
              <p:cNvGrpSpPr/>
              <p:nvPr/>
            </p:nvGrpSpPr>
            <p:grpSpPr>
              <a:xfrm>
                <a:off x="1763524" y="1628060"/>
                <a:ext cx="1033755" cy="1033755"/>
                <a:chOff x="921376" y="2362156"/>
                <a:chExt cx="1021618" cy="1021618"/>
              </a:xfrm>
            </p:grpSpPr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xmlns="" id="{0C6F3B60-2C13-4805-B946-467831757805}"/>
                    </a:ext>
                  </a:extLst>
                </p:cNvPr>
                <p:cNvSpPr/>
                <p:nvPr/>
              </p:nvSpPr>
              <p:spPr>
                <a:xfrm>
                  <a:off x="921376" y="2362156"/>
                  <a:ext cx="1021618" cy="1021618"/>
                </a:xfrm>
                <a:prstGeom prst="ellipse">
                  <a:avLst/>
                </a:prstGeom>
                <a:solidFill>
                  <a:srgbClr val="1F6FB5"/>
                </a:solidFill>
                <a:ln>
                  <a:noFill/>
                </a:ln>
                <a:effectLst>
                  <a:outerShdw blurRad="3683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F6FB5"/>
                    </a:solidFill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xmlns="" id="{C8DEFB8B-516B-4AF3-818B-2237A78E0A02}"/>
                    </a:ext>
                  </a:extLst>
                </p:cNvPr>
                <p:cNvSpPr txBox="1"/>
                <p:nvPr/>
              </p:nvSpPr>
              <p:spPr>
                <a:xfrm>
                  <a:off x="1112226" y="2580578"/>
                  <a:ext cx="63991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b="1" dirty="0">
                      <a:solidFill>
                        <a:srgbClr val="1F6FB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01</a:t>
                  </a:r>
                  <a:endParaRPr lang="zh-CN" altLang="en-US" sz="32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009D26C6-9636-4277-B3C0-95D9398DDBB9}"/>
                  </a:ext>
                </a:extLst>
              </p:cNvPr>
              <p:cNvSpPr txBox="1"/>
              <p:nvPr/>
            </p:nvSpPr>
            <p:spPr>
              <a:xfrm>
                <a:off x="1553419" y="2868100"/>
                <a:ext cx="14539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添加标题</a:t>
                </a: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xmlns="" id="{3F261961-7A7B-4886-8AA1-32DB00DC735D}"/>
                  </a:ext>
                </a:extLst>
              </p:cNvPr>
              <p:cNvSpPr/>
              <p:nvPr/>
            </p:nvSpPr>
            <p:spPr>
              <a:xfrm>
                <a:off x="971515" y="3429000"/>
                <a:ext cx="2617772" cy="1840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amet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consectetuer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adipiscing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elit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Maecenas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porttitor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congue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massa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Fusce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600" dirty="0" err="1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posuere</a:t>
                </a:r>
                <a:r>
                  <a:rPr lang="en-US" altLang="zh-CN" sz="1600" dirty="0">
                    <a:solidFill>
                      <a:srgbClr val="1F6F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magna sed pulvinar </a:t>
                </a: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xmlns="" id="{637D9A0A-2F3B-4B07-9A48-595D6D16A6EA}"/>
                  </a:ext>
                </a:extLst>
              </p:cNvPr>
              <p:cNvSpPr/>
              <p:nvPr/>
            </p:nvSpPr>
            <p:spPr>
              <a:xfrm>
                <a:off x="1585457" y="5493351"/>
                <a:ext cx="1389888" cy="365760"/>
              </a:xfrm>
              <a:prstGeom prst="rect">
                <a:avLst/>
              </a:prstGeom>
              <a:noFill/>
              <a:ln>
                <a:solidFill>
                  <a:srgbClr val="9DD3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F6FB5"/>
                  </a:solidFill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20820862-2853-4146-B83C-6A539509CCDA}"/>
                  </a:ext>
                </a:extLst>
              </p:cNvPr>
              <p:cNvSpPr txBox="1"/>
              <p:nvPr/>
            </p:nvSpPr>
            <p:spPr>
              <a:xfrm>
                <a:off x="1543694" y="5538845"/>
                <a:ext cx="14734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YOUR TITLE</a:t>
                </a:r>
                <a:endParaRPr lang="zh-CN" altLang="en-US" sz="1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5339B406-69B9-462C-A0B5-86B34F5948E1}"/>
                </a:ext>
              </a:extLst>
            </p:cNvPr>
            <p:cNvSpPr txBox="1"/>
            <p:nvPr/>
          </p:nvSpPr>
          <p:spPr>
            <a:xfrm>
              <a:off x="1869540" y="160951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16855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7A9E773-7CEB-42A3-96C8-A6026BCD149D}"/>
              </a:ext>
            </a:extLst>
          </p:cNvPr>
          <p:cNvSpPr/>
          <p:nvPr/>
        </p:nvSpPr>
        <p:spPr>
          <a:xfrm>
            <a:off x="-2830801" y="1366768"/>
            <a:ext cx="11485667" cy="2232132"/>
          </a:xfrm>
          <a:prstGeom prst="roundRect">
            <a:avLst>
              <a:gd name="adj" fmla="val 50000"/>
            </a:avLst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BA48AC0F-381C-4D4C-8B31-BD208F9A1D10}"/>
              </a:ext>
            </a:extLst>
          </p:cNvPr>
          <p:cNvSpPr/>
          <p:nvPr/>
        </p:nvSpPr>
        <p:spPr>
          <a:xfrm>
            <a:off x="2912033" y="4038601"/>
            <a:ext cx="11485667" cy="2232132"/>
          </a:xfrm>
          <a:prstGeom prst="roundRect">
            <a:avLst>
              <a:gd name="adj" fmla="val 50000"/>
            </a:avLst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1BB8D4C-F4A9-445D-B89D-BE5BC1950ABD}"/>
              </a:ext>
            </a:extLst>
          </p:cNvPr>
          <p:cNvSpPr txBox="1"/>
          <p:nvPr/>
        </p:nvSpPr>
        <p:spPr>
          <a:xfrm>
            <a:off x="4013200" y="1646535"/>
            <a:ext cx="311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339EC6B-4C85-478F-B09D-4B944FE73654}"/>
              </a:ext>
            </a:extLst>
          </p:cNvPr>
          <p:cNvSpPr/>
          <p:nvPr/>
        </p:nvSpPr>
        <p:spPr>
          <a:xfrm>
            <a:off x="698345" y="2199739"/>
            <a:ext cx="6431296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DC15D5F-AEC9-442D-B415-DD5524E0A0C9}"/>
              </a:ext>
            </a:extLst>
          </p:cNvPr>
          <p:cNvGrpSpPr/>
          <p:nvPr/>
        </p:nvGrpSpPr>
        <p:grpSpPr>
          <a:xfrm>
            <a:off x="7279372" y="1965957"/>
            <a:ext cx="1033755" cy="1033755"/>
            <a:chOff x="7279372" y="1891280"/>
            <a:chExt cx="1033755" cy="1033755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823A912-A290-4EBA-9ECB-F2B2EEE2FC51}"/>
                </a:ext>
              </a:extLst>
            </p:cNvPr>
            <p:cNvSpPr/>
            <p:nvPr/>
          </p:nvSpPr>
          <p:spPr>
            <a:xfrm>
              <a:off x="7279372" y="1891280"/>
              <a:ext cx="1033755" cy="1033755"/>
            </a:xfrm>
            <a:prstGeom prst="ellipse">
              <a:avLst/>
            </a:prstGeom>
            <a:solidFill>
              <a:srgbClr val="1F6FB5"/>
            </a:solidFill>
            <a:ln>
              <a:noFill/>
            </a:ln>
            <a:effectLst>
              <a:outerShdw blurRad="3683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6FB5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927C4E3-AD95-463D-B784-9105E4A09096}"/>
                </a:ext>
              </a:extLst>
            </p:cNvPr>
            <p:cNvSpPr txBox="1"/>
            <p:nvPr/>
          </p:nvSpPr>
          <p:spPr>
            <a:xfrm>
              <a:off x="7447906" y="212506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BD8E7DA-0951-45B0-A95D-1DB19D887ED0}"/>
              </a:ext>
            </a:extLst>
          </p:cNvPr>
          <p:cNvSpPr txBox="1"/>
          <p:nvPr/>
        </p:nvSpPr>
        <p:spPr>
          <a:xfrm>
            <a:off x="4400792" y="4375165"/>
            <a:ext cx="311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9679B7-8EB4-4B94-8363-234BECE3FBBB}"/>
              </a:ext>
            </a:extLst>
          </p:cNvPr>
          <p:cNvSpPr/>
          <p:nvPr/>
        </p:nvSpPr>
        <p:spPr>
          <a:xfrm>
            <a:off x="4400792" y="4928369"/>
            <a:ext cx="6431296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117EDC79-C755-4802-BF18-6686BF110650}"/>
              </a:ext>
            </a:extLst>
          </p:cNvPr>
          <p:cNvGrpSpPr/>
          <p:nvPr/>
        </p:nvGrpSpPr>
        <p:grpSpPr>
          <a:xfrm>
            <a:off x="3198503" y="4637790"/>
            <a:ext cx="1033755" cy="1033755"/>
            <a:chOff x="7279372" y="1891280"/>
            <a:chExt cx="1033755" cy="1033755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7E13CBB-5732-4C4D-8FB1-7580E8E9C702}"/>
                </a:ext>
              </a:extLst>
            </p:cNvPr>
            <p:cNvSpPr/>
            <p:nvPr/>
          </p:nvSpPr>
          <p:spPr>
            <a:xfrm>
              <a:off x="7279372" y="1891280"/>
              <a:ext cx="1033755" cy="1033755"/>
            </a:xfrm>
            <a:prstGeom prst="ellipse">
              <a:avLst/>
            </a:prstGeom>
            <a:solidFill>
              <a:srgbClr val="1F6FB5"/>
            </a:solidFill>
            <a:ln>
              <a:noFill/>
            </a:ln>
            <a:effectLst>
              <a:outerShdw blurRad="3683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6FB5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3523898A-886F-47E6-BA02-6C2F9AE1B021}"/>
                </a:ext>
              </a:extLst>
            </p:cNvPr>
            <p:cNvSpPr txBox="1"/>
            <p:nvPr/>
          </p:nvSpPr>
          <p:spPr>
            <a:xfrm>
              <a:off x="7447906" y="212506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2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E8FFC24-0A3C-45A7-8FB1-EACEE788718A}"/>
              </a:ext>
            </a:extLst>
          </p:cNvPr>
          <p:cNvSpPr/>
          <p:nvPr/>
        </p:nvSpPr>
        <p:spPr>
          <a:xfrm>
            <a:off x="738726" y="1638301"/>
            <a:ext cx="10714548" cy="4212674"/>
          </a:xfrm>
          <a:prstGeom prst="rect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DFE2DF6-991D-4D3F-B20A-396E89A7BC56}"/>
              </a:ext>
            </a:extLst>
          </p:cNvPr>
          <p:cNvGrpSpPr/>
          <p:nvPr/>
        </p:nvGrpSpPr>
        <p:grpSpPr>
          <a:xfrm>
            <a:off x="1692447" y="1132018"/>
            <a:ext cx="2747110" cy="5169118"/>
            <a:chOff x="2243990" y="1132018"/>
            <a:chExt cx="2747110" cy="5169118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C7CF9F5C-2060-49D1-BB1F-8EF6EBF800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23" t="28653" r="22117" b="4775"/>
            <a:stretch/>
          </p:blipFill>
          <p:spPr>
            <a:xfrm>
              <a:off x="2598056" y="1638301"/>
              <a:ext cx="2162629" cy="3914946"/>
            </a:xfrm>
            <a:prstGeom prst="rect">
              <a:avLst/>
            </a:prstGeom>
            <a:effectLst>
              <a:outerShdw blurRad="3937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7FE8160E-5C23-4924-B8C2-4275FBA9D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29" t="3333" r="33307" b="8335"/>
            <a:stretch/>
          </p:blipFill>
          <p:spPr>
            <a:xfrm>
              <a:off x="2243990" y="1132018"/>
              <a:ext cx="2747110" cy="5169118"/>
            </a:xfrm>
            <a:custGeom>
              <a:avLst/>
              <a:gdLst>
                <a:gd name="connsiteX0" fmla="*/ 417500 w 2747110"/>
                <a:gd name="connsiteY0" fmla="*/ 740863 h 5169118"/>
                <a:gd name="connsiteX1" fmla="*/ 417500 w 2747110"/>
                <a:gd name="connsiteY1" fmla="*/ 4428254 h 5169118"/>
                <a:gd name="connsiteX2" fmla="*/ 2502267 w 2747110"/>
                <a:gd name="connsiteY2" fmla="*/ 4428254 h 5169118"/>
                <a:gd name="connsiteX3" fmla="*/ 2502267 w 2747110"/>
                <a:gd name="connsiteY3" fmla="*/ 740863 h 5169118"/>
                <a:gd name="connsiteX4" fmla="*/ 0 w 2747110"/>
                <a:gd name="connsiteY4" fmla="*/ 0 h 5169118"/>
                <a:gd name="connsiteX5" fmla="*/ 2747110 w 2747110"/>
                <a:gd name="connsiteY5" fmla="*/ 0 h 5169118"/>
                <a:gd name="connsiteX6" fmla="*/ 2747110 w 2747110"/>
                <a:gd name="connsiteY6" fmla="*/ 5169118 h 5169118"/>
                <a:gd name="connsiteX7" fmla="*/ 0 w 2747110"/>
                <a:gd name="connsiteY7" fmla="*/ 5169118 h 516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7110" h="5169118">
                  <a:moveTo>
                    <a:pt x="417500" y="740863"/>
                  </a:moveTo>
                  <a:lnTo>
                    <a:pt x="417500" y="4428254"/>
                  </a:lnTo>
                  <a:lnTo>
                    <a:pt x="2502267" y="4428254"/>
                  </a:lnTo>
                  <a:lnTo>
                    <a:pt x="2502267" y="740863"/>
                  </a:lnTo>
                  <a:close/>
                  <a:moveTo>
                    <a:pt x="0" y="0"/>
                  </a:moveTo>
                  <a:lnTo>
                    <a:pt x="2747110" y="0"/>
                  </a:lnTo>
                  <a:lnTo>
                    <a:pt x="2747110" y="5169118"/>
                  </a:lnTo>
                  <a:lnTo>
                    <a:pt x="0" y="5169118"/>
                  </a:lnTo>
                  <a:close/>
                </a:path>
              </a:pathLst>
            </a:cu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499359A-05CA-4012-AB91-8B3A84C4D61D}"/>
              </a:ext>
            </a:extLst>
          </p:cNvPr>
          <p:cNvSpPr txBox="1"/>
          <p:nvPr/>
        </p:nvSpPr>
        <p:spPr>
          <a:xfrm>
            <a:off x="4890119" y="2202589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1728240-39BE-493D-9C4C-343416F209B1}"/>
              </a:ext>
            </a:extLst>
          </p:cNvPr>
          <p:cNvSpPr/>
          <p:nvPr/>
        </p:nvSpPr>
        <p:spPr>
          <a:xfrm>
            <a:off x="4890118" y="2582999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26E6956-52F5-4AE2-BDFA-F01067979AD6}"/>
              </a:ext>
            </a:extLst>
          </p:cNvPr>
          <p:cNvSpPr txBox="1"/>
          <p:nvPr/>
        </p:nvSpPr>
        <p:spPr>
          <a:xfrm>
            <a:off x="8201254" y="2202589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FE58D3D-C25D-4E26-B988-5E84837FA362}"/>
              </a:ext>
            </a:extLst>
          </p:cNvPr>
          <p:cNvSpPr/>
          <p:nvPr/>
        </p:nvSpPr>
        <p:spPr>
          <a:xfrm>
            <a:off x="8201253" y="2582999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5DB8272-7ACE-409D-99A1-D305D1DBD692}"/>
              </a:ext>
            </a:extLst>
          </p:cNvPr>
          <p:cNvSpPr txBox="1"/>
          <p:nvPr/>
        </p:nvSpPr>
        <p:spPr>
          <a:xfrm>
            <a:off x="4890119" y="4026782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A57FEF8-61A9-42C2-852D-2122E71B46C1}"/>
              </a:ext>
            </a:extLst>
          </p:cNvPr>
          <p:cNvSpPr/>
          <p:nvPr/>
        </p:nvSpPr>
        <p:spPr>
          <a:xfrm>
            <a:off x="4890118" y="4407192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5BA4B68-96D1-4DF8-914B-16D23FEF36A8}"/>
              </a:ext>
            </a:extLst>
          </p:cNvPr>
          <p:cNvSpPr txBox="1"/>
          <p:nvPr/>
        </p:nvSpPr>
        <p:spPr>
          <a:xfrm>
            <a:off x="8201254" y="4026782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7B3E92F2-1556-40B7-B554-5E9256A63388}"/>
              </a:ext>
            </a:extLst>
          </p:cNvPr>
          <p:cNvSpPr/>
          <p:nvPr/>
        </p:nvSpPr>
        <p:spPr>
          <a:xfrm>
            <a:off x="8201253" y="4407192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74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3193141" y="1583983"/>
            <a:ext cx="5805716" cy="3690034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3544773" y="1848477"/>
            <a:ext cx="5102454" cy="3161048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4481484" y="1952577"/>
            <a:ext cx="3362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PART03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4870213" y="3008154"/>
            <a:ext cx="2451574" cy="2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1452563" y="5768573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5906156" y="6339739"/>
            <a:ext cx="751188" cy="751188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040558" y="381530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柱体 54">
            <a:extLst>
              <a:ext uri="{FF2B5EF4-FFF2-40B4-BE49-F238E27FC236}">
                <a16:creationId xmlns:a16="http://schemas.microsoft.com/office/drawing/2014/main" xmlns="" id="{77E87F97-8091-42BB-B343-02EE428729D2}"/>
              </a:ext>
            </a:extLst>
          </p:cNvPr>
          <p:cNvSpPr/>
          <p:nvPr/>
        </p:nvSpPr>
        <p:spPr>
          <a:xfrm rot="18223083">
            <a:off x="11107793" y="6037880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B8D00CE-88AA-4721-96BF-1D595CDC3B73}"/>
              </a:ext>
            </a:extLst>
          </p:cNvPr>
          <p:cNvSpPr txBox="1"/>
          <p:nvPr/>
        </p:nvSpPr>
        <p:spPr>
          <a:xfrm>
            <a:off x="4914900" y="3128764"/>
            <a:ext cx="23622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7E7471A-AE9C-4AFD-BEB9-D6B6212562B9}"/>
              </a:ext>
            </a:extLst>
          </p:cNvPr>
          <p:cNvSpPr txBox="1"/>
          <p:nvPr/>
        </p:nvSpPr>
        <p:spPr>
          <a:xfrm>
            <a:off x="4371975" y="3713291"/>
            <a:ext cx="3448050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柱体 55">
            <a:extLst>
              <a:ext uri="{FF2B5EF4-FFF2-40B4-BE49-F238E27FC236}">
                <a16:creationId xmlns:a16="http://schemas.microsoft.com/office/drawing/2014/main" xmlns="" id="{90380E26-7CFD-4485-98D5-261311390D28}"/>
              </a:ext>
            </a:extLst>
          </p:cNvPr>
          <p:cNvSpPr/>
          <p:nvPr/>
        </p:nvSpPr>
        <p:spPr>
          <a:xfrm rot="19365893">
            <a:off x="7093215" y="-464676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>
            <a:extLst>
              <a:ext uri="{FF2B5EF4-FFF2-40B4-BE49-F238E27FC236}">
                <a16:creationId xmlns:a16="http://schemas.microsoft.com/office/drawing/2014/main" xmlns="" id="{25DEA1FF-E89F-4391-98B8-0CD15E87D859}"/>
              </a:ext>
            </a:extLst>
          </p:cNvPr>
          <p:cNvSpPr/>
          <p:nvPr/>
        </p:nvSpPr>
        <p:spPr>
          <a:xfrm rot="21152328">
            <a:off x="1978874" y="327417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柱体 57">
            <a:extLst>
              <a:ext uri="{FF2B5EF4-FFF2-40B4-BE49-F238E27FC236}">
                <a16:creationId xmlns:a16="http://schemas.microsoft.com/office/drawing/2014/main" xmlns="" id="{DD75AE54-9A39-4FC6-82C8-CE954ED6AE5F}"/>
              </a:ext>
            </a:extLst>
          </p:cNvPr>
          <p:cNvSpPr/>
          <p:nvPr/>
        </p:nvSpPr>
        <p:spPr>
          <a:xfrm rot="19365893">
            <a:off x="12312327" y="5225789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>
            <a:extLst>
              <a:ext uri="{FF2B5EF4-FFF2-40B4-BE49-F238E27FC236}">
                <a16:creationId xmlns:a16="http://schemas.microsoft.com/office/drawing/2014/main" xmlns="" id="{F320D17A-B4E4-4D67-813B-F76FE20EB7CC}"/>
              </a:ext>
            </a:extLst>
          </p:cNvPr>
          <p:cNvSpPr/>
          <p:nvPr/>
        </p:nvSpPr>
        <p:spPr>
          <a:xfrm rot="21152328">
            <a:off x="10746177" y="3547107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436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E8FFC24-0A3C-45A7-8FB1-EACEE788718A}"/>
              </a:ext>
            </a:extLst>
          </p:cNvPr>
          <p:cNvSpPr/>
          <p:nvPr/>
        </p:nvSpPr>
        <p:spPr>
          <a:xfrm>
            <a:off x="1326752" y="1804308"/>
            <a:ext cx="3821808" cy="1592036"/>
          </a:xfrm>
          <a:prstGeom prst="rect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来源：公众号：陈西设计之家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499359A-05CA-4012-AB91-8B3A84C4D61D}"/>
              </a:ext>
            </a:extLst>
          </p:cNvPr>
          <p:cNvSpPr txBox="1"/>
          <p:nvPr/>
        </p:nvSpPr>
        <p:spPr>
          <a:xfrm>
            <a:off x="1699884" y="2002534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1728240-39BE-493D-9C4C-343416F209B1}"/>
              </a:ext>
            </a:extLst>
          </p:cNvPr>
          <p:cNvSpPr/>
          <p:nvPr/>
        </p:nvSpPr>
        <p:spPr>
          <a:xfrm>
            <a:off x="1699883" y="2382944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D2C41A6-5346-45EB-9DEF-DAE5A809B2D3}"/>
              </a:ext>
            </a:extLst>
          </p:cNvPr>
          <p:cNvSpPr/>
          <p:nvPr/>
        </p:nvSpPr>
        <p:spPr>
          <a:xfrm>
            <a:off x="7043441" y="1804308"/>
            <a:ext cx="3821808" cy="1592036"/>
          </a:xfrm>
          <a:prstGeom prst="rect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75C9C70-CA74-4B67-9BBE-C972096F8C0B}"/>
              </a:ext>
            </a:extLst>
          </p:cNvPr>
          <p:cNvSpPr txBox="1"/>
          <p:nvPr/>
        </p:nvSpPr>
        <p:spPr>
          <a:xfrm>
            <a:off x="7416573" y="2002534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092B2D-5296-4A25-B894-C625AB799EDD}"/>
              </a:ext>
            </a:extLst>
          </p:cNvPr>
          <p:cNvSpPr/>
          <p:nvPr/>
        </p:nvSpPr>
        <p:spPr>
          <a:xfrm>
            <a:off x="7416572" y="2382944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E04077E-148D-4089-B18F-AB35BD764342}"/>
              </a:ext>
            </a:extLst>
          </p:cNvPr>
          <p:cNvSpPr/>
          <p:nvPr/>
        </p:nvSpPr>
        <p:spPr>
          <a:xfrm>
            <a:off x="1326752" y="4247963"/>
            <a:ext cx="3821808" cy="1592036"/>
          </a:xfrm>
          <a:prstGeom prst="rect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C147A97-D13C-4652-8572-8FBF569329DF}"/>
              </a:ext>
            </a:extLst>
          </p:cNvPr>
          <p:cNvSpPr txBox="1"/>
          <p:nvPr/>
        </p:nvSpPr>
        <p:spPr>
          <a:xfrm>
            <a:off x="1699884" y="4446189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0295897-BCA0-4F61-99DD-3248707BC376}"/>
              </a:ext>
            </a:extLst>
          </p:cNvPr>
          <p:cNvSpPr/>
          <p:nvPr/>
        </p:nvSpPr>
        <p:spPr>
          <a:xfrm>
            <a:off x="1699883" y="4826599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C821894-D7F8-4BFF-8C52-9346F0A4E5D7}"/>
              </a:ext>
            </a:extLst>
          </p:cNvPr>
          <p:cNvSpPr/>
          <p:nvPr/>
        </p:nvSpPr>
        <p:spPr>
          <a:xfrm>
            <a:off x="7043441" y="4247963"/>
            <a:ext cx="3821808" cy="1592036"/>
          </a:xfrm>
          <a:prstGeom prst="rect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FDC0504-BEC3-4A17-A394-F44F98AF8DED}"/>
              </a:ext>
            </a:extLst>
          </p:cNvPr>
          <p:cNvSpPr txBox="1"/>
          <p:nvPr/>
        </p:nvSpPr>
        <p:spPr>
          <a:xfrm>
            <a:off x="7416573" y="4446189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E218E40-BAE3-4966-AF6C-06D88331EED2}"/>
              </a:ext>
            </a:extLst>
          </p:cNvPr>
          <p:cNvSpPr/>
          <p:nvPr/>
        </p:nvSpPr>
        <p:spPr>
          <a:xfrm>
            <a:off x="7416572" y="4826599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十字形 4">
            <a:extLst>
              <a:ext uri="{FF2B5EF4-FFF2-40B4-BE49-F238E27FC236}">
                <a16:creationId xmlns:a16="http://schemas.microsoft.com/office/drawing/2014/main" xmlns="" id="{B71186AC-ACBD-456C-8F45-6246EAD643F1}"/>
              </a:ext>
            </a:extLst>
          </p:cNvPr>
          <p:cNvSpPr/>
          <p:nvPr/>
        </p:nvSpPr>
        <p:spPr>
          <a:xfrm>
            <a:off x="5549900" y="3286095"/>
            <a:ext cx="1092200" cy="1057305"/>
          </a:xfrm>
          <a:prstGeom prst="plus">
            <a:avLst>
              <a:gd name="adj" fmla="val 39926"/>
            </a:avLst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546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4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61">
            <a:extLst>
              <a:ext uri="{FF2B5EF4-FFF2-40B4-BE49-F238E27FC236}">
                <a16:creationId xmlns:a16="http://schemas.microsoft.com/office/drawing/2014/main" xmlns="" id="{71BF85A9-46F8-4920-8C8E-2574CB1ED411}"/>
              </a:ext>
            </a:extLst>
          </p:cNvPr>
          <p:cNvSpPr/>
          <p:nvPr/>
        </p:nvSpPr>
        <p:spPr>
          <a:xfrm>
            <a:off x="6105224" y="3057547"/>
            <a:ext cx="1599365" cy="311303"/>
          </a:xfrm>
          <a:custGeom>
            <a:avLst/>
            <a:gdLst>
              <a:gd name="connsiteX0" fmla="*/ 799683 w 1599365"/>
              <a:gd name="connsiteY0" fmla="*/ 0 h 311303"/>
              <a:gd name="connsiteX1" fmla="*/ 904324 w 1599365"/>
              <a:gd name="connsiteY1" fmla="*/ 69361 h 311303"/>
              <a:gd name="connsiteX2" fmla="*/ 911135 w 1599365"/>
              <a:gd name="connsiteY2" fmla="*/ 103100 h 311303"/>
              <a:gd name="connsiteX3" fmla="*/ 1599365 w 1599365"/>
              <a:gd name="connsiteY3" fmla="*/ 103100 h 311303"/>
              <a:gd name="connsiteX4" fmla="*/ 1599365 w 1599365"/>
              <a:gd name="connsiteY4" fmla="*/ 311303 h 311303"/>
              <a:gd name="connsiteX5" fmla="*/ 0 w 1599365"/>
              <a:gd name="connsiteY5" fmla="*/ 311303 h 311303"/>
              <a:gd name="connsiteX6" fmla="*/ 0 w 1599365"/>
              <a:gd name="connsiteY6" fmla="*/ 103100 h 311303"/>
              <a:gd name="connsiteX7" fmla="*/ 688231 w 1599365"/>
              <a:gd name="connsiteY7" fmla="*/ 103100 h 311303"/>
              <a:gd name="connsiteX8" fmla="*/ 695043 w 1599365"/>
              <a:gd name="connsiteY8" fmla="*/ 69361 h 311303"/>
              <a:gd name="connsiteX9" fmla="*/ 799683 w 1599365"/>
              <a:gd name="connsiteY9" fmla="*/ 0 h 31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365" h="311303">
                <a:moveTo>
                  <a:pt x="799683" y="0"/>
                </a:moveTo>
                <a:cubicBezTo>
                  <a:pt x="846723" y="0"/>
                  <a:pt x="887084" y="28600"/>
                  <a:pt x="904324" y="69361"/>
                </a:cubicBezTo>
                <a:lnTo>
                  <a:pt x="911135" y="103100"/>
                </a:lnTo>
                <a:lnTo>
                  <a:pt x="1599365" y="103100"/>
                </a:lnTo>
                <a:lnTo>
                  <a:pt x="1599365" y="311303"/>
                </a:lnTo>
                <a:lnTo>
                  <a:pt x="0" y="311303"/>
                </a:lnTo>
                <a:lnTo>
                  <a:pt x="0" y="103100"/>
                </a:lnTo>
                <a:lnTo>
                  <a:pt x="688231" y="103100"/>
                </a:lnTo>
                <a:lnTo>
                  <a:pt x="695043" y="69361"/>
                </a:lnTo>
                <a:cubicBezTo>
                  <a:pt x="712283" y="28600"/>
                  <a:pt x="752643" y="0"/>
                  <a:pt x="799683" y="0"/>
                </a:cubicBez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sp>
        <p:nvSpPr>
          <p:cNvPr id="27" name="任意多边形 59">
            <a:extLst>
              <a:ext uri="{FF2B5EF4-FFF2-40B4-BE49-F238E27FC236}">
                <a16:creationId xmlns:a16="http://schemas.microsoft.com/office/drawing/2014/main" xmlns="" id="{15C5F720-B892-4135-ADAF-DAEB8FD12B23}"/>
              </a:ext>
            </a:extLst>
          </p:cNvPr>
          <p:cNvSpPr/>
          <p:nvPr/>
        </p:nvSpPr>
        <p:spPr>
          <a:xfrm>
            <a:off x="2849714" y="3067004"/>
            <a:ext cx="1599365" cy="301848"/>
          </a:xfrm>
          <a:custGeom>
            <a:avLst/>
            <a:gdLst>
              <a:gd name="connsiteX0" fmla="*/ 771292 w 1599365"/>
              <a:gd name="connsiteY0" fmla="*/ 0 h 301848"/>
              <a:gd name="connsiteX1" fmla="*/ 875933 w 1599365"/>
              <a:gd name="connsiteY1" fmla="*/ 69361 h 301848"/>
              <a:gd name="connsiteX2" fmla="*/ 880835 w 1599365"/>
              <a:gd name="connsiteY2" fmla="*/ 93645 h 301848"/>
              <a:gd name="connsiteX3" fmla="*/ 1599365 w 1599365"/>
              <a:gd name="connsiteY3" fmla="*/ 93645 h 301848"/>
              <a:gd name="connsiteX4" fmla="*/ 1599365 w 1599365"/>
              <a:gd name="connsiteY4" fmla="*/ 301848 h 301848"/>
              <a:gd name="connsiteX5" fmla="*/ 0 w 1599365"/>
              <a:gd name="connsiteY5" fmla="*/ 301848 h 301848"/>
              <a:gd name="connsiteX6" fmla="*/ 0 w 1599365"/>
              <a:gd name="connsiteY6" fmla="*/ 93645 h 301848"/>
              <a:gd name="connsiteX7" fmla="*/ 661749 w 1599365"/>
              <a:gd name="connsiteY7" fmla="*/ 93645 h 301848"/>
              <a:gd name="connsiteX8" fmla="*/ 666652 w 1599365"/>
              <a:gd name="connsiteY8" fmla="*/ 69361 h 301848"/>
              <a:gd name="connsiteX9" fmla="*/ 771292 w 1599365"/>
              <a:gd name="connsiteY9" fmla="*/ 0 h 3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365" h="301848">
                <a:moveTo>
                  <a:pt x="771292" y="0"/>
                </a:moveTo>
                <a:cubicBezTo>
                  <a:pt x="818332" y="0"/>
                  <a:pt x="858692" y="28600"/>
                  <a:pt x="875933" y="69361"/>
                </a:cubicBezTo>
                <a:lnTo>
                  <a:pt x="880835" y="93645"/>
                </a:lnTo>
                <a:lnTo>
                  <a:pt x="1599365" y="93645"/>
                </a:lnTo>
                <a:lnTo>
                  <a:pt x="1599365" y="301848"/>
                </a:lnTo>
                <a:lnTo>
                  <a:pt x="0" y="301848"/>
                </a:lnTo>
                <a:lnTo>
                  <a:pt x="0" y="93645"/>
                </a:lnTo>
                <a:lnTo>
                  <a:pt x="661749" y="93645"/>
                </a:lnTo>
                <a:lnTo>
                  <a:pt x="666652" y="69361"/>
                </a:lnTo>
                <a:cubicBezTo>
                  <a:pt x="683892" y="28600"/>
                  <a:pt x="724252" y="0"/>
                  <a:pt x="771292" y="0"/>
                </a:cubicBez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sp>
        <p:nvSpPr>
          <p:cNvPr id="36" name="任意多边形 63">
            <a:extLst>
              <a:ext uri="{FF2B5EF4-FFF2-40B4-BE49-F238E27FC236}">
                <a16:creationId xmlns:a16="http://schemas.microsoft.com/office/drawing/2014/main" xmlns="" id="{F6AB20FD-D9F3-4E68-A351-F8F99782AC0D}"/>
              </a:ext>
            </a:extLst>
          </p:cNvPr>
          <p:cNvSpPr/>
          <p:nvPr/>
        </p:nvSpPr>
        <p:spPr>
          <a:xfrm>
            <a:off x="9360738" y="3072466"/>
            <a:ext cx="1599364" cy="296383"/>
          </a:xfrm>
          <a:custGeom>
            <a:avLst/>
            <a:gdLst>
              <a:gd name="connsiteX0" fmla="*/ 835170 w 1599364"/>
              <a:gd name="connsiteY0" fmla="*/ 0 h 296383"/>
              <a:gd name="connsiteX1" fmla="*/ 939810 w 1599364"/>
              <a:gd name="connsiteY1" fmla="*/ 69361 h 296383"/>
              <a:gd name="connsiteX2" fmla="*/ 943610 w 1599364"/>
              <a:gd name="connsiteY2" fmla="*/ 88181 h 296383"/>
              <a:gd name="connsiteX3" fmla="*/ 1495264 w 1599364"/>
              <a:gd name="connsiteY3" fmla="*/ 88181 h 296383"/>
              <a:gd name="connsiteX4" fmla="*/ 1599364 w 1599364"/>
              <a:gd name="connsiteY4" fmla="*/ 192282 h 296383"/>
              <a:gd name="connsiteX5" fmla="*/ 1495264 w 1599364"/>
              <a:gd name="connsiteY5" fmla="*/ 296383 h 296383"/>
              <a:gd name="connsiteX6" fmla="*/ 0 w 1599364"/>
              <a:gd name="connsiteY6" fmla="*/ 296383 h 296383"/>
              <a:gd name="connsiteX7" fmla="*/ 0 w 1599364"/>
              <a:gd name="connsiteY7" fmla="*/ 88181 h 296383"/>
              <a:gd name="connsiteX8" fmla="*/ 726730 w 1599364"/>
              <a:gd name="connsiteY8" fmla="*/ 88181 h 296383"/>
              <a:gd name="connsiteX9" fmla="*/ 730530 w 1599364"/>
              <a:gd name="connsiteY9" fmla="*/ 69361 h 296383"/>
              <a:gd name="connsiteX10" fmla="*/ 835170 w 1599364"/>
              <a:gd name="connsiteY10" fmla="*/ 0 h 29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99364" h="296383">
                <a:moveTo>
                  <a:pt x="835170" y="0"/>
                </a:moveTo>
                <a:cubicBezTo>
                  <a:pt x="882210" y="0"/>
                  <a:pt x="922570" y="28600"/>
                  <a:pt x="939810" y="69361"/>
                </a:cubicBezTo>
                <a:lnTo>
                  <a:pt x="943610" y="88181"/>
                </a:lnTo>
                <a:lnTo>
                  <a:pt x="1495264" y="88181"/>
                </a:lnTo>
                <a:cubicBezTo>
                  <a:pt x="1552756" y="88181"/>
                  <a:pt x="1599364" y="134789"/>
                  <a:pt x="1599364" y="192282"/>
                </a:cubicBezTo>
                <a:cubicBezTo>
                  <a:pt x="1599364" y="249775"/>
                  <a:pt x="1552756" y="296383"/>
                  <a:pt x="1495264" y="296383"/>
                </a:cubicBezTo>
                <a:lnTo>
                  <a:pt x="0" y="296383"/>
                </a:lnTo>
                <a:lnTo>
                  <a:pt x="0" y="88181"/>
                </a:lnTo>
                <a:lnTo>
                  <a:pt x="726730" y="88181"/>
                </a:lnTo>
                <a:lnTo>
                  <a:pt x="730530" y="69361"/>
                </a:lnTo>
                <a:cubicBezTo>
                  <a:pt x="747770" y="28600"/>
                  <a:pt x="788130" y="0"/>
                  <a:pt x="835170" y="0"/>
                </a:cubicBez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sp>
        <p:nvSpPr>
          <p:cNvPr id="37" name="任意多边形 60">
            <a:extLst>
              <a:ext uri="{FF2B5EF4-FFF2-40B4-BE49-F238E27FC236}">
                <a16:creationId xmlns:a16="http://schemas.microsoft.com/office/drawing/2014/main" xmlns="" id="{9B01E31A-164C-4CFC-A297-6F05730F1D24}"/>
              </a:ext>
            </a:extLst>
          </p:cNvPr>
          <p:cNvSpPr/>
          <p:nvPr/>
        </p:nvSpPr>
        <p:spPr>
          <a:xfrm>
            <a:off x="4477470" y="3160648"/>
            <a:ext cx="1599365" cy="305843"/>
          </a:xfrm>
          <a:custGeom>
            <a:avLst/>
            <a:gdLst>
              <a:gd name="connsiteX0" fmla="*/ 0 w 1599365"/>
              <a:gd name="connsiteY0" fmla="*/ 0 h 305843"/>
              <a:gd name="connsiteX1" fmla="*/ 1599365 w 1599365"/>
              <a:gd name="connsiteY1" fmla="*/ 0 h 305843"/>
              <a:gd name="connsiteX2" fmla="*/ 1599365 w 1599365"/>
              <a:gd name="connsiteY2" fmla="*/ 208203 h 305843"/>
              <a:gd name="connsiteX3" fmla="*/ 938424 w 1599365"/>
              <a:gd name="connsiteY3" fmla="*/ 208203 h 305843"/>
              <a:gd name="connsiteX4" fmla="*/ 932715 w 1599365"/>
              <a:gd name="connsiteY4" fmla="*/ 236483 h 305843"/>
              <a:gd name="connsiteX5" fmla="*/ 828074 w 1599365"/>
              <a:gd name="connsiteY5" fmla="*/ 305843 h 305843"/>
              <a:gd name="connsiteX6" fmla="*/ 723434 w 1599365"/>
              <a:gd name="connsiteY6" fmla="*/ 236483 h 305843"/>
              <a:gd name="connsiteX7" fmla="*/ 717724 w 1599365"/>
              <a:gd name="connsiteY7" fmla="*/ 208203 h 305843"/>
              <a:gd name="connsiteX8" fmla="*/ 0 w 1599365"/>
              <a:gd name="connsiteY8" fmla="*/ 208203 h 30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9365" h="305843">
                <a:moveTo>
                  <a:pt x="0" y="0"/>
                </a:moveTo>
                <a:lnTo>
                  <a:pt x="1599365" y="0"/>
                </a:lnTo>
                <a:lnTo>
                  <a:pt x="1599365" y="208203"/>
                </a:lnTo>
                <a:lnTo>
                  <a:pt x="938424" y="208203"/>
                </a:lnTo>
                <a:lnTo>
                  <a:pt x="932715" y="236483"/>
                </a:lnTo>
                <a:cubicBezTo>
                  <a:pt x="915475" y="277243"/>
                  <a:pt x="875114" y="305843"/>
                  <a:pt x="828074" y="305843"/>
                </a:cubicBezTo>
                <a:cubicBezTo>
                  <a:pt x="781034" y="305843"/>
                  <a:pt x="740674" y="277243"/>
                  <a:pt x="723434" y="236483"/>
                </a:cubicBezTo>
                <a:lnTo>
                  <a:pt x="717724" y="208203"/>
                </a:lnTo>
                <a:lnTo>
                  <a:pt x="0" y="208203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sp>
        <p:nvSpPr>
          <p:cNvPr id="38" name="任意多边形 58">
            <a:extLst>
              <a:ext uri="{FF2B5EF4-FFF2-40B4-BE49-F238E27FC236}">
                <a16:creationId xmlns:a16="http://schemas.microsoft.com/office/drawing/2014/main" xmlns="" id="{D87B8986-D069-42EE-B0FF-F8C226D8D6AC}"/>
              </a:ext>
            </a:extLst>
          </p:cNvPr>
          <p:cNvSpPr/>
          <p:nvPr/>
        </p:nvSpPr>
        <p:spPr>
          <a:xfrm>
            <a:off x="1221957" y="3160650"/>
            <a:ext cx="1599366" cy="305841"/>
          </a:xfrm>
          <a:custGeom>
            <a:avLst/>
            <a:gdLst>
              <a:gd name="connsiteX0" fmla="*/ 104101 w 1599366"/>
              <a:gd name="connsiteY0" fmla="*/ 0 h 305841"/>
              <a:gd name="connsiteX1" fmla="*/ 1599366 w 1599366"/>
              <a:gd name="connsiteY1" fmla="*/ 0 h 305841"/>
              <a:gd name="connsiteX2" fmla="*/ 1599366 w 1599366"/>
              <a:gd name="connsiteY2" fmla="*/ 208203 h 305841"/>
              <a:gd name="connsiteX3" fmla="*/ 947888 w 1599366"/>
              <a:gd name="connsiteY3" fmla="*/ 208203 h 305841"/>
              <a:gd name="connsiteX4" fmla="*/ 942179 w 1599366"/>
              <a:gd name="connsiteY4" fmla="*/ 236481 h 305841"/>
              <a:gd name="connsiteX5" fmla="*/ 837538 w 1599366"/>
              <a:gd name="connsiteY5" fmla="*/ 305841 h 305841"/>
              <a:gd name="connsiteX6" fmla="*/ 732898 w 1599366"/>
              <a:gd name="connsiteY6" fmla="*/ 236481 h 305841"/>
              <a:gd name="connsiteX7" fmla="*/ 727189 w 1599366"/>
              <a:gd name="connsiteY7" fmla="*/ 208203 h 305841"/>
              <a:gd name="connsiteX8" fmla="*/ 104101 w 1599366"/>
              <a:gd name="connsiteY8" fmla="*/ 208203 h 305841"/>
              <a:gd name="connsiteX9" fmla="*/ 0 w 1599366"/>
              <a:gd name="connsiteY9" fmla="*/ 104102 h 305841"/>
              <a:gd name="connsiteX10" fmla="*/ 104101 w 1599366"/>
              <a:gd name="connsiteY10" fmla="*/ 0 h 305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99366" h="305841">
                <a:moveTo>
                  <a:pt x="104101" y="0"/>
                </a:moveTo>
                <a:lnTo>
                  <a:pt x="1599366" y="0"/>
                </a:lnTo>
                <a:lnTo>
                  <a:pt x="1599366" y="208203"/>
                </a:lnTo>
                <a:lnTo>
                  <a:pt x="947888" y="208203"/>
                </a:lnTo>
                <a:lnTo>
                  <a:pt x="942179" y="236481"/>
                </a:lnTo>
                <a:cubicBezTo>
                  <a:pt x="924938" y="277241"/>
                  <a:pt x="884578" y="305841"/>
                  <a:pt x="837538" y="305841"/>
                </a:cubicBezTo>
                <a:cubicBezTo>
                  <a:pt x="790498" y="305841"/>
                  <a:pt x="750138" y="277241"/>
                  <a:pt x="732898" y="236481"/>
                </a:cubicBezTo>
                <a:lnTo>
                  <a:pt x="727189" y="208203"/>
                </a:lnTo>
                <a:lnTo>
                  <a:pt x="104101" y="208203"/>
                </a:lnTo>
                <a:cubicBezTo>
                  <a:pt x="46608" y="208203"/>
                  <a:pt x="0" y="161595"/>
                  <a:pt x="0" y="104102"/>
                </a:cubicBezTo>
                <a:cubicBezTo>
                  <a:pt x="0" y="46608"/>
                  <a:pt x="46608" y="0"/>
                  <a:pt x="104101" y="0"/>
                </a:cubicBez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sp>
        <p:nvSpPr>
          <p:cNvPr id="39" name="任意多边形 62">
            <a:extLst>
              <a:ext uri="{FF2B5EF4-FFF2-40B4-BE49-F238E27FC236}">
                <a16:creationId xmlns:a16="http://schemas.microsoft.com/office/drawing/2014/main" xmlns="" id="{809E5C88-03F4-4E68-BAC3-2DCE6D299B44}"/>
              </a:ext>
            </a:extLst>
          </p:cNvPr>
          <p:cNvSpPr/>
          <p:nvPr/>
        </p:nvSpPr>
        <p:spPr>
          <a:xfrm>
            <a:off x="7732981" y="3160646"/>
            <a:ext cx="1599365" cy="305844"/>
          </a:xfrm>
          <a:custGeom>
            <a:avLst/>
            <a:gdLst>
              <a:gd name="connsiteX0" fmla="*/ 0 w 1599365"/>
              <a:gd name="connsiteY0" fmla="*/ 0 h 305844"/>
              <a:gd name="connsiteX1" fmla="*/ 1599365 w 1599365"/>
              <a:gd name="connsiteY1" fmla="*/ 0 h 305844"/>
              <a:gd name="connsiteX2" fmla="*/ 1599365 w 1599365"/>
              <a:gd name="connsiteY2" fmla="*/ 208203 h 305844"/>
              <a:gd name="connsiteX3" fmla="*/ 973912 w 1599365"/>
              <a:gd name="connsiteY3" fmla="*/ 208203 h 305844"/>
              <a:gd name="connsiteX4" fmla="*/ 968202 w 1599365"/>
              <a:gd name="connsiteY4" fmla="*/ 236484 h 305844"/>
              <a:gd name="connsiteX5" fmla="*/ 863562 w 1599365"/>
              <a:gd name="connsiteY5" fmla="*/ 305844 h 305844"/>
              <a:gd name="connsiteX6" fmla="*/ 758922 w 1599365"/>
              <a:gd name="connsiteY6" fmla="*/ 236484 h 305844"/>
              <a:gd name="connsiteX7" fmla="*/ 753212 w 1599365"/>
              <a:gd name="connsiteY7" fmla="*/ 208203 h 305844"/>
              <a:gd name="connsiteX8" fmla="*/ 0 w 1599365"/>
              <a:gd name="connsiteY8" fmla="*/ 208203 h 30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9365" h="305844">
                <a:moveTo>
                  <a:pt x="0" y="0"/>
                </a:moveTo>
                <a:lnTo>
                  <a:pt x="1599365" y="0"/>
                </a:lnTo>
                <a:lnTo>
                  <a:pt x="1599365" y="208203"/>
                </a:lnTo>
                <a:lnTo>
                  <a:pt x="973912" y="208203"/>
                </a:lnTo>
                <a:lnTo>
                  <a:pt x="968202" y="236484"/>
                </a:lnTo>
                <a:cubicBezTo>
                  <a:pt x="950962" y="277244"/>
                  <a:pt x="910602" y="305844"/>
                  <a:pt x="863562" y="305844"/>
                </a:cubicBezTo>
                <a:cubicBezTo>
                  <a:pt x="816522" y="305844"/>
                  <a:pt x="776162" y="277244"/>
                  <a:pt x="758922" y="236484"/>
                </a:cubicBezTo>
                <a:lnTo>
                  <a:pt x="753212" y="208203"/>
                </a:lnTo>
                <a:lnTo>
                  <a:pt x="0" y="208203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1264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2A30AB3-2928-4365-A16C-1B1E470ED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45" y="3685401"/>
            <a:ext cx="949790" cy="94068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7883068-DEFC-4E23-B0E6-89BC05CEE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345" y="1809767"/>
            <a:ext cx="949790" cy="94068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7C40A27E-0BE6-487F-9E7F-3159D5C69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002" y="3685401"/>
            <a:ext cx="949790" cy="94068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D1877C7B-07C8-4DAC-B879-AA95DE280B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602" y="1809767"/>
            <a:ext cx="949790" cy="94068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C87DEC3-1709-49AF-A6B4-0C9615159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59" y="3685401"/>
            <a:ext cx="949790" cy="94068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A19AF6F-8443-4729-8951-6AEF2E29B1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859" y="1809767"/>
            <a:ext cx="949790" cy="940686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40545053-3810-4D2A-A57D-049AB5C3DD2B}"/>
              </a:ext>
            </a:extLst>
          </p:cNvPr>
          <p:cNvGrpSpPr/>
          <p:nvPr/>
        </p:nvGrpSpPr>
        <p:grpSpPr>
          <a:xfrm>
            <a:off x="1087335" y="1926967"/>
            <a:ext cx="1868610" cy="1091785"/>
            <a:chOff x="1523743" y="2488346"/>
            <a:chExt cx="1868610" cy="109178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2FABDDC-9AD9-4F42-91B7-85A14AAB2AD7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48" name="AutoShape 3">
              <a:extLst>
                <a:ext uri="{FF2B5EF4-FFF2-40B4-BE49-F238E27FC236}">
                  <a16:creationId xmlns:a16="http://schemas.microsoft.com/office/drawing/2014/main" xmlns="" id="{FA3EC608-3F7B-465E-9BEA-D9458734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B84EEE95-BBF0-428E-823C-6624C27F587D}"/>
              </a:ext>
            </a:extLst>
          </p:cNvPr>
          <p:cNvGrpSpPr/>
          <p:nvPr/>
        </p:nvGrpSpPr>
        <p:grpSpPr>
          <a:xfrm>
            <a:off x="4353049" y="1926967"/>
            <a:ext cx="1868610" cy="1091785"/>
            <a:chOff x="1523743" y="2488346"/>
            <a:chExt cx="1868610" cy="109178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7C6FCCDB-A13D-4BC9-9211-4D92C5F33EAB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51" name="AutoShape 3">
              <a:extLst>
                <a:ext uri="{FF2B5EF4-FFF2-40B4-BE49-F238E27FC236}">
                  <a16:creationId xmlns:a16="http://schemas.microsoft.com/office/drawing/2014/main" xmlns="" id="{DB97ADDC-44B2-43F9-96ED-E71AA733E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431997BF-7034-417A-B225-C5565D742A98}"/>
              </a:ext>
            </a:extLst>
          </p:cNvPr>
          <p:cNvGrpSpPr/>
          <p:nvPr/>
        </p:nvGrpSpPr>
        <p:grpSpPr>
          <a:xfrm>
            <a:off x="7618763" y="1926967"/>
            <a:ext cx="1868610" cy="1091785"/>
            <a:chOff x="1523743" y="2488346"/>
            <a:chExt cx="1868610" cy="109178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A4F9AE89-83C5-4820-B6F7-A2820ABF897F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55" name="AutoShape 3">
              <a:extLst>
                <a:ext uri="{FF2B5EF4-FFF2-40B4-BE49-F238E27FC236}">
                  <a16:creationId xmlns:a16="http://schemas.microsoft.com/office/drawing/2014/main" xmlns="" id="{B92BDD85-8D36-4198-BF17-2C46A7F32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E164DABD-B7E9-470C-9F6B-1F56DBCDF9F3}"/>
              </a:ext>
            </a:extLst>
          </p:cNvPr>
          <p:cNvGrpSpPr/>
          <p:nvPr/>
        </p:nvGrpSpPr>
        <p:grpSpPr>
          <a:xfrm>
            <a:off x="2698421" y="3734755"/>
            <a:ext cx="1868610" cy="1091785"/>
            <a:chOff x="1523743" y="2488346"/>
            <a:chExt cx="1868610" cy="109178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AFF6AC3E-27F5-43E2-84F9-D323F8C4B671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58" name="AutoShape 3">
              <a:extLst>
                <a:ext uri="{FF2B5EF4-FFF2-40B4-BE49-F238E27FC236}">
                  <a16:creationId xmlns:a16="http://schemas.microsoft.com/office/drawing/2014/main" xmlns="" id="{FF2B7453-11C6-4BE3-A0C3-FCE31805A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F43A268-3B96-4E4C-9ABD-5DFC074A6BFC}"/>
              </a:ext>
            </a:extLst>
          </p:cNvPr>
          <p:cNvGrpSpPr/>
          <p:nvPr/>
        </p:nvGrpSpPr>
        <p:grpSpPr>
          <a:xfrm>
            <a:off x="5964135" y="3734755"/>
            <a:ext cx="1868610" cy="1091785"/>
            <a:chOff x="1523743" y="2488346"/>
            <a:chExt cx="1868610" cy="109178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78A6F375-9F73-4191-96F7-A7944495ACB1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61" name="AutoShape 3">
              <a:extLst>
                <a:ext uri="{FF2B5EF4-FFF2-40B4-BE49-F238E27FC236}">
                  <a16:creationId xmlns:a16="http://schemas.microsoft.com/office/drawing/2014/main" xmlns="" id="{006103BA-2F3F-4C05-8AE7-A14B9528F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8C6B261B-585A-4EEE-BE75-5EB3E6B69F97}"/>
              </a:ext>
            </a:extLst>
          </p:cNvPr>
          <p:cNvGrpSpPr/>
          <p:nvPr/>
        </p:nvGrpSpPr>
        <p:grpSpPr>
          <a:xfrm>
            <a:off x="9229849" y="3734755"/>
            <a:ext cx="1868610" cy="1091785"/>
            <a:chOff x="1523743" y="2488346"/>
            <a:chExt cx="1868610" cy="109178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F4C72A66-B112-4B49-8C7D-6040D6CDFF65}"/>
                </a:ext>
              </a:extLst>
            </p:cNvPr>
            <p:cNvSpPr txBox="1"/>
            <p:nvPr/>
          </p:nvSpPr>
          <p:spPr>
            <a:xfrm>
              <a:off x="1647568" y="248834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64" name="AutoShape 3">
              <a:extLst>
                <a:ext uri="{FF2B5EF4-FFF2-40B4-BE49-F238E27FC236}">
                  <a16:creationId xmlns:a16="http://schemas.microsoft.com/office/drawing/2014/main" xmlns="" id="{A9CD1396-6024-4E42-9D15-8E816C085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743" y="2965768"/>
              <a:ext cx="1868610" cy="614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it-IT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Maecenas porttitor congue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93BAA33-3941-4841-AF03-9F1129432A75}"/>
              </a:ext>
            </a:extLst>
          </p:cNvPr>
          <p:cNvSpPr txBox="1"/>
          <p:nvPr/>
        </p:nvSpPr>
        <p:spPr>
          <a:xfrm>
            <a:off x="4543068" y="5253243"/>
            <a:ext cx="311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969627BA-CACF-43AC-A7DC-B245DF19B344}"/>
              </a:ext>
            </a:extLst>
          </p:cNvPr>
          <p:cNvSpPr/>
          <p:nvPr/>
        </p:nvSpPr>
        <p:spPr>
          <a:xfrm>
            <a:off x="992823" y="5834743"/>
            <a:ext cx="10216930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297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3E69606-4921-4106-9A78-D7D01A4F7CF1}"/>
              </a:ext>
            </a:extLst>
          </p:cNvPr>
          <p:cNvSpPr/>
          <p:nvPr/>
        </p:nvSpPr>
        <p:spPr>
          <a:xfrm>
            <a:off x="281186" y="622396"/>
            <a:ext cx="3176964" cy="3176964"/>
          </a:xfrm>
          <a:prstGeom prst="ellipse">
            <a:avLst/>
          </a:prstGeom>
          <a:noFill/>
          <a:ln>
            <a:solidFill>
              <a:srgbClr val="9DD3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0E9EC71D-7E41-4D82-92F5-5F11A0E245F0}"/>
              </a:ext>
            </a:extLst>
          </p:cNvPr>
          <p:cNvSpPr/>
          <p:nvPr/>
        </p:nvSpPr>
        <p:spPr>
          <a:xfrm>
            <a:off x="-282950" y="916644"/>
            <a:ext cx="3176964" cy="3176964"/>
          </a:xfrm>
          <a:prstGeom prst="ellipse">
            <a:avLst/>
          </a:prstGeom>
          <a:noFill/>
          <a:ln>
            <a:solidFill>
              <a:srgbClr val="9DD3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Straight Connector 3">
            <a:extLst>
              <a:ext uri="{FF2B5EF4-FFF2-40B4-BE49-F238E27FC236}">
                <a16:creationId xmlns:a16="http://schemas.microsoft.com/office/drawing/2014/main" xmlns="" id="{6AE38D72-483F-4432-AC37-E5EE8AE4BFCB}"/>
              </a:ext>
            </a:extLst>
          </p:cNvPr>
          <p:cNvCxnSpPr/>
          <p:nvPr/>
        </p:nvCxnSpPr>
        <p:spPr>
          <a:xfrm>
            <a:off x="6096000" y="2050638"/>
            <a:ext cx="0" cy="5152516"/>
          </a:xfrm>
          <a:prstGeom prst="line">
            <a:avLst/>
          </a:prstGeom>
          <a:ln w="9525"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5">
            <a:extLst>
              <a:ext uri="{FF2B5EF4-FFF2-40B4-BE49-F238E27FC236}">
                <a16:creationId xmlns:a16="http://schemas.microsoft.com/office/drawing/2014/main" xmlns="" id="{C415DE98-99B3-4158-8FFD-F5EA51D9295E}"/>
              </a:ext>
            </a:extLst>
          </p:cNvPr>
          <p:cNvCxnSpPr>
            <a:cxnSpLocks/>
          </p:cNvCxnSpPr>
          <p:nvPr/>
        </p:nvCxnSpPr>
        <p:spPr>
          <a:xfrm>
            <a:off x="6504703" y="2630183"/>
            <a:ext cx="777767" cy="0"/>
          </a:xfrm>
          <a:prstGeom prst="line">
            <a:avLst/>
          </a:prstGeom>
          <a:ln w="9525">
            <a:solidFill>
              <a:srgbClr val="9DD3F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6ADC369-C2AC-4512-A9CD-D4C25A8BC799}"/>
              </a:ext>
            </a:extLst>
          </p:cNvPr>
          <p:cNvSpPr/>
          <p:nvPr/>
        </p:nvSpPr>
        <p:spPr>
          <a:xfrm>
            <a:off x="5435781" y="1976254"/>
            <a:ext cx="1311953" cy="1311953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31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4BBD46F-6975-4415-8939-EF1B128F3B3D}"/>
              </a:ext>
            </a:extLst>
          </p:cNvPr>
          <p:cNvSpPr txBox="1"/>
          <p:nvPr/>
        </p:nvSpPr>
        <p:spPr>
          <a:xfrm>
            <a:off x="7561343" y="2040171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08EECA79-6E81-4A81-8955-6E10B0E6FF8E}"/>
              </a:ext>
            </a:extLst>
          </p:cNvPr>
          <p:cNvSpPr/>
          <p:nvPr/>
        </p:nvSpPr>
        <p:spPr>
          <a:xfrm>
            <a:off x="7561342" y="2420581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1F2E491D-1584-47F8-9B5E-75C67A31FBA9}"/>
              </a:ext>
            </a:extLst>
          </p:cNvPr>
          <p:cNvGrpSpPr/>
          <p:nvPr/>
        </p:nvGrpSpPr>
        <p:grpSpPr>
          <a:xfrm>
            <a:off x="5574880" y="2115353"/>
            <a:ext cx="1033755" cy="1033755"/>
            <a:chOff x="7279372" y="1891280"/>
            <a:chExt cx="1033755" cy="1033755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4BC69374-097D-41B9-9578-18C31EB1EF19}"/>
                </a:ext>
              </a:extLst>
            </p:cNvPr>
            <p:cNvSpPr/>
            <p:nvPr/>
          </p:nvSpPr>
          <p:spPr>
            <a:xfrm>
              <a:off x="7279372" y="1891280"/>
              <a:ext cx="1033755" cy="1033755"/>
            </a:xfrm>
            <a:prstGeom prst="ellipse">
              <a:avLst/>
            </a:prstGeom>
            <a:solidFill>
              <a:srgbClr val="1F6FB5"/>
            </a:solidFill>
            <a:ln>
              <a:noFill/>
            </a:ln>
            <a:effectLst>
              <a:outerShdw blurRad="3683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6FB5"/>
                </a:solidFill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9152F6CA-B3BA-47C3-B6A4-85B148B66889}"/>
                </a:ext>
              </a:extLst>
            </p:cNvPr>
            <p:cNvSpPr txBox="1"/>
            <p:nvPr/>
          </p:nvSpPr>
          <p:spPr>
            <a:xfrm>
              <a:off x="7447906" y="212506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7" name="Straight Connector 5">
            <a:extLst>
              <a:ext uri="{FF2B5EF4-FFF2-40B4-BE49-F238E27FC236}">
                <a16:creationId xmlns:a16="http://schemas.microsoft.com/office/drawing/2014/main" xmlns="" id="{A1589783-A45C-4E34-8BB8-4925DC3FDD2F}"/>
              </a:ext>
            </a:extLst>
          </p:cNvPr>
          <p:cNvCxnSpPr>
            <a:cxnSpLocks/>
          </p:cNvCxnSpPr>
          <p:nvPr/>
        </p:nvCxnSpPr>
        <p:spPr>
          <a:xfrm flipH="1">
            <a:off x="4736732" y="4956950"/>
            <a:ext cx="777767" cy="0"/>
          </a:xfrm>
          <a:prstGeom prst="line">
            <a:avLst/>
          </a:prstGeom>
          <a:ln w="9525">
            <a:solidFill>
              <a:srgbClr val="9DD3F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83A026B3-5547-4A5E-9277-C03306A8C85E}"/>
              </a:ext>
            </a:extLst>
          </p:cNvPr>
          <p:cNvSpPr/>
          <p:nvPr/>
        </p:nvSpPr>
        <p:spPr>
          <a:xfrm>
            <a:off x="5435781" y="4303021"/>
            <a:ext cx="1311953" cy="1311953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31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EBAEA52E-417B-449A-ADE3-BE195376C165}"/>
              </a:ext>
            </a:extLst>
          </p:cNvPr>
          <p:cNvGrpSpPr/>
          <p:nvPr/>
        </p:nvGrpSpPr>
        <p:grpSpPr>
          <a:xfrm>
            <a:off x="5574880" y="4442120"/>
            <a:ext cx="1033755" cy="1033755"/>
            <a:chOff x="7279372" y="1891280"/>
            <a:chExt cx="1033755" cy="1033755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109C6AAB-84F6-4FFD-84F4-E6FDBFB352E9}"/>
                </a:ext>
              </a:extLst>
            </p:cNvPr>
            <p:cNvSpPr/>
            <p:nvPr/>
          </p:nvSpPr>
          <p:spPr>
            <a:xfrm>
              <a:off x="7279372" y="1891280"/>
              <a:ext cx="1033755" cy="1033755"/>
            </a:xfrm>
            <a:prstGeom prst="ellipse">
              <a:avLst/>
            </a:prstGeom>
            <a:solidFill>
              <a:srgbClr val="1F6FB5"/>
            </a:solidFill>
            <a:ln>
              <a:noFill/>
            </a:ln>
            <a:effectLst>
              <a:outerShdw blurRad="3683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6FB5"/>
                </a:solidFill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DEFF667E-740D-4BCE-A9AC-1E780F9AC824}"/>
                </a:ext>
              </a:extLst>
            </p:cNvPr>
            <p:cNvSpPr txBox="1"/>
            <p:nvPr/>
          </p:nvSpPr>
          <p:spPr>
            <a:xfrm>
              <a:off x="7447906" y="2125062"/>
              <a:ext cx="6966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FF21E54E-C95B-4D2B-8690-B9D0FCB39389}"/>
              </a:ext>
            </a:extLst>
          </p:cNvPr>
          <p:cNvSpPr txBox="1"/>
          <p:nvPr/>
        </p:nvSpPr>
        <p:spPr>
          <a:xfrm>
            <a:off x="2064411" y="4295492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F199FC14-DF79-4B50-938F-A00672C7EC39}"/>
              </a:ext>
            </a:extLst>
          </p:cNvPr>
          <p:cNvSpPr/>
          <p:nvPr/>
        </p:nvSpPr>
        <p:spPr>
          <a:xfrm>
            <a:off x="1027495" y="4675902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223BC41A-28C8-49E2-AE98-95F0AE752893}"/>
              </a:ext>
            </a:extLst>
          </p:cNvPr>
          <p:cNvSpPr/>
          <p:nvPr/>
        </p:nvSpPr>
        <p:spPr>
          <a:xfrm>
            <a:off x="9419266" y="4351369"/>
            <a:ext cx="3176964" cy="3176964"/>
          </a:xfrm>
          <a:prstGeom prst="ellipse">
            <a:avLst/>
          </a:prstGeom>
          <a:noFill/>
          <a:ln>
            <a:solidFill>
              <a:srgbClr val="9DD3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E212E72D-7411-414F-8B07-95CD906ECCEA}"/>
              </a:ext>
            </a:extLst>
          </p:cNvPr>
          <p:cNvSpPr/>
          <p:nvPr/>
        </p:nvSpPr>
        <p:spPr>
          <a:xfrm>
            <a:off x="8855130" y="4645617"/>
            <a:ext cx="3176964" cy="3176964"/>
          </a:xfrm>
          <a:prstGeom prst="ellipse">
            <a:avLst/>
          </a:prstGeom>
          <a:noFill/>
          <a:ln>
            <a:solidFill>
              <a:srgbClr val="9DD3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36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3463DF00-7E82-4664-AA17-1A3873BC8C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24838" r="71716" b="44173"/>
          <a:stretch/>
        </p:blipFill>
        <p:spPr>
          <a:xfrm>
            <a:off x="689353" y="1715169"/>
            <a:ext cx="2627345" cy="2125242"/>
          </a:xfrm>
          <a:custGeom>
            <a:avLst/>
            <a:gdLst>
              <a:gd name="connsiteX0" fmla="*/ 0 w 2628900"/>
              <a:gd name="connsiteY0" fmla="*/ 0 h 2122751"/>
              <a:gd name="connsiteX1" fmla="*/ 2628900 w 2628900"/>
              <a:gd name="connsiteY1" fmla="*/ 0 h 2122751"/>
              <a:gd name="connsiteX2" fmla="*/ 2628900 w 2628900"/>
              <a:gd name="connsiteY2" fmla="*/ 2122751 h 2122751"/>
              <a:gd name="connsiteX3" fmla="*/ 0 w 2628900"/>
              <a:gd name="connsiteY3" fmla="*/ 2122751 h 212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2122751">
                <a:moveTo>
                  <a:pt x="0" y="0"/>
                </a:moveTo>
                <a:lnTo>
                  <a:pt x="2628900" y="0"/>
                </a:lnTo>
                <a:lnTo>
                  <a:pt x="2628900" y="2122751"/>
                </a:lnTo>
                <a:lnTo>
                  <a:pt x="0" y="2122751"/>
                </a:lnTo>
                <a:close/>
              </a:path>
            </a:pathLst>
          </a:custGeom>
          <a:ln>
            <a:solidFill>
              <a:srgbClr val="9DD3FA"/>
            </a:solidFill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EE0D666B-8159-4521-A914-67257C34D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67" t="54193" r="33500" b="14818"/>
          <a:stretch>
            <a:fillRect/>
          </a:stretch>
        </p:blipFill>
        <p:spPr>
          <a:xfrm>
            <a:off x="8873159" y="1715169"/>
            <a:ext cx="2627345" cy="2125242"/>
          </a:xfrm>
          <a:custGeom>
            <a:avLst/>
            <a:gdLst>
              <a:gd name="connsiteX0" fmla="*/ 0 w 2628900"/>
              <a:gd name="connsiteY0" fmla="*/ 0 h 2122751"/>
              <a:gd name="connsiteX1" fmla="*/ 2628900 w 2628900"/>
              <a:gd name="connsiteY1" fmla="*/ 0 h 2122751"/>
              <a:gd name="connsiteX2" fmla="*/ 2628900 w 2628900"/>
              <a:gd name="connsiteY2" fmla="*/ 2122751 h 2122751"/>
              <a:gd name="connsiteX3" fmla="*/ 0 w 2628900"/>
              <a:gd name="connsiteY3" fmla="*/ 2122751 h 212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2122751">
                <a:moveTo>
                  <a:pt x="0" y="0"/>
                </a:moveTo>
                <a:lnTo>
                  <a:pt x="2628900" y="0"/>
                </a:lnTo>
                <a:lnTo>
                  <a:pt x="2628900" y="2122751"/>
                </a:lnTo>
                <a:lnTo>
                  <a:pt x="0" y="2122751"/>
                </a:lnTo>
                <a:close/>
              </a:path>
            </a:pathLst>
          </a:custGeom>
          <a:ln>
            <a:solidFill>
              <a:srgbClr val="9DD3FA"/>
            </a:solidFill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8D03BE65-FB32-4481-971F-664C96EA0B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5" t="12407" r="10622" b="50041"/>
          <a:stretch/>
        </p:blipFill>
        <p:spPr>
          <a:xfrm>
            <a:off x="6148274" y="1716400"/>
            <a:ext cx="2626047" cy="2122751"/>
          </a:xfrm>
          <a:custGeom>
            <a:avLst/>
            <a:gdLst>
              <a:gd name="connsiteX0" fmla="*/ 0 w 2628900"/>
              <a:gd name="connsiteY0" fmla="*/ 0 h 2122751"/>
              <a:gd name="connsiteX1" fmla="*/ 2628900 w 2628900"/>
              <a:gd name="connsiteY1" fmla="*/ 0 h 2122751"/>
              <a:gd name="connsiteX2" fmla="*/ 2628900 w 2628900"/>
              <a:gd name="connsiteY2" fmla="*/ 2122751 h 2122751"/>
              <a:gd name="connsiteX3" fmla="*/ 0 w 2628900"/>
              <a:gd name="connsiteY3" fmla="*/ 2122751 h 212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2122751">
                <a:moveTo>
                  <a:pt x="0" y="0"/>
                </a:moveTo>
                <a:lnTo>
                  <a:pt x="2628900" y="0"/>
                </a:lnTo>
                <a:lnTo>
                  <a:pt x="2628900" y="2122751"/>
                </a:lnTo>
                <a:lnTo>
                  <a:pt x="0" y="2122751"/>
                </a:lnTo>
                <a:close/>
              </a:path>
            </a:pathLst>
          </a:custGeom>
          <a:ln>
            <a:solidFill>
              <a:srgbClr val="9DD3FA"/>
            </a:solidFill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3DD311FE-E72E-4437-B11A-014A0708F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9" t="52793" r="56051" b="13039"/>
          <a:stretch>
            <a:fillRect/>
          </a:stretch>
        </p:blipFill>
        <p:spPr>
          <a:xfrm>
            <a:off x="3417680" y="1715290"/>
            <a:ext cx="2629612" cy="2122751"/>
          </a:xfrm>
          <a:custGeom>
            <a:avLst/>
            <a:gdLst>
              <a:gd name="connsiteX0" fmla="*/ 0 w 2628900"/>
              <a:gd name="connsiteY0" fmla="*/ 0 h 2122751"/>
              <a:gd name="connsiteX1" fmla="*/ 2628900 w 2628900"/>
              <a:gd name="connsiteY1" fmla="*/ 0 h 2122751"/>
              <a:gd name="connsiteX2" fmla="*/ 2628900 w 2628900"/>
              <a:gd name="connsiteY2" fmla="*/ 2122751 h 2122751"/>
              <a:gd name="connsiteX3" fmla="*/ 0 w 2628900"/>
              <a:gd name="connsiteY3" fmla="*/ 2122751 h 212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2122751">
                <a:moveTo>
                  <a:pt x="0" y="0"/>
                </a:moveTo>
                <a:lnTo>
                  <a:pt x="2628900" y="0"/>
                </a:lnTo>
                <a:lnTo>
                  <a:pt x="2628900" y="2122751"/>
                </a:lnTo>
                <a:lnTo>
                  <a:pt x="0" y="2122751"/>
                </a:lnTo>
                <a:close/>
              </a:path>
            </a:pathLst>
          </a:custGeom>
          <a:ln>
            <a:solidFill>
              <a:srgbClr val="9DD3FA"/>
            </a:solidFill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来源：公众号：陈西设计之家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3">
            <a:extLst>
              <a:ext uri="{FF2B5EF4-FFF2-40B4-BE49-F238E27FC236}">
                <a16:creationId xmlns:a16="http://schemas.microsoft.com/office/drawing/2014/main" xmlns="" id="{088D9F5C-B0E0-48EA-B5DF-E46401A4D57E}"/>
              </a:ext>
            </a:extLst>
          </p:cNvPr>
          <p:cNvSpPr/>
          <p:nvPr/>
        </p:nvSpPr>
        <p:spPr>
          <a:xfrm rot="10800000">
            <a:off x="689942" y="3935717"/>
            <a:ext cx="2628900" cy="504412"/>
          </a:xfrm>
          <a:custGeom>
            <a:avLst/>
            <a:gdLst>
              <a:gd name="connsiteX0" fmla="*/ 2628900 w 2628900"/>
              <a:gd name="connsiteY0" fmla="*/ 504412 h 504412"/>
              <a:gd name="connsiteX1" fmla="*/ 0 w 2628900"/>
              <a:gd name="connsiteY1" fmla="*/ 504412 h 504412"/>
              <a:gd name="connsiteX2" fmla="*/ 0 w 2628900"/>
              <a:gd name="connsiteY2" fmla="*/ 168118 h 504412"/>
              <a:gd name="connsiteX3" fmla="*/ 1147358 w 2628900"/>
              <a:gd name="connsiteY3" fmla="*/ 168118 h 504412"/>
              <a:gd name="connsiteX4" fmla="*/ 1314451 w 2628900"/>
              <a:gd name="connsiteY4" fmla="*/ 0 h 504412"/>
              <a:gd name="connsiteX5" fmla="*/ 1481544 w 2628900"/>
              <a:gd name="connsiteY5" fmla="*/ 168118 h 504412"/>
              <a:gd name="connsiteX6" fmla="*/ 2628900 w 2628900"/>
              <a:gd name="connsiteY6" fmla="*/ 168118 h 50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504412">
                <a:moveTo>
                  <a:pt x="2628900" y="504412"/>
                </a:moveTo>
                <a:lnTo>
                  <a:pt x="0" y="504412"/>
                </a:lnTo>
                <a:lnTo>
                  <a:pt x="0" y="168118"/>
                </a:lnTo>
                <a:lnTo>
                  <a:pt x="1147358" y="168118"/>
                </a:lnTo>
                <a:lnTo>
                  <a:pt x="1314451" y="0"/>
                </a:lnTo>
                <a:lnTo>
                  <a:pt x="1481544" y="168118"/>
                </a:lnTo>
                <a:lnTo>
                  <a:pt x="2628900" y="168118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04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任意多边形 22">
            <a:extLst>
              <a:ext uri="{FF2B5EF4-FFF2-40B4-BE49-F238E27FC236}">
                <a16:creationId xmlns:a16="http://schemas.microsoft.com/office/drawing/2014/main" xmlns="" id="{9695DD2F-B9D0-4E88-8620-E9E866F80DEB}"/>
              </a:ext>
            </a:extLst>
          </p:cNvPr>
          <p:cNvSpPr/>
          <p:nvPr/>
        </p:nvSpPr>
        <p:spPr>
          <a:xfrm rot="10800000">
            <a:off x="3417681" y="3935717"/>
            <a:ext cx="2628900" cy="504412"/>
          </a:xfrm>
          <a:custGeom>
            <a:avLst/>
            <a:gdLst>
              <a:gd name="connsiteX0" fmla="*/ 2628900 w 2628900"/>
              <a:gd name="connsiteY0" fmla="*/ 504412 h 504412"/>
              <a:gd name="connsiteX1" fmla="*/ 0 w 2628900"/>
              <a:gd name="connsiteY1" fmla="*/ 504412 h 504412"/>
              <a:gd name="connsiteX2" fmla="*/ 0 w 2628900"/>
              <a:gd name="connsiteY2" fmla="*/ 168118 h 504412"/>
              <a:gd name="connsiteX3" fmla="*/ 1147358 w 2628900"/>
              <a:gd name="connsiteY3" fmla="*/ 168118 h 504412"/>
              <a:gd name="connsiteX4" fmla="*/ 1314451 w 2628900"/>
              <a:gd name="connsiteY4" fmla="*/ 0 h 504412"/>
              <a:gd name="connsiteX5" fmla="*/ 1481544 w 2628900"/>
              <a:gd name="connsiteY5" fmla="*/ 168118 h 504412"/>
              <a:gd name="connsiteX6" fmla="*/ 2628900 w 2628900"/>
              <a:gd name="connsiteY6" fmla="*/ 168118 h 50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504412">
                <a:moveTo>
                  <a:pt x="2628900" y="504412"/>
                </a:moveTo>
                <a:lnTo>
                  <a:pt x="0" y="504412"/>
                </a:lnTo>
                <a:lnTo>
                  <a:pt x="0" y="168118"/>
                </a:lnTo>
                <a:lnTo>
                  <a:pt x="1147358" y="168118"/>
                </a:lnTo>
                <a:lnTo>
                  <a:pt x="1314451" y="0"/>
                </a:lnTo>
                <a:lnTo>
                  <a:pt x="1481544" y="168118"/>
                </a:lnTo>
                <a:lnTo>
                  <a:pt x="2628900" y="168118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04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任意多边形 21">
            <a:extLst>
              <a:ext uri="{FF2B5EF4-FFF2-40B4-BE49-F238E27FC236}">
                <a16:creationId xmlns:a16="http://schemas.microsoft.com/office/drawing/2014/main" xmlns="" id="{0F106C1C-1E45-419B-BF09-39C311C6A368}"/>
              </a:ext>
            </a:extLst>
          </p:cNvPr>
          <p:cNvSpPr/>
          <p:nvPr/>
        </p:nvSpPr>
        <p:spPr>
          <a:xfrm>
            <a:off x="6145420" y="3935717"/>
            <a:ext cx="2628900" cy="504412"/>
          </a:xfrm>
          <a:custGeom>
            <a:avLst/>
            <a:gdLst>
              <a:gd name="connsiteX0" fmla="*/ 0 w 2628900"/>
              <a:gd name="connsiteY0" fmla="*/ 0 h 504412"/>
              <a:gd name="connsiteX1" fmla="*/ 2628900 w 2628900"/>
              <a:gd name="connsiteY1" fmla="*/ 0 h 504412"/>
              <a:gd name="connsiteX2" fmla="*/ 2628900 w 2628900"/>
              <a:gd name="connsiteY2" fmla="*/ 336294 h 504412"/>
              <a:gd name="connsiteX3" fmla="*/ 1481543 w 2628900"/>
              <a:gd name="connsiteY3" fmla="*/ 336294 h 504412"/>
              <a:gd name="connsiteX4" fmla="*/ 1314449 w 2628900"/>
              <a:gd name="connsiteY4" fmla="*/ 504412 h 504412"/>
              <a:gd name="connsiteX5" fmla="*/ 1147356 w 2628900"/>
              <a:gd name="connsiteY5" fmla="*/ 336294 h 504412"/>
              <a:gd name="connsiteX6" fmla="*/ 0 w 2628900"/>
              <a:gd name="connsiteY6" fmla="*/ 336294 h 50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04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任意多边形 20">
            <a:extLst>
              <a:ext uri="{FF2B5EF4-FFF2-40B4-BE49-F238E27FC236}">
                <a16:creationId xmlns:a16="http://schemas.microsoft.com/office/drawing/2014/main" xmlns="" id="{C5C21E6A-10ED-4BC4-A8A1-2E99462D129C}"/>
              </a:ext>
            </a:extLst>
          </p:cNvPr>
          <p:cNvSpPr/>
          <p:nvPr/>
        </p:nvSpPr>
        <p:spPr>
          <a:xfrm>
            <a:off x="8873159" y="3935717"/>
            <a:ext cx="2628900" cy="504412"/>
          </a:xfrm>
          <a:custGeom>
            <a:avLst/>
            <a:gdLst>
              <a:gd name="connsiteX0" fmla="*/ 0 w 2628900"/>
              <a:gd name="connsiteY0" fmla="*/ 0 h 504412"/>
              <a:gd name="connsiteX1" fmla="*/ 2628900 w 2628900"/>
              <a:gd name="connsiteY1" fmla="*/ 0 h 504412"/>
              <a:gd name="connsiteX2" fmla="*/ 2628900 w 2628900"/>
              <a:gd name="connsiteY2" fmla="*/ 336294 h 504412"/>
              <a:gd name="connsiteX3" fmla="*/ 1481543 w 2628900"/>
              <a:gd name="connsiteY3" fmla="*/ 336294 h 504412"/>
              <a:gd name="connsiteX4" fmla="*/ 1314449 w 2628900"/>
              <a:gd name="connsiteY4" fmla="*/ 504412 h 504412"/>
              <a:gd name="connsiteX5" fmla="*/ 1147356 w 2628900"/>
              <a:gd name="connsiteY5" fmla="*/ 336294 h 504412"/>
              <a:gd name="connsiteX6" fmla="*/ 0 w 2628900"/>
              <a:gd name="connsiteY6" fmla="*/ 336294 h 50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close/>
              </a:path>
            </a:pathLst>
          </a:custGeom>
          <a:solidFill>
            <a:srgbClr val="1F6FB5"/>
          </a:solidFill>
          <a:ln>
            <a:noFill/>
          </a:ln>
          <a:effectLst>
            <a:outerShdw blurRad="304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D0438D17-F3AB-408A-8827-DFC14AC6D2B0}"/>
              </a:ext>
            </a:extLst>
          </p:cNvPr>
          <p:cNvSpPr txBox="1"/>
          <p:nvPr/>
        </p:nvSpPr>
        <p:spPr>
          <a:xfrm>
            <a:off x="811327" y="469844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2247F598-5674-475B-8741-3A6CCEFF9D79}"/>
              </a:ext>
            </a:extLst>
          </p:cNvPr>
          <p:cNvSpPr/>
          <p:nvPr/>
        </p:nvSpPr>
        <p:spPr>
          <a:xfrm>
            <a:off x="782215" y="5078853"/>
            <a:ext cx="2469984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6A245720-768A-4787-87C3-D12F1728B3AA}"/>
              </a:ext>
            </a:extLst>
          </p:cNvPr>
          <p:cNvSpPr txBox="1"/>
          <p:nvPr/>
        </p:nvSpPr>
        <p:spPr>
          <a:xfrm>
            <a:off x="3500469" y="469844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BD11BDEF-5DFF-4E6C-9993-E38254FAFB04}"/>
              </a:ext>
            </a:extLst>
          </p:cNvPr>
          <p:cNvSpPr/>
          <p:nvPr/>
        </p:nvSpPr>
        <p:spPr>
          <a:xfrm>
            <a:off x="3471357" y="5078853"/>
            <a:ext cx="2469984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7A90ED5-15C4-4FB5-BB4B-06A0FF62A451}"/>
              </a:ext>
            </a:extLst>
          </p:cNvPr>
          <p:cNvSpPr txBox="1"/>
          <p:nvPr/>
        </p:nvSpPr>
        <p:spPr>
          <a:xfrm>
            <a:off x="6277627" y="469844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BFDD99A-4795-4D0C-83B3-4ACDDAA94017}"/>
              </a:ext>
            </a:extLst>
          </p:cNvPr>
          <p:cNvSpPr/>
          <p:nvPr/>
        </p:nvSpPr>
        <p:spPr>
          <a:xfrm>
            <a:off x="6248515" y="5078853"/>
            <a:ext cx="2469984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4A77B271-CEC3-4229-9FE2-86CBBB0B99FF}"/>
              </a:ext>
            </a:extLst>
          </p:cNvPr>
          <p:cNvSpPr txBox="1"/>
          <p:nvPr/>
        </p:nvSpPr>
        <p:spPr>
          <a:xfrm>
            <a:off x="8998025" y="469844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4477E4B2-54E0-4ABB-9267-4B362F2CA70A}"/>
              </a:ext>
            </a:extLst>
          </p:cNvPr>
          <p:cNvSpPr/>
          <p:nvPr/>
        </p:nvSpPr>
        <p:spPr>
          <a:xfrm>
            <a:off x="8968913" y="5078853"/>
            <a:ext cx="2469984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60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3193141" y="1583983"/>
            <a:ext cx="5805716" cy="3690034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3544773" y="1848477"/>
            <a:ext cx="5102454" cy="3161048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4481484" y="1952577"/>
            <a:ext cx="3362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PART04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4870213" y="3008154"/>
            <a:ext cx="2451574" cy="2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1452563" y="5768573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5906156" y="6339739"/>
            <a:ext cx="751188" cy="751188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040558" y="381530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柱体 54">
            <a:extLst>
              <a:ext uri="{FF2B5EF4-FFF2-40B4-BE49-F238E27FC236}">
                <a16:creationId xmlns:a16="http://schemas.microsoft.com/office/drawing/2014/main" xmlns="" id="{77E87F97-8091-42BB-B343-02EE428729D2}"/>
              </a:ext>
            </a:extLst>
          </p:cNvPr>
          <p:cNvSpPr/>
          <p:nvPr/>
        </p:nvSpPr>
        <p:spPr>
          <a:xfrm rot="18223083">
            <a:off x="11107793" y="6037880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B8D00CE-88AA-4721-96BF-1D595CDC3B73}"/>
              </a:ext>
            </a:extLst>
          </p:cNvPr>
          <p:cNvSpPr txBox="1"/>
          <p:nvPr/>
        </p:nvSpPr>
        <p:spPr>
          <a:xfrm>
            <a:off x="4914900" y="3128764"/>
            <a:ext cx="23622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7E7471A-AE9C-4AFD-BEB9-D6B6212562B9}"/>
              </a:ext>
            </a:extLst>
          </p:cNvPr>
          <p:cNvSpPr txBox="1"/>
          <p:nvPr/>
        </p:nvSpPr>
        <p:spPr>
          <a:xfrm>
            <a:off x="4371975" y="3713291"/>
            <a:ext cx="3448050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柱体 55">
            <a:extLst>
              <a:ext uri="{FF2B5EF4-FFF2-40B4-BE49-F238E27FC236}">
                <a16:creationId xmlns:a16="http://schemas.microsoft.com/office/drawing/2014/main" xmlns="" id="{90380E26-7CFD-4485-98D5-261311390D28}"/>
              </a:ext>
            </a:extLst>
          </p:cNvPr>
          <p:cNvSpPr/>
          <p:nvPr/>
        </p:nvSpPr>
        <p:spPr>
          <a:xfrm rot="19365893">
            <a:off x="7093215" y="-464676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>
            <a:extLst>
              <a:ext uri="{FF2B5EF4-FFF2-40B4-BE49-F238E27FC236}">
                <a16:creationId xmlns:a16="http://schemas.microsoft.com/office/drawing/2014/main" xmlns="" id="{25DEA1FF-E89F-4391-98B8-0CD15E87D859}"/>
              </a:ext>
            </a:extLst>
          </p:cNvPr>
          <p:cNvSpPr/>
          <p:nvPr/>
        </p:nvSpPr>
        <p:spPr>
          <a:xfrm rot="21152328">
            <a:off x="1978874" y="327417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柱体 57">
            <a:extLst>
              <a:ext uri="{FF2B5EF4-FFF2-40B4-BE49-F238E27FC236}">
                <a16:creationId xmlns:a16="http://schemas.microsoft.com/office/drawing/2014/main" xmlns="" id="{DD75AE54-9A39-4FC6-82C8-CE954ED6AE5F}"/>
              </a:ext>
            </a:extLst>
          </p:cNvPr>
          <p:cNvSpPr/>
          <p:nvPr/>
        </p:nvSpPr>
        <p:spPr>
          <a:xfrm rot="19365893">
            <a:off x="12312327" y="5225789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>
            <a:extLst>
              <a:ext uri="{FF2B5EF4-FFF2-40B4-BE49-F238E27FC236}">
                <a16:creationId xmlns:a16="http://schemas.microsoft.com/office/drawing/2014/main" xmlns="" id="{F320D17A-B4E4-4D67-813B-F76FE20EB7CC}"/>
              </a:ext>
            </a:extLst>
          </p:cNvPr>
          <p:cNvSpPr/>
          <p:nvPr/>
        </p:nvSpPr>
        <p:spPr>
          <a:xfrm rot="21152328">
            <a:off x="10746177" y="3547107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7357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9">
            <a:extLst>
              <a:ext uri="{FF2B5EF4-FFF2-40B4-BE49-F238E27FC236}">
                <a16:creationId xmlns:a16="http://schemas.microsoft.com/office/drawing/2014/main" xmlns="" id="{6BD1A84C-4AFB-4192-B4A2-79768ACBF42D}"/>
              </a:ext>
            </a:extLst>
          </p:cNvPr>
          <p:cNvSpPr/>
          <p:nvPr/>
        </p:nvSpPr>
        <p:spPr>
          <a:xfrm>
            <a:off x="4823068" y="1845476"/>
            <a:ext cx="2468465" cy="3167048"/>
          </a:xfrm>
          <a:custGeom>
            <a:avLst/>
            <a:gdLst>
              <a:gd name="connsiteX0" fmla="*/ 120078 w 2468465"/>
              <a:gd name="connsiteY0" fmla="*/ 2424466 h 3167048"/>
              <a:gd name="connsiteX1" fmla="*/ 170684 w 2468465"/>
              <a:gd name="connsiteY1" fmla="*/ 2492141 h 3167048"/>
              <a:gd name="connsiteX2" fmla="*/ 1272933 w 2468465"/>
              <a:gd name="connsiteY2" fmla="*/ 3011958 h 3167048"/>
              <a:gd name="connsiteX3" fmla="*/ 2028295 w 2468465"/>
              <a:gd name="connsiteY3" fmla="*/ 2796126 h 3167048"/>
              <a:gd name="connsiteX4" fmla="*/ 2069367 w 2468465"/>
              <a:gd name="connsiteY4" fmla="*/ 2767839 h 3167048"/>
              <a:gd name="connsiteX5" fmla="*/ 2162125 w 2468465"/>
              <a:gd name="connsiteY5" fmla="*/ 2893744 h 3167048"/>
              <a:gd name="connsiteX6" fmla="*/ 2158297 w 2468465"/>
              <a:gd name="connsiteY6" fmla="*/ 2896607 h 3167048"/>
              <a:gd name="connsiteX7" fmla="*/ 1272933 w 2468465"/>
              <a:gd name="connsiteY7" fmla="*/ 3167048 h 3167048"/>
              <a:gd name="connsiteX8" fmla="*/ 51009 w 2468465"/>
              <a:gd name="connsiteY8" fmla="*/ 2590792 h 3167048"/>
              <a:gd name="connsiteX9" fmla="*/ 0 w 2468465"/>
              <a:gd name="connsiteY9" fmla="*/ 2522579 h 3167048"/>
              <a:gd name="connsiteX10" fmla="*/ 1272933 w 2468465"/>
              <a:gd name="connsiteY10" fmla="*/ 0 h 3167048"/>
              <a:gd name="connsiteX11" fmla="*/ 2392654 w 2468465"/>
              <a:gd name="connsiteY11" fmla="*/ 463804 h 3167048"/>
              <a:gd name="connsiteX12" fmla="*/ 2468465 w 2468465"/>
              <a:gd name="connsiteY12" fmla="*/ 547217 h 3167048"/>
              <a:gd name="connsiteX13" fmla="*/ 2348337 w 2468465"/>
              <a:gd name="connsiteY13" fmla="*/ 645371 h 3167048"/>
              <a:gd name="connsiteX14" fmla="*/ 2282988 w 2468465"/>
              <a:gd name="connsiteY14" fmla="*/ 573469 h 3167048"/>
              <a:gd name="connsiteX15" fmla="*/ 1272933 w 2468465"/>
              <a:gd name="connsiteY15" fmla="*/ 155090 h 3167048"/>
              <a:gd name="connsiteX16" fmla="*/ 669313 w 2468465"/>
              <a:gd name="connsiteY16" fmla="*/ 288519 h 3167048"/>
              <a:gd name="connsiteX17" fmla="*/ 565085 w 2468465"/>
              <a:gd name="connsiteY17" fmla="*/ 342697 h 3167048"/>
              <a:gd name="connsiteX18" fmla="*/ 473253 w 2468465"/>
              <a:gd name="connsiteY18" fmla="*/ 218048 h 3167048"/>
              <a:gd name="connsiteX19" fmla="*/ 560582 w 2468465"/>
              <a:gd name="connsiteY19" fmla="*/ 168890 h 3167048"/>
              <a:gd name="connsiteX20" fmla="*/ 1272933 w 2468465"/>
              <a:gd name="connsiteY20" fmla="*/ 0 h 316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68465" h="3167048">
                <a:moveTo>
                  <a:pt x="120078" y="2424466"/>
                </a:moveTo>
                <a:lnTo>
                  <a:pt x="170684" y="2492141"/>
                </a:lnTo>
                <a:cubicBezTo>
                  <a:pt x="432680" y="2809606"/>
                  <a:pt x="829176" y="3011958"/>
                  <a:pt x="1272933" y="3011958"/>
                </a:cubicBezTo>
                <a:cubicBezTo>
                  <a:pt x="1550282" y="3011958"/>
                  <a:pt x="1809169" y="2932915"/>
                  <a:pt x="2028295" y="2796126"/>
                </a:cubicBezTo>
                <a:lnTo>
                  <a:pt x="2069367" y="2767839"/>
                </a:lnTo>
                <a:lnTo>
                  <a:pt x="2162125" y="2893744"/>
                </a:lnTo>
                <a:lnTo>
                  <a:pt x="2158297" y="2896607"/>
                </a:lnTo>
                <a:cubicBezTo>
                  <a:pt x="1905564" y="3067350"/>
                  <a:pt x="1600892" y="3167048"/>
                  <a:pt x="1272933" y="3167048"/>
                </a:cubicBezTo>
                <a:cubicBezTo>
                  <a:pt x="780996" y="3167048"/>
                  <a:pt x="341451" y="2942726"/>
                  <a:pt x="51009" y="2590792"/>
                </a:cubicBezTo>
                <a:lnTo>
                  <a:pt x="0" y="2522579"/>
                </a:lnTo>
                <a:close/>
                <a:moveTo>
                  <a:pt x="1272933" y="0"/>
                </a:moveTo>
                <a:cubicBezTo>
                  <a:pt x="1710211" y="0"/>
                  <a:pt x="2106092" y="177242"/>
                  <a:pt x="2392654" y="463804"/>
                </a:cubicBezTo>
                <a:lnTo>
                  <a:pt x="2468465" y="547217"/>
                </a:lnTo>
                <a:lnTo>
                  <a:pt x="2348337" y="645371"/>
                </a:lnTo>
                <a:lnTo>
                  <a:pt x="2282988" y="573469"/>
                </a:lnTo>
                <a:cubicBezTo>
                  <a:pt x="2024493" y="314973"/>
                  <a:pt x="1667384" y="155090"/>
                  <a:pt x="1272933" y="155090"/>
                </a:cubicBezTo>
                <a:cubicBezTo>
                  <a:pt x="1057218" y="155090"/>
                  <a:pt x="852671" y="202907"/>
                  <a:pt x="669313" y="288519"/>
                </a:cubicBezTo>
                <a:lnTo>
                  <a:pt x="565085" y="342697"/>
                </a:lnTo>
                <a:lnTo>
                  <a:pt x="473253" y="218048"/>
                </a:lnTo>
                <a:lnTo>
                  <a:pt x="560582" y="168890"/>
                </a:lnTo>
                <a:cubicBezTo>
                  <a:pt x="774711" y="60851"/>
                  <a:pt x="1016716" y="0"/>
                  <a:pt x="1272933" y="0"/>
                </a:cubicBezTo>
                <a:close/>
              </a:path>
            </a:pathLst>
          </a:custGeom>
          <a:solidFill>
            <a:srgbClr val="1F6FB5"/>
          </a:solidFill>
          <a:ln w="111125" cap="rnd">
            <a:noFill/>
          </a:ln>
          <a:effectLst>
            <a:outerShdw blurRad="647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xmlns="" id="{CA194A29-A3A4-46A6-ADB3-8F134E597563}"/>
              </a:ext>
            </a:extLst>
          </p:cNvPr>
          <p:cNvSpPr/>
          <p:nvPr/>
        </p:nvSpPr>
        <p:spPr>
          <a:xfrm rot="4917467">
            <a:off x="4363170" y="1696170"/>
            <a:ext cx="3465661" cy="3465661"/>
          </a:xfrm>
          <a:prstGeom prst="arc">
            <a:avLst>
              <a:gd name="adj1" fmla="val 11446548"/>
              <a:gd name="adj2" fmla="val 20926568"/>
            </a:avLst>
          </a:prstGeom>
          <a:ln w="28575">
            <a:solidFill>
              <a:srgbClr val="1F6FB5"/>
            </a:solidFill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xmlns="" id="{6BC14A68-F9AB-426A-80FC-D97C5A1C445E}"/>
              </a:ext>
            </a:extLst>
          </p:cNvPr>
          <p:cNvSpPr/>
          <p:nvPr/>
        </p:nvSpPr>
        <p:spPr>
          <a:xfrm rot="15666910">
            <a:off x="4363170" y="1696170"/>
            <a:ext cx="3465661" cy="3465661"/>
          </a:xfrm>
          <a:prstGeom prst="arc">
            <a:avLst>
              <a:gd name="adj1" fmla="val 11446548"/>
              <a:gd name="adj2" fmla="val 20926568"/>
            </a:avLst>
          </a:prstGeom>
          <a:ln w="28575">
            <a:solidFill>
              <a:srgbClr val="1F6FB5"/>
            </a:solidFill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E4BCF2D4-2D78-4C1A-84B2-BEF127228C26}"/>
              </a:ext>
            </a:extLst>
          </p:cNvPr>
          <p:cNvSpPr/>
          <p:nvPr/>
        </p:nvSpPr>
        <p:spPr>
          <a:xfrm rot="21341739">
            <a:off x="4804130" y="2137130"/>
            <a:ext cx="2583740" cy="2583740"/>
          </a:xfrm>
          <a:prstGeom prst="arc">
            <a:avLst>
              <a:gd name="adj1" fmla="val 12062839"/>
              <a:gd name="adj2" fmla="val 20633719"/>
            </a:avLst>
          </a:prstGeom>
          <a:ln w="28575">
            <a:solidFill>
              <a:srgbClr val="1F6FB5"/>
            </a:solidFill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xmlns="" id="{4CE1EFA7-9B2C-4766-8951-652B3A7EAD66}"/>
              </a:ext>
            </a:extLst>
          </p:cNvPr>
          <p:cNvSpPr/>
          <p:nvPr/>
        </p:nvSpPr>
        <p:spPr>
          <a:xfrm rot="10583414">
            <a:off x="4804130" y="2137130"/>
            <a:ext cx="2583740" cy="2583740"/>
          </a:xfrm>
          <a:prstGeom prst="arc">
            <a:avLst>
              <a:gd name="adj1" fmla="val 11596810"/>
              <a:gd name="adj2" fmla="val 20218230"/>
            </a:avLst>
          </a:prstGeom>
          <a:ln w="28575">
            <a:solidFill>
              <a:srgbClr val="1F6FB5"/>
            </a:solidFill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同心圆 8">
            <a:extLst>
              <a:ext uri="{FF2B5EF4-FFF2-40B4-BE49-F238E27FC236}">
                <a16:creationId xmlns:a16="http://schemas.microsoft.com/office/drawing/2014/main" xmlns="" id="{3A2503BE-3A07-4ED7-8F47-346DA522F566}"/>
              </a:ext>
            </a:extLst>
          </p:cNvPr>
          <p:cNvSpPr/>
          <p:nvPr/>
        </p:nvSpPr>
        <p:spPr>
          <a:xfrm>
            <a:off x="4512476" y="1845476"/>
            <a:ext cx="3167048" cy="3167048"/>
          </a:xfrm>
          <a:prstGeom prst="donut">
            <a:avLst>
              <a:gd name="adj" fmla="val 4897"/>
            </a:avLst>
          </a:prstGeom>
          <a:noFill/>
          <a:ln w="1111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C883EA00-C7ED-4170-A1EB-396A5BB35EAF}"/>
              </a:ext>
            </a:extLst>
          </p:cNvPr>
          <p:cNvSpPr/>
          <p:nvPr/>
        </p:nvSpPr>
        <p:spPr>
          <a:xfrm>
            <a:off x="5063525" y="2413919"/>
            <a:ext cx="2064950" cy="2064950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31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来源：公众号：陈西设计之家">
            <a:extLst>
              <a:ext uri="{FF2B5EF4-FFF2-40B4-BE49-F238E27FC236}">
                <a16:creationId xmlns:a16="http://schemas.microsoft.com/office/drawing/2014/main" xmlns="" id="{448A2594-8879-4595-B06B-52545B62547C}"/>
              </a:ext>
            </a:extLst>
          </p:cNvPr>
          <p:cNvSpPr/>
          <p:nvPr/>
        </p:nvSpPr>
        <p:spPr>
          <a:xfrm>
            <a:off x="5380106" y="2730500"/>
            <a:ext cx="1431788" cy="1431788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3683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FB5"/>
              </a:solidFill>
            </a:endParaRPr>
          </a:p>
        </p:txBody>
      </p:sp>
      <p:sp>
        <p:nvSpPr>
          <p:cNvPr id="4" name="立方体 3">
            <a:extLst>
              <a:ext uri="{FF2B5EF4-FFF2-40B4-BE49-F238E27FC236}">
                <a16:creationId xmlns:a16="http://schemas.microsoft.com/office/drawing/2014/main" xmlns="" id="{ED63E0EE-654A-4710-8F69-DD29D17B1598}"/>
              </a:ext>
            </a:extLst>
          </p:cNvPr>
          <p:cNvSpPr/>
          <p:nvPr/>
        </p:nvSpPr>
        <p:spPr>
          <a:xfrm>
            <a:off x="5854391" y="3193383"/>
            <a:ext cx="468164" cy="4681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0245B139-CFE2-48A8-B792-76CA876DB0B7}"/>
              </a:ext>
            </a:extLst>
          </p:cNvPr>
          <p:cNvSpPr txBox="1"/>
          <p:nvPr/>
        </p:nvSpPr>
        <p:spPr>
          <a:xfrm>
            <a:off x="1402696" y="1774719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6B2CD3D0-369A-45C0-8F5A-3BC196CA5566}"/>
              </a:ext>
            </a:extLst>
          </p:cNvPr>
          <p:cNvSpPr/>
          <p:nvPr/>
        </p:nvSpPr>
        <p:spPr>
          <a:xfrm>
            <a:off x="365780" y="2155129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26D54292-2842-4431-B194-753806FF101D}"/>
              </a:ext>
            </a:extLst>
          </p:cNvPr>
          <p:cNvSpPr txBox="1"/>
          <p:nvPr/>
        </p:nvSpPr>
        <p:spPr>
          <a:xfrm>
            <a:off x="8338447" y="1852250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9910F62-B825-406E-8479-B3C77FB0C18B}"/>
              </a:ext>
            </a:extLst>
          </p:cNvPr>
          <p:cNvSpPr/>
          <p:nvPr/>
        </p:nvSpPr>
        <p:spPr>
          <a:xfrm>
            <a:off x="8338446" y="2232660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5038FFC9-448D-4251-BBCA-98E661D2D483}"/>
              </a:ext>
            </a:extLst>
          </p:cNvPr>
          <p:cNvSpPr txBox="1"/>
          <p:nvPr/>
        </p:nvSpPr>
        <p:spPr>
          <a:xfrm>
            <a:off x="1402696" y="4218374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EDE09F6E-E212-4A1D-8737-E281458CA17A}"/>
              </a:ext>
            </a:extLst>
          </p:cNvPr>
          <p:cNvSpPr/>
          <p:nvPr/>
        </p:nvSpPr>
        <p:spPr>
          <a:xfrm>
            <a:off x="365780" y="4598784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FD51B51F-988A-42CE-B78F-81DC4923D9F8}"/>
              </a:ext>
            </a:extLst>
          </p:cNvPr>
          <p:cNvSpPr txBox="1"/>
          <p:nvPr/>
        </p:nvSpPr>
        <p:spPr>
          <a:xfrm>
            <a:off x="8338447" y="4295905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89CC0BF7-BA5A-4149-826A-7C8DACDE75DA}"/>
              </a:ext>
            </a:extLst>
          </p:cNvPr>
          <p:cNvSpPr/>
          <p:nvPr/>
        </p:nvSpPr>
        <p:spPr>
          <a:xfrm>
            <a:off x="8338446" y="4676315"/>
            <a:ext cx="3448677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xmlns="" id="{B972D69A-770A-443D-9039-E30C94B138ED}"/>
              </a:ext>
            </a:extLst>
          </p:cNvPr>
          <p:cNvSpPr/>
          <p:nvPr/>
        </p:nvSpPr>
        <p:spPr>
          <a:xfrm>
            <a:off x="5982725" y="5703798"/>
            <a:ext cx="226551" cy="504497"/>
          </a:xfrm>
          <a:prstGeom prst="downArrow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0928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1552575" y="2459427"/>
            <a:ext cx="3050956" cy="1939146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1737361" y="2598421"/>
            <a:ext cx="2681386" cy="1661160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2231130" y="2660405"/>
            <a:ext cx="1767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2270135" y="3583735"/>
            <a:ext cx="1689042" cy="0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2D9B213-C92F-4B1B-A4F0-5C0DAF854E21}"/>
              </a:ext>
            </a:extLst>
          </p:cNvPr>
          <p:cNvSpPr txBox="1"/>
          <p:nvPr/>
        </p:nvSpPr>
        <p:spPr>
          <a:xfrm>
            <a:off x="2231130" y="3650376"/>
            <a:ext cx="176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1452563" y="5768573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3870482" y="5387229"/>
            <a:ext cx="255399" cy="25539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03AEF19-824E-4052-B6C4-5C6D11F79025}"/>
              </a:ext>
            </a:extLst>
          </p:cNvPr>
          <p:cNvGrpSpPr/>
          <p:nvPr/>
        </p:nvGrpSpPr>
        <p:grpSpPr>
          <a:xfrm>
            <a:off x="5930441" y="838051"/>
            <a:ext cx="4642311" cy="1003312"/>
            <a:chOff x="5886452" y="906406"/>
            <a:chExt cx="4642311" cy="100331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41F92ED0-1356-4CFF-B97B-24267C648C78}"/>
                </a:ext>
              </a:extLst>
            </p:cNvPr>
            <p:cNvGrpSpPr/>
            <p:nvPr/>
          </p:nvGrpSpPr>
          <p:grpSpPr>
            <a:xfrm>
              <a:off x="7086602" y="906406"/>
              <a:ext cx="3442161" cy="1003312"/>
              <a:chOff x="6830754" y="906406"/>
              <a:chExt cx="3442161" cy="100331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2A49FCB-8264-4E9E-9A2D-4D62A7C0C270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B56CAB3D-5BB7-49EC-ABEE-A5F5734022EB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AE03C05-B056-4728-A39B-D367ACF75047}"/>
                </a:ext>
              </a:extLst>
            </p:cNvPr>
            <p:cNvGrpSpPr/>
            <p:nvPr/>
          </p:nvGrpSpPr>
          <p:grpSpPr>
            <a:xfrm>
              <a:off x="5886452" y="1080704"/>
              <a:ext cx="971550" cy="750207"/>
              <a:chOff x="5886452" y="1080704"/>
              <a:chExt cx="971550" cy="750207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2D671FB0-8E27-41BC-A16F-2C9911F5C8BF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47133DFA-E797-4496-8700-74DB7760FBD1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C82DB23-24CB-45D4-BEF4-56759946917A}"/>
              </a:ext>
            </a:extLst>
          </p:cNvPr>
          <p:cNvGrpSpPr/>
          <p:nvPr/>
        </p:nvGrpSpPr>
        <p:grpSpPr>
          <a:xfrm>
            <a:off x="5930441" y="2127244"/>
            <a:ext cx="4642311" cy="1003312"/>
            <a:chOff x="5886452" y="2227212"/>
            <a:chExt cx="4642311" cy="100331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A5F9D4A7-BF1F-4A44-A641-8E575E4CAF9A}"/>
                </a:ext>
              </a:extLst>
            </p:cNvPr>
            <p:cNvGrpSpPr/>
            <p:nvPr/>
          </p:nvGrpSpPr>
          <p:grpSpPr>
            <a:xfrm>
              <a:off x="7086602" y="2227212"/>
              <a:ext cx="3442161" cy="1003312"/>
              <a:chOff x="6830754" y="906406"/>
              <a:chExt cx="3442161" cy="100331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AC0564AB-7CA6-426C-8AB6-D0026FF2B050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9D5346F2-CB3B-45ED-A65E-79A3A76172A8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40A2645D-CD23-436E-99F1-4BAB76FFC890}"/>
                </a:ext>
              </a:extLst>
            </p:cNvPr>
            <p:cNvGrpSpPr/>
            <p:nvPr/>
          </p:nvGrpSpPr>
          <p:grpSpPr>
            <a:xfrm>
              <a:off x="5886452" y="2401510"/>
              <a:ext cx="971550" cy="750207"/>
              <a:chOff x="5886452" y="1080704"/>
              <a:chExt cx="971550" cy="75020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F1A48A19-E51A-4859-8936-ED30517ED89A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92091F93-CED3-445C-A6BA-5F8E99835808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37B87810-731D-40EA-B448-91FB285E90BD}"/>
              </a:ext>
            </a:extLst>
          </p:cNvPr>
          <p:cNvGrpSpPr/>
          <p:nvPr/>
        </p:nvGrpSpPr>
        <p:grpSpPr>
          <a:xfrm>
            <a:off x="5930441" y="3416437"/>
            <a:ext cx="4642311" cy="1003312"/>
            <a:chOff x="5886452" y="3527508"/>
            <a:chExt cx="4642311" cy="100331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704015D6-2BB1-4179-B237-DFBD8D964329}"/>
                </a:ext>
              </a:extLst>
            </p:cNvPr>
            <p:cNvGrpSpPr/>
            <p:nvPr/>
          </p:nvGrpSpPr>
          <p:grpSpPr>
            <a:xfrm>
              <a:off x="7086602" y="3527508"/>
              <a:ext cx="3442161" cy="1003312"/>
              <a:chOff x="6830754" y="906406"/>
              <a:chExt cx="3442161" cy="100331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95B526C5-86E5-4F4B-A4BD-8AE6700DCB88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468C13B6-53D6-4BAD-98F7-CC916F8CF94C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5C2B01DD-7D30-4351-800B-144CD5CD2573}"/>
                </a:ext>
              </a:extLst>
            </p:cNvPr>
            <p:cNvGrpSpPr/>
            <p:nvPr/>
          </p:nvGrpSpPr>
          <p:grpSpPr>
            <a:xfrm>
              <a:off x="5886452" y="3701806"/>
              <a:ext cx="971550" cy="750207"/>
              <a:chOff x="5886452" y="1080704"/>
              <a:chExt cx="971550" cy="750207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C240A479-CF5D-4D02-A71F-3781E7DE8811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5171B687-633A-48D6-8D03-56640D3D0E98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98B3915-9795-49E2-9A70-EE4CF633BD52}"/>
              </a:ext>
            </a:extLst>
          </p:cNvPr>
          <p:cNvGrpSpPr/>
          <p:nvPr/>
        </p:nvGrpSpPr>
        <p:grpSpPr>
          <a:xfrm>
            <a:off x="5930441" y="4705629"/>
            <a:ext cx="4642311" cy="1003312"/>
            <a:chOff x="5886452" y="4773984"/>
            <a:chExt cx="4642311" cy="100331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37828B1C-FCA5-4CD3-A88A-FA99D315258C}"/>
                </a:ext>
              </a:extLst>
            </p:cNvPr>
            <p:cNvGrpSpPr/>
            <p:nvPr/>
          </p:nvGrpSpPr>
          <p:grpSpPr>
            <a:xfrm>
              <a:off x="7086602" y="4773984"/>
              <a:ext cx="3442161" cy="1003312"/>
              <a:chOff x="6830754" y="906406"/>
              <a:chExt cx="3442161" cy="1003312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F935204D-03FD-40E5-B2CE-37A0452D5F2F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812FBACA-6763-4ECC-BCE7-EEC248628AF7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93A7A62F-FCEC-4F60-942D-848052788043}"/>
                </a:ext>
              </a:extLst>
            </p:cNvPr>
            <p:cNvGrpSpPr/>
            <p:nvPr/>
          </p:nvGrpSpPr>
          <p:grpSpPr>
            <a:xfrm>
              <a:off x="5886452" y="4948282"/>
              <a:ext cx="971550" cy="750207"/>
              <a:chOff x="5886452" y="1080704"/>
              <a:chExt cx="971550" cy="750207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AB435ED0-F263-49AC-8A05-4FC57B8045F7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0B104091-4FCA-47B4-93B8-9D1D52269E4C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040558" y="381530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柱体 54">
            <a:extLst>
              <a:ext uri="{FF2B5EF4-FFF2-40B4-BE49-F238E27FC236}">
                <a16:creationId xmlns:a16="http://schemas.microsoft.com/office/drawing/2014/main" xmlns="" id="{77E87F97-8091-42BB-B343-02EE428729D2}"/>
              </a:ext>
            </a:extLst>
          </p:cNvPr>
          <p:cNvSpPr/>
          <p:nvPr/>
        </p:nvSpPr>
        <p:spPr>
          <a:xfrm rot="18223083">
            <a:off x="11107793" y="6037880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91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5666D8A-7B7F-4127-9EDA-20F6EBE88D3B}"/>
              </a:ext>
            </a:extLst>
          </p:cNvPr>
          <p:cNvSpPr/>
          <p:nvPr/>
        </p:nvSpPr>
        <p:spPr>
          <a:xfrm>
            <a:off x="975661" y="2424416"/>
            <a:ext cx="10240677" cy="3472544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C56E044-2F32-4687-943F-BDAFF75624B1}"/>
              </a:ext>
            </a:extLst>
          </p:cNvPr>
          <p:cNvSpPr/>
          <p:nvPr/>
        </p:nvSpPr>
        <p:spPr>
          <a:xfrm>
            <a:off x="5549196" y="1876576"/>
            <a:ext cx="1033755" cy="1033755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3683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FB5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EB5D906-8E02-486F-9A49-162AEBD1B56A}"/>
              </a:ext>
            </a:extLst>
          </p:cNvPr>
          <p:cNvSpPr txBox="1"/>
          <p:nvPr/>
        </p:nvSpPr>
        <p:spPr>
          <a:xfrm>
            <a:off x="5717730" y="2110358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7DDE4A1-E811-4A7B-95E3-7865B31A2ECC}"/>
              </a:ext>
            </a:extLst>
          </p:cNvPr>
          <p:cNvSpPr txBox="1"/>
          <p:nvPr/>
        </p:nvSpPr>
        <p:spPr>
          <a:xfrm>
            <a:off x="4872351" y="3354930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6B4AB00-CFAE-4BC9-AC21-FD60917CC092}"/>
              </a:ext>
            </a:extLst>
          </p:cNvPr>
          <p:cNvSpPr/>
          <p:nvPr/>
        </p:nvSpPr>
        <p:spPr>
          <a:xfrm>
            <a:off x="4843239" y="3797551"/>
            <a:ext cx="2469984" cy="1621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31E0B7BB-5234-4598-984E-5811755A7D10}"/>
              </a:ext>
            </a:extLst>
          </p:cNvPr>
          <p:cNvSpPr/>
          <p:nvPr/>
        </p:nvSpPr>
        <p:spPr>
          <a:xfrm>
            <a:off x="2466644" y="1876576"/>
            <a:ext cx="1033755" cy="1033755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3683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FB5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FBFFFF4-4D42-453B-8B13-4E8CB3743278}"/>
              </a:ext>
            </a:extLst>
          </p:cNvPr>
          <p:cNvSpPr txBox="1"/>
          <p:nvPr/>
        </p:nvSpPr>
        <p:spPr>
          <a:xfrm>
            <a:off x="2635178" y="2110358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8F6DAFB-9479-416A-BF90-454B509A9FE7}"/>
              </a:ext>
            </a:extLst>
          </p:cNvPr>
          <p:cNvSpPr txBox="1"/>
          <p:nvPr/>
        </p:nvSpPr>
        <p:spPr>
          <a:xfrm>
            <a:off x="1789799" y="3354930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6882FF9-8992-4281-8DE3-B56619F538FF}"/>
              </a:ext>
            </a:extLst>
          </p:cNvPr>
          <p:cNvSpPr/>
          <p:nvPr/>
        </p:nvSpPr>
        <p:spPr>
          <a:xfrm>
            <a:off x="1760687" y="3797551"/>
            <a:ext cx="2469984" cy="1621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5D76DFFC-78AE-48B9-BE64-2BDAD216BA55}"/>
              </a:ext>
            </a:extLst>
          </p:cNvPr>
          <p:cNvSpPr/>
          <p:nvPr/>
        </p:nvSpPr>
        <p:spPr>
          <a:xfrm>
            <a:off x="8816031" y="1876576"/>
            <a:ext cx="1033755" cy="1033755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3683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FB5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94DC209-F224-42C6-A733-EF27DB30A4D9}"/>
              </a:ext>
            </a:extLst>
          </p:cNvPr>
          <p:cNvSpPr txBox="1"/>
          <p:nvPr/>
        </p:nvSpPr>
        <p:spPr>
          <a:xfrm>
            <a:off x="8984565" y="2110358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B238AAB-F3AE-4698-9655-978DFFBB6DD7}"/>
              </a:ext>
            </a:extLst>
          </p:cNvPr>
          <p:cNvSpPr txBox="1"/>
          <p:nvPr/>
        </p:nvSpPr>
        <p:spPr>
          <a:xfrm>
            <a:off x="8139186" y="3354930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F29A1B6-A878-49BB-B8FB-9171960346CF}"/>
              </a:ext>
            </a:extLst>
          </p:cNvPr>
          <p:cNvSpPr/>
          <p:nvPr/>
        </p:nvSpPr>
        <p:spPr>
          <a:xfrm>
            <a:off x="8110074" y="3797551"/>
            <a:ext cx="2469984" cy="1621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Maecenas porttitor congue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913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9872E99-281E-4E9B-BF08-C5E566B7C5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3" t="35840" r="28047" b="32565"/>
          <a:stretch/>
        </p:blipFill>
        <p:spPr>
          <a:xfrm>
            <a:off x="-38100" y="2079557"/>
            <a:ext cx="2942663" cy="3057526"/>
          </a:xfrm>
          <a:custGeom>
            <a:avLst/>
            <a:gdLst>
              <a:gd name="connsiteX0" fmla="*/ 0 w 2942663"/>
              <a:gd name="connsiteY0" fmla="*/ 0 h 3057526"/>
              <a:gd name="connsiteX1" fmla="*/ 2942663 w 2942663"/>
              <a:gd name="connsiteY1" fmla="*/ 0 h 3057526"/>
              <a:gd name="connsiteX2" fmla="*/ 2942663 w 2942663"/>
              <a:gd name="connsiteY2" fmla="*/ 3057526 h 3057526"/>
              <a:gd name="connsiteX3" fmla="*/ 0 w 2942663"/>
              <a:gd name="connsiteY3" fmla="*/ 3057526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663" h="3057526">
                <a:moveTo>
                  <a:pt x="0" y="0"/>
                </a:moveTo>
                <a:lnTo>
                  <a:pt x="2942663" y="0"/>
                </a:lnTo>
                <a:lnTo>
                  <a:pt x="2942663" y="3057526"/>
                </a:lnTo>
                <a:lnTo>
                  <a:pt x="0" y="3057526"/>
                </a:lnTo>
                <a:close/>
              </a:path>
            </a:pathLst>
          </a:custGeom>
          <a:ln>
            <a:solidFill>
              <a:schemeClr val="accent1">
                <a:shade val="50000"/>
              </a:schemeClr>
            </a:solidFill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xmlns="" id="{6DCB7A6C-9D3E-4DF7-BEDE-6F7538DCD80F}"/>
              </a:ext>
            </a:extLst>
          </p:cNvPr>
          <p:cNvSpPr/>
          <p:nvPr/>
        </p:nvSpPr>
        <p:spPr>
          <a:xfrm>
            <a:off x="2904565" y="2079557"/>
            <a:ext cx="9287435" cy="3057526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F2E2545-29DF-4E95-B463-7B1573C7053A}"/>
              </a:ext>
            </a:extLst>
          </p:cNvPr>
          <p:cNvSpPr txBox="1"/>
          <p:nvPr/>
        </p:nvSpPr>
        <p:spPr>
          <a:xfrm>
            <a:off x="3801703" y="2591035"/>
            <a:ext cx="311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77C615-FDC4-46F3-8710-D2BD637F0BBB}"/>
              </a:ext>
            </a:extLst>
          </p:cNvPr>
          <p:cNvSpPr/>
          <p:nvPr/>
        </p:nvSpPr>
        <p:spPr>
          <a:xfrm>
            <a:off x="3801703" y="3144239"/>
            <a:ext cx="7526310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立方体 35">
            <a:extLst>
              <a:ext uri="{FF2B5EF4-FFF2-40B4-BE49-F238E27FC236}">
                <a16:creationId xmlns:a16="http://schemas.microsoft.com/office/drawing/2014/main" xmlns="" id="{E890A7E8-6791-4937-9725-0D76925E724C}"/>
              </a:ext>
            </a:extLst>
          </p:cNvPr>
          <p:cNvSpPr/>
          <p:nvPr/>
        </p:nvSpPr>
        <p:spPr>
          <a:xfrm rot="13814686">
            <a:off x="2332728" y="6226223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>
            <a:extLst>
              <a:ext uri="{FF2B5EF4-FFF2-40B4-BE49-F238E27FC236}">
                <a16:creationId xmlns:a16="http://schemas.microsoft.com/office/drawing/2014/main" xmlns="" id="{A6AF472C-4D52-43AA-9200-C4F383A80455}"/>
              </a:ext>
            </a:extLst>
          </p:cNvPr>
          <p:cNvSpPr/>
          <p:nvPr/>
        </p:nvSpPr>
        <p:spPr>
          <a:xfrm rot="4636431">
            <a:off x="8390627" y="1344809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>
            <a:extLst>
              <a:ext uri="{FF2B5EF4-FFF2-40B4-BE49-F238E27FC236}">
                <a16:creationId xmlns:a16="http://schemas.microsoft.com/office/drawing/2014/main" xmlns="" id="{52F3808A-1DD6-48B7-9B57-29FC3ED94C60}"/>
              </a:ext>
            </a:extLst>
          </p:cNvPr>
          <p:cNvSpPr/>
          <p:nvPr/>
        </p:nvSpPr>
        <p:spPr>
          <a:xfrm rot="7872916">
            <a:off x="6782462" y="5409382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>
            <a:extLst>
              <a:ext uri="{FF2B5EF4-FFF2-40B4-BE49-F238E27FC236}">
                <a16:creationId xmlns:a16="http://schemas.microsoft.com/office/drawing/2014/main" xmlns="" id="{CF56DCF7-C445-419B-9854-9419D5BA4A8D}"/>
              </a:ext>
            </a:extLst>
          </p:cNvPr>
          <p:cNvSpPr/>
          <p:nvPr/>
        </p:nvSpPr>
        <p:spPr>
          <a:xfrm rot="13814686">
            <a:off x="11001248" y="6296778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58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来源：公众号：陈西设计之家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A62DDFD-C21C-4797-A11C-B3CC15140228}"/>
              </a:ext>
            </a:extLst>
          </p:cNvPr>
          <p:cNvSpPr/>
          <p:nvPr/>
        </p:nvSpPr>
        <p:spPr>
          <a:xfrm>
            <a:off x="6920056" y="1523808"/>
            <a:ext cx="2604943" cy="4711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来源：公众号：陈西设计之家">
            <a:extLst>
              <a:ext uri="{FF2B5EF4-FFF2-40B4-BE49-F238E27FC236}">
                <a16:creationId xmlns:a16="http://schemas.microsoft.com/office/drawing/2014/main" xmlns="" id="{A0A81A12-38AE-48FE-9C7F-A9A713237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32" y="1903334"/>
            <a:ext cx="5737297" cy="3558577"/>
          </a:xfrm>
          <a:prstGeom prst="rect">
            <a:avLst/>
          </a:prstGeom>
          <a:solidFill>
            <a:srgbClr val="1F6FB5"/>
          </a:solidFill>
          <a:ln>
            <a:noFill/>
          </a:ln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A24CCE3-ADC5-4F8E-8BAA-9A10477744C1}"/>
              </a:ext>
            </a:extLst>
          </p:cNvPr>
          <p:cNvGrpSpPr/>
          <p:nvPr/>
        </p:nvGrpSpPr>
        <p:grpSpPr>
          <a:xfrm>
            <a:off x="3070530" y="1536360"/>
            <a:ext cx="1140455" cy="809582"/>
            <a:chOff x="3817208" y="1489032"/>
            <a:chExt cx="1028700" cy="730250"/>
          </a:xfrm>
        </p:grpSpPr>
        <p:sp>
          <p:nvSpPr>
            <p:cNvPr id="19" name="椭圆 17">
              <a:extLst>
                <a:ext uri="{FF2B5EF4-FFF2-40B4-BE49-F238E27FC236}">
                  <a16:creationId xmlns:a16="http://schemas.microsoft.com/office/drawing/2014/main" xmlns="" id="{4CC81BEA-F5BF-4FBD-B427-AF009122E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033" y="1489032"/>
              <a:ext cx="523875" cy="523875"/>
            </a:xfrm>
            <a:prstGeom prst="ellipse">
              <a:avLst/>
            </a:prstGeom>
            <a:solidFill>
              <a:srgbClr val="9DD3F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Britannic Bold" panose="020B0903060703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" name="直接连接符 21">
              <a:extLst>
                <a:ext uri="{FF2B5EF4-FFF2-40B4-BE49-F238E27FC236}">
                  <a16:creationId xmlns:a16="http://schemas.microsoft.com/office/drawing/2014/main" xmlns="" id="{4D0BCE38-F1F2-4DAC-92C8-468FA9EFA4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17208" y="1787482"/>
              <a:ext cx="668338" cy="431800"/>
            </a:xfrm>
            <a:prstGeom prst="line">
              <a:avLst/>
            </a:prstGeom>
            <a:noFill/>
            <a:ln w="12700" cap="flat" cmpd="sng">
              <a:solidFill>
                <a:srgbClr val="9DD3F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0E521A8C-CCD8-4DF2-8345-718E7AE18E83}"/>
              </a:ext>
            </a:extLst>
          </p:cNvPr>
          <p:cNvGrpSpPr/>
          <p:nvPr/>
        </p:nvGrpSpPr>
        <p:grpSpPr>
          <a:xfrm>
            <a:off x="2586343" y="4297284"/>
            <a:ext cx="812800" cy="785813"/>
            <a:chOff x="3333020" y="4170624"/>
            <a:chExt cx="812800" cy="785813"/>
          </a:xfrm>
        </p:grpSpPr>
        <p:sp>
          <p:nvSpPr>
            <p:cNvPr id="26" name="椭圆 18">
              <a:extLst>
                <a:ext uri="{FF2B5EF4-FFF2-40B4-BE49-F238E27FC236}">
                  <a16:creationId xmlns:a16="http://schemas.microsoft.com/office/drawing/2014/main" xmlns="" id="{84723264-D71F-4AA1-AF8B-0140673E2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945" y="4432562"/>
              <a:ext cx="523875" cy="523875"/>
            </a:xfrm>
            <a:prstGeom prst="ellipse">
              <a:avLst/>
            </a:prstGeom>
            <a:solidFill>
              <a:srgbClr val="9DD3F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Britannic Bold" panose="020B0903060703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直接连接符 23">
              <a:extLst>
                <a:ext uri="{FF2B5EF4-FFF2-40B4-BE49-F238E27FC236}">
                  <a16:creationId xmlns:a16="http://schemas.microsoft.com/office/drawing/2014/main" xmlns="" id="{64E72316-5359-43E5-B546-EEE94D29BB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33020" y="4170624"/>
              <a:ext cx="550863" cy="523875"/>
            </a:xfrm>
            <a:prstGeom prst="line">
              <a:avLst/>
            </a:prstGeom>
            <a:noFill/>
            <a:ln w="12700" cap="flat" cmpd="sng">
              <a:solidFill>
                <a:srgbClr val="9DD3F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31">
            <a:extLst>
              <a:ext uri="{FF2B5EF4-FFF2-40B4-BE49-F238E27FC236}">
                <a16:creationId xmlns:a16="http://schemas.microsoft.com/office/drawing/2014/main" xmlns="" id="{B5160DDF-7290-4F53-867F-AF0979F54CEC}"/>
              </a:ext>
            </a:extLst>
          </p:cNvPr>
          <p:cNvGrpSpPr>
            <a:grpSpLocks/>
          </p:cNvGrpSpPr>
          <p:nvPr/>
        </p:nvGrpSpPr>
        <p:grpSpPr bwMode="auto">
          <a:xfrm rot="1600499">
            <a:off x="5185081" y="3139997"/>
            <a:ext cx="1190625" cy="523875"/>
            <a:chOff x="0" y="0"/>
            <a:chExt cx="1191063" cy="523602"/>
          </a:xfrm>
        </p:grpSpPr>
        <p:sp>
          <p:nvSpPr>
            <p:cNvPr id="29" name="椭圆 19">
              <a:extLst>
                <a:ext uri="{FF2B5EF4-FFF2-40B4-BE49-F238E27FC236}">
                  <a16:creationId xmlns:a16="http://schemas.microsoft.com/office/drawing/2014/main" xmlns="" id="{7859F980-36FF-49E3-BB30-A87E19A59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461" y="0"/>
              <a:ext cx="523602" cy="523602"/>
            </a:xfrm>
            <a:prstGeom prst="ellipse">
              <a:avLst/>
            </a:prstGeom>
            <a:solidFill>
              <a:srgbClr val="9DD3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Britannic Bold" panose="020B0903060703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" name="直接连接符 26">
              <a:extLst>
                <a:ext uri="{FF2B5EF4-FFF2-40B4-BE49-F238E27FC236}">
                  <a16:creationId xmlns:a16="http://schemas.microsoft.com/office/drawing/2014/main" xmlns="" id="{68A236FF-7C36-4D30-BE4B-D439EDDF7E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307578"/>
              <a:ext cx="811477" cy="1"/>
            </a:xfrm>
            <a:prstGeom prst="line">
              <a:avLst/>
            </a:prstGeom>
            <a:noFill/>
            <a:ln w="12700" cap="flat" cmpd="sng">
              <a:solidFill>
                <a:srgbClr val="9DD3F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Britannic Bold" panose="020B0903060703020204" pitchFamily="34" charset="0"/>
              </a:endParaRPr>
            </a:p>
          </p:txBody>
        </p:sp>
      </p:grpSp>
      <p:sp>
        <p:nvSpPr>
          <p:cNvPr id="32" name="TextBox 32">
            <a:extLst>
              <a:ext uri="{FF2B5EF4-FFF2-40B4-BE49-F238E27FC236}">
                <a16:creationId xmlns:a16="http://schemas.microsoft.com/office/drawing/2014/main" xmlns="" id="{5177672F-D10B-4237-98E3-323C60597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0198" y="1642603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itannic Bold" panose="020B090306070302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65%</a:t>
            </a:r>
            <a:endParaRPr lang="zh-CN" altLang="en-US" dirty="0">
              <a:solidFill>
                <a:schemeClr val="bg1"/>
              </a:solidFill>
              <a:latin typeface="Britannic Bold" panose="020B0903060703020204" pitchFamily="34" charset="0"/>
              <a:sym typeface="宋体" panose="02010600030101010101" pitchFamily="2" charset="-122"/>
            </a:endParaRPr>
          </a:p>
        </p:txBody>
      </p:sp>
      <p:sp>
        <p:nvSpPr>
          <p:cNvPr id="35" name="TextBox 33">
            <a:extLst>
              <a:ext uri="{FF2B5EF4-FFF2-40B4-BE49-F238E27FC236}">
                <a16:creationId xmlns:a16="http://schemas.microsoft.com/office/drawing/2014/main" xmlns="" id="{2FD4AA36-C1CB-4126-9379-62EA98842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793" y="3367009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itannic Bold" panose="020B090306070302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70%</a:t>
            </a:r>
            <a:endParaRPr lang="zh-CN" altLang="en-US" dirty="0">
              <a:solidFill>
                <a:schemeClr val="bg1"/>
              </a:solidFill>
              <a:latin typeface="Britannic Bold" panose="020B0903060703020204" pitchFamily="34" charset="0"/>
              <a:sym typeface="宋体" panose="02010600030101010101" pitchFamily="2" charset="-122"/>
            </a:endParaRPr>
          </a:p>
        </p:txBody>
      </p:sp>
      <p:sp>
        <p:nvSpPr>
          <p:cNvPr id="38" name="TextBox 34">
            <a:extLst>
              <a:ext uri="{FF2B5EF4-FFF2-40B4-BE49-F238E27FC236}">
                <a16:creationId xmlns:a16="http://schemas.microsoft.com/office/drawing/2014/main" xmlns="" id="{7C1A2AF7-3BC4-44AC-B1A7-9E7727D27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631" y="4637009"/>
            <a:ext cx="72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itannic Bold" panose="020B090306070302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30%</a:t>
            </a:r>
            <a:endParaRPr lang="zh-CN" altLang="en-US" dirty="0">
              <a:solidFill>
                <a:schemeClr val="bg1"/>
              </a:solidFill>
              <a:latin typeface="Britannic Bold" panose="020B0903060703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B80F3C4-3FBD-48DE-971B-674B27DC7E17}"/>
              </a:ext>
            </a:extLst>
          </p:cNvPr>
          <p:cNvSpPr txBox="1"/>
          <p:nvPr/>
        </p:nvSpPr>
        <p:spPr>
          <a:xfrm>
            <a:off x="6920057" y="1523808"/>
            <a:ext cx="242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3CA5D11-578F-463D-BFEB-7D5A47B2041D}"/>
              </a:ext>
            </a:extLst>
          </p:cNvPr>
          <p:cNvSpPr txBox="1"/>
          <p:nvPr/>
        </p:nvSpPr>
        <p:spPr>
          <a:xfrm>
            <a:off x="6826057" y="1982353"/>
            <a:ext cx="4774250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D6E1D29-6B9D-48B9-9D5A-17584EF352C2}"/>
              </a:ext>
            </a:extLst>
          </p:cNvPr>
          <p:cNvSpPr/>
          <p:nvPr/>
        </p:nvSpPr>
        <p:spPr>
          <a:xfrm>
            <a:off x="6920056" y="3134027"/>
            <a:ext cx="2604943" cy="4711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C2800D3-359F-439E-AA3D-AB1EAF9C1FA6}"/>
              </a:ext>
            </a:extLst>
          </p:cNvPr>
          <p:cNvSpPr txBox="1"/>
          <p:nvPr/>
        </p:nvSpPr>
        <p:spPr>
          <a:xfrm>
            <a:off x="6920057" y="3134027"/>
            <a:ext cx="242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A9D7DDC-9000-4D0B-8081-BBCA3D9B5738}"/>
              </a:ext>
            </a:extLst>
          </p:cNvPr>
          <p:cNvSpPr txBox="1"/>
          <p:nvPr/>
        </p:nvSpPr>
        <p:spPr>
          <a:xfrm>
            <a:off x="6826057" y="3592572"/>
            <a:ext cx="4774250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1F5F43CE-CD81-4CE8-8130-7802BDE488DE}"/>
              </a:ext>
            </a:extLst>
          </p:cNvPr>
          <p:cNvSpPr/>
          <p:nvPr/>
        </p:nvSpPr>
        <p:spPr>
          <a:xfrm>
            <a:off x="6920056" y="4731601"/>
            <a:ext cx="2604943" cy="4711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31E062A-657D-4D8F-92B2-AC7147100697}"/>
              </a:ext>
            </a:extLst>
          </p:cNvPr>
          <p:cNvSpPr txBox="1"/>
          <p:nvPr/>
        </p:nvSpPr>
        <p:spPr>
          <a:xfrm>
            <a:off x="6920057" y="4731601"/>
            <a:ext cx="242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BFE6A8B-DA13-4142-A94A-E954D0F4A731}"/>
              </a:ext>
            </a:extLst>
          </p:cNvPr>
          <p:cNvSpPr txBox="1"/>
          <p:nvPr/>
        </p:nvSpPr>
        <p:spPr>
          <a:xfrm>
            <a:off x="6826057" y="5190146"/>
            <a:ext cx="4774250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21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1552575" y="2019300"/>
            <a:ext cx="9086850" cy="2819400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1828800" y="2219325"/>
            <a:ext cx="8534400" cy="2419350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4165600" y="2584500"/>
            <a:ext cx="386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4242266" y="3598319"/>
            <a:ext cx="3707469" cy="0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F685CAF-84F1-44E6-BB07-C11D17052E26}"/>
              </a:ext>
            </a:extLst>
          </p:cNvPr>
          <p:cNvSpPr txBox="1"/>
          <p:nvPr/>
        </p:nvSpPr>
        <p:spPr>
          <a:xfrm>
            <a:off x="5105400" y="808828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2D9B213-C92F-4B1B-A4F0-5C0DAF854E21}"/>
              </a:ext>
            </a:extLst>
          </p:cNvPr>
          <p:cNvSpPr txBox="1"/>
          <p:nvPr/>
        </p:nvSpPr>
        <p:spPr>
          <a:xfrm>
            <a:off x="4197583" y="3707856"/>
            <a:ext cx="3796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Thank you</a:t>
            </a:r>
            <a:r>
              <a:rPr lang="zh-CN" altLang="en-US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>
                <a:solidFill>
                  <a:schemeClr val="bg1"/>
                </a:solidFill>
              </a:rPr>
              <a:t>for</a:t>
            </a:r>
            <a:r>
              <a:rPr lang="zh-CN" altLang="en-US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>
                <a:solidFill>
                  <a:schemeClr val="bg1"/>
                </a:solidFill>
              </a:rPr>
              <a:t>your</a:t>
            </a:r>
            <a:r>
              <a:rPr lang="zh-CN" altLang="en-US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listenning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813537" y="5625381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>
            <a:extLst>
              <a:ext uri="{FF2B5EF4-FFF2-40B4-BE49-F238E27FC236}">
                <a16:creationId xmlns:a16="http://schemas.microsoft.com/office/drawing/2014/main" xmlns="" id="{33E38AF9-9CD2-4EBF-A1E2-2A56E5151B14}"/>
              </a:ext>
            </a:extLst>
          </p:cNvPr>
          <p:cNvSpPr/>
          <p:nvPr/>
        </p:nvSpPr>
        <p:spPr>
          <a:xfrm rot="12320510">
            <a:off x="10197015" y="86396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柱体 18">
            <a:extLst>
              <a:ext uri="{FF2B5EF4-FFF2-40B4-BE49-F238E27FC236}">
                <a16:creationId xmlns:a16="http://schemas.microsoft.com/office/drawing/2014/main" xmlns="" id="{5038C91B-E149-4B4E-B367-172A693E6220}"/>
              </a:ext>
            </a:extLst>
          </p:cNvPr>
          <p:cNvSpPr/>
          <p:nvPr/>
        </p:nvSpPr>
        <p:spPr>
          <a:xfrm rot="2502915">
            <a:off x="11499810" y="2805748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柱体 20">
            <a:extLst>
              <a:ext uri="{FF2B5EF4-FFF2-40B4-BE49-F238E27FC236}">
                <a16:creationId xmlns:a16="http://schemas.microsoft.com/office/drawing/2014/main" xmlns="" id="{83C5F3DA-257E-41C1-B372-4950EE3ECBB3}"/>
              </a:ext>
            </a:extLst>
          </p:cNvPr>
          <p:cNvSpPr/>
          <p:nvPr/>
        </p:nvSpPr>
        <p:spPr>
          <a:xfrm rot="18944764">
            <a:off x="10648306" y="6364539"/>
            <a:ext cx="336374" cy="818007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>
            <a:extLst>
              <a:ext uri="{FF2B5EF4-FFF2-40B4-BE49-F238E27FC236}">
                <a16:creationId xmlns:a16="http://schemas.microsoft.com/office/drawing/2014/main" xmlns="" id="{5E02A7FA-4733-4FDE-8889-80872AD9ABB7}"/>
              </a:ext>
            </a:extLst>
          </p:cNvPr>
          <p:cNvSpPr/>
          <p:nvPr/>
        </p:nvSpPr>
        <p:spPr>
          <a:xfrm rot="2070452">
            <a:off x="8548940" y="5861265"/>
            <a:ext cx="525031" cy="525031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3746494" y="5998908"/>
            <a:ext cx="255399" cy="25539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5D3CA9C-9CC4-4BD0-960E-73DA06267DD8}"/>
              </a:ext>
            </a:extLst>
          </p:cNvPr>
          <p:cNvSpPr/>
          <p:nvPr/>
        </p:nvSpPr>
        <p:spPr>
          <a:xfrm rot="4455155">
            <a:off x="2335190" y="3264324"/>
            <a:ext cx="548043" cy="548043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>
            <a:extLst>
              <a:ext uri="{FF2B5EF4-FFF2-40B4-BE49-F238E27FC236}">
                <a16:creationId xmlns:a16="http://schemas.microsoft.com/office/drawing/2014/main" xmlns="" id="{4EB67F50-D3A9-4054-9614-4D638DC7F9C7}"/>
              </a:ext>
            </a:extLst>
          </p:cNvPr>
          <p:cNvSpPr/>
          <p:nvPr/>
        </p:nvSpPr>
        <p:spPr>
          <a:xfrm rot="17144845" flipH="1">
            <a:off x="9047327" y="3264324"/>
            <a:ext cx="548043" cy="548043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83957641-E91B-457B-84AD-30B09FCBC9EE}"/>
              </a:ext>
            </a:extLst>
          </p:cNvPr>
          <p:cNvSpPr/>
          <p:nvPr/>
        </p:nvSpPr>
        <p:spPr>
          <a:xfrm>
            <a:off x="4683124" y="5482660"/>
            <a:ext cx="2825752" cy="486429"/>
          </a:xfrm>
          <a:prstGeom prst="roundRect">
            <a:avLst>
              <a:gd name="adj" fmla="val 50000"/>
            </a:avLst>
          </a:prstGeom>
          <a:solidFill>
            <a:srgbClr val="1F6FB5"/>
          </a:solidFill>
          <a:ln>
            <a:noFill/>
          </a:ln>
          <a:effectLst>
            <a:outerShdw blurRad="698500" sx="108000" sy="108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来源：公众号：陈西设计之家">
            <a:extLst>
              <a:ext uri="{FF2B5EF4-FFF2-40B4-BE49-F238E27FC236}">
                <a16:creationId xmlns:a16="http://schemas.microsoft.com/office/drawing/2014/main" xmlns="" id="{AFCE5ED7-EA5A-4E84-B56F-E9A982AF9310}"/>
              </a:ext>
            </a:extLst>
          </p:cNvPr>
          <p:cNvSpPr txBox="1"/>
          <p:nvPr/>
        </p:nvSpPr>
        <p:spPr>
          <a:xfrm>
            <a:off x="4876800" y="5547558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40437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4BDB03E-CECB-497B-99A1-7A4CB559E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0581"/>
            <a:ext cx="12192000" cy="457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19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陈西设计之</a:t>
            </a:r>
            <a:r>
              <a:rPr lang="zh-CN" altLang="zh-CN" b="1" dirty="0" smtClean="0"/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5412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3193141" y="1583983"/>
            <a:ext cx="5805716" cy="3690034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3544773" y="1848477"/>
            <a:ext cx="5102454" cy="3161048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4481484" y="1952577"/>
            <a:ext cx="3362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PART01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4870213" y="3008154"/>
            <a:ext cx="2451574" cy="2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1452563" y="5768573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5906156" y="6339739"/>
            <a:ext cx="751188" cy="751188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040558" y="381530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柱体 54">
            <a:extLst>
              <a:ext uri="{FF2B5EF4-FFF2-40B4-BE49-F238E27FC236}">
                <a16:creationId xmlns:a16="http://schemas.microsoft.com/office/drawing/2014/main" xmlns="" id="{77E87F97-8091-42BB-B343-02EE428729D2}"/>
              </a:ext>
            </a:extLst>
          </p:cNvPr>
          <p:cNvSpPr/>
          <p:nvPr/>
        </p:nvSpPr>
        <p:spPr>
          <a:xfrm rot="18223083">
            <a:off x="11107793" y="6037880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B8D00CE-88AA-4721-96BF-1D595CDC3B73}"/>
              </a:ext>
            </a:extLst>
          </p:cNvPr>
          <p:cNvSpPr txBox="1"/>
          <p:nvPr/>
        </p:nvSpPr>
        <p:spPr>
          <a:xfrm>
            <a:off x="4914900" y="3128764"/>
            <a:ext cx="23622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7E7471A-AE9C-4AFD-BEB9-D6B6212562B9}"/>
              </a:ext>
            </a:extLst>
          </p:cNvPr>
          <p:cNvSpPr txBox="1"/>
          <p:nvPr/>
        </p:nvSpPr>
        <p:spPr>
          <a:xfrm>
            <a:off x="4371975" y="3713291"/>
            <a:ext cx="3448050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柱体 55">
            <a:extLst>
              <a:ext uri="{FF2B5EF4-FFF2-40B4-BE49-F238E27FC236}">
                <a16:creationId xmlns:a16="http://schemas.microsoft.com/office/drawing/2014/main" xmlns="" id="{90380E26-7CFD-4485-98D5-261311390D28}"/>
              </a:ext>
            </a:extLst>
          </p:cNvPr>
          <p:cNvSpPr/>
          <p:nvPr/>
        </p:nvSpPr>
        <p:spPr>
          <a:xfrm rot="19365893">
            <a:off x="7093215" y="-464676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>
            <a:extLst>
              <a:ext uri="{FF2B5EF4-FFF2-40B4-BE49-F238E27FC236}">
                <a16:creationId xmlns:a16="http://schemas.microsoft.com/office/drawing/2014/main" xmlns="" id="{25DEA1FF-E89F-4391-98B8-0CD15E87D859}"/>
              </a:ext>
            </a:extLst>
          </p:cNvPr>
          <p:cNvSpPr/>
          <p:nvPr/>
        </p:nvSpPr>
        <p:spPr>
          <a:xfrm rot="21152328">
            <a:off x="1978874" y="327417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柱体 57">
            <a:extLst>
              <a:ext uri="{FF2B5EF4-FFF2-40B4-BE49-F238E27FC236}">
                <a16:creationId xmlns:a16="http://schemas.microsoft.com/office/drawing/2014/main" xmlns="" id="{DD75AE54-9A39-4FC6-82C8-CE954ED6AE5F}"/>
              </a:ext>
            </a:extLst>
          </p:cNvPr>
          <p:cNvSpPr/>
          <p:nvPr/>
        </p:nvSpPr>
        <p:spPr>
          <a:xfrm rot="19365893">
            <a:off x="12312327" y="5225789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>
            <a:extLst>
              <a:ext uri="{FF2B5EF4-FFF2-40B4-BE49-F238E27FC236}">
                <a16:creationId xmlns:a16="http://schemas.microsoft.com/office/drawing/2014/main" xmlns="" id="{F320D17A-B4E4-4D67-813B-F76FE20EB7CC}"/>
              </a:ext>
            </a:extLst>
          </p:cNvPr>
          <p:cNvSpPr/>
          <p:nvPr/>
        </p:nvSpPr>
        <p:spPr>
          <a:xfrm rot="21152328">
            <a:off x="10746177" y="3547107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65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141">
            <a:extLst>
              <a:ext uri="{FF2B5EF4-FFF2-40B4-BE49-F238E27FC236}">
                <a16:creationId xmlns:a16="http://schemas.microsoft.com/office/drawing/2014/main" xmlns="" id="{BF341037-B98F-41FE-A8D7-58255192D337}"/>
              </a:ext>
            </a:extLst>
          </p:cNvPr>
          <p:cNvSpPr>
            <a:spLocks/>
          </p:cNvSpPr>
          <p:nvPr/>
        </p:nvSpPr>
        <p:spPr bwMode="auto">
          <a:xfrm>
            <a:off x="1027568" y="4145584"/>
            <a:ext cx="352205" cy="241778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64 w 128"/>
              <a:gd name="T17" fmla="*/ 88 h 88"/>
              <a:gd name="T18" fmla="*/ 39 w 128"/>
              <a:gd name="T19" fmla="*/ 59 h 88"/>
              <a:gd name="T20" fmla="*/ 54 w 128"/>
              <a:gd name="T21" fmla="*/ 59 h 88"/>
              <a:gd name="T22" fmla="*/ 54 w 128"/>
              <a:gd name="T23" fmla="*/ 34 h 88"/>
              <a:gd name="T24" fmla="*/ 74 w 128"/>
              <a:gd name="T25" fmla="*/ 34 h 88"/>
              <a:gd name="T26" fmla="*/ 74 w 128"/>
              <a:gd name="T27" fmla="*/ 59 h 88"/>
              <a:gd name="T28" fmla="*/ 89 w 128"/>
              <a:gd name="T29" fmla="*/ 59 h 88"/>
              <a:gd name="T30" fmla="*/ 64 w 128"/>
              <a:gd name="T31" fmla="*/ 88 h 88"/>
              <a:gd name="T32" fmla="*/ 96 w 128"/>
              <a:gd name="T33" fmla="*/ 88 h 88"/>
              <a:gd name="T34" fmla="*/ 128 w 128"/>
              <a:gd name="T35" fmla="*/ 56 h 88"/>
              <a:gd name="T36" fmla="*/ 108 w 128"/>
              <a:gd name="T37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39" y="59"/>
                  <a:pt x="39" y="59"/>
                  <a:pt x="39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34"/>
                  <a:pt x="54" y="34"/>
                  <a:pt x="5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59"/>
                  <a:pt x="74" y="59"/>
                  <a:pt x="7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64" y="88"/>
                  <a:pt x="64" y="88"/>
                  <a:pt x="64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</a:path>
            </a:pathLst>
          </a:custGeom>
          <a:noFill/>
          <a:ln>
            <a:solidFill>
              <a:srgbClr val="9DD3FA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E8B0CEE-D61C-4D4B-8179-0ED8A1923CE6}"/>
              </a:ext>
            </a:extLst>
          </p:cNvPr>
          <p:cNvGrpSpPr/>
          <p:nvPr/>
        </p:nvGrpSpPr>
        <p:grpSpPr>
          <a:xfrm>
            <a:off x="1027568" y="2899057"/>
            <a:ext cx="351044" cy="334770"/>
            <a:chOff x="7296150" y="2238376"/>
            <a:chExt cx="479425" cy="457200"/>
          </a:xfrm>
          <a:noFill/>
        </p:grpSpPr>
        <p:sp>
          <p:nvSpPr>
            <p:cNvPr id="27" name="Freeform 136">
              <a:extLst>
                <a:ext uri="{FF2B5EF4-FFF2-40B4-BE49-F238E27FC236}">
                  <a16:creationId xmlns:a16="http://schemas.microsoft.com/office/drawing/2014/main" xmlns="" id="{6AAC568F-1622-49C6-A88D-20515AB31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6150" y="2587626"/>
              <a:ext cx="479425" cy="107950"/>
            </a:xfrm>
            <a:custGeom>
              <a:avLst/>
              <a:gdLst>
                <a:gd name="T0" fmla="*/ 267 w 302"/>
                <a:gd name="T1" fmla="*/ 0 h 68"/>
                <a:gd name="T2" fmla="*/ 267 w 302"/>
                <a:gd name="T3" fmla="*/ 35 h 68"/>
                <a:gd name="T4" fmla="*/ 35 w 302"/>
                <a:gd name="T5" fmla="*/ 35 h 68"/>
                <a:gd name="T6" fmla="*/ 35 w 302"/>
                <a:gd name="T7" fmla="*/ 0 h 68"/>
                <a:gd name="T8" fmla="*/ 0 w 302"/>
                <a:gd name="T9" fmla="*/ 0 h 68"/>
                <a:gd name="T10" fmla="*/ 0 w 302"/>
                <a:gd name="T11" fmla="*/ 68 h 68"/>
                <a:gd name="T12" fmla="*/ 302 w 302"/>
                <a:gd name="T13" fmla="*/ 68 h 68"/>
                <a:gd name="T14" fmla="*/ 302 w 302"/>
                <a:gd name="T15" fmla="*/ 0 h 68"/>
                <a:gd name="T16" fmla="*/ 267 w 302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68">
                  <a:moveTo>
                    <a:pt x="267" y="0"/>
                  </a:moveTo>
                  <a:lnTo>
                    <a:pt x="267" y="35"/>
                  </a:lnTo>
                  <a:lnTo>
                    <a:pt x="35" y="3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302" y="68"/>
                  </a:lnTo>
                  <a:lnTo>
                    <a:pt x="302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37">
              <a:extLst>
                <a:ext uri="{FF2B5EF4-FFF2-40B4-BE49-F238E27FC236}">
                  <a16:creationId xmlns:a16="http://schemas.microsoft.com/office/drawing/2014/main" xmlns="" id="{1CB770E7-6F6C-4132-8DAB-B4B4CB8F7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0763" y="2238376"/>
              <a:ext cx="330200" cy="349250"/>
            </a:xfrm>
            <a:custGeom>
              <a:avLst/>
              <a:gdLst>
                <a:gd name="T0" fmla="*/ 64 w 208"/>
                <a:gd name="T1" fmla="*/ 220 h 220"/>
                <a:gd name="T2" fmla="*/ 144 w 208"/>
                <a:gd name="T3" fmla="*/ 220 h 220"/>
                <a:gd name="T4" fmla="*/ 144 w 208"/>
                <a:gd name="T5" fmla="*/ 116 h 220"/>
                <a:gd name="T6" fmla="*/ 208 w 208"/>
                <a:gd name="T7" fmla="*/ 116 h 220"/>
                <a:gd name="T8" fmla="*/ 104 w 208"/>
                <a:gd name="T9" fmla="*/ 0 h 220"/>
                <a:gd name="T10" fmla="*/ 0 w 208"/>
                <a:gd name="T11" fmla="*/ 116 h 220"/>
                <a:gd name="T12" fmla="*/ 64 w 208"/>
                <a:gd name="T13" fmla="*/ 116 h 220"/>
                <a:gd name="T14" fmla="*/ 64 w 208"/>
                <a:gd name="T1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20">
                  <a:moveTo>
                    <a:pt x="64" y="220"/>
                  </a:moveTo>
                  <a:lnTo>
                    <a:pt x="144" y="220"/>
                  </a:lnTo>
                  <a:lnTo>
                    <a:pt x="144" y="116"/>
                  </a:lnTo>
                  <a:lnTo>
                    <a:pt x="208" y="116"/>
                  </a:lnTo>
                  <a:lnTo>
                    <a:pt x="104" y="0"/>
                  </a:lnTo>
                  <a:lnTo>
                    <a:pt x="0" y="116"/>
                  </a:lnTo>
                  <a:lnTo>
                    <a:pt x="64" y="116"/>
                  </a:lnTo>
                  <a:lnTo>
                    <a:pt x="64" y="220"/>
                  </a:ln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11E64A1-9393-404C-A898-544A06E5EA2D}"/>
              </a:ext>
            </a:extLst>
          </p:cNvPr>
          <p:cNvGrpSpPr/>
          <p:nvPr/>
        </p:nvGrpSpPr>
        <p:grpSpPr>
          <a:xfrm>
            <a:off x="1027568" y="1662307"/>
            <a:ext cx="370312" cy="281423"/>
            <a:chOff x="10004425" y="1971676"/>
            <a:chExt cx="1593850" cy="1211262"/>
          </a:xfrm>
          <a:noFill/>
        </p:grpSpPr>
        <p:sp>
          <p:nvSpPr>
            <p:cNvPr id="30" name="Freeform 267">
              <a:extLst>
                <a:ext uri="{FF2B5EF4-FFF2-40B4-BE49-F238E27FC236}">
                  <a16:creationId xmlns:a16="http://schemas.microsoft.com/office/drawing/2014/main" xmlns="" id="{4AADAB57-F16E-4092-B414-BAE5B118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Rectangle 268">
              <a:extLst>
                <a:ext uri="{FF2B5EF4-FFF2-40B4-BE49-F238E27FC236}">
                  <a16:creationId xmlns:a16="http://schemas.microsoft.com/office/drawing/2014/main" xmlns="" id="{902902F0-44A7-4BC5-8154-487858A82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 w="9525">
              <a:solidFill>
                <a:srgbClr val="9DD3F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Oval 269">
              <a:extLst>
                <a:ext uri="{FF2B5EF4-FFF2-40B4-BE49-F238E27FC236}">
                  <a16:creationId xmlns:a16="http://schemas.microsoft.com/office/drawing/2014/main" xmlns="" id="{A7634702-A6AF-4F71-AC71-22A97822C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70">
              <a:extLst>
                <a:ext uri="{FF2B5EF4-FFF2-40B4-BE49-F238E27FC236}">
                  <a16:creationId xmlns:a16="http://schemas.microsoft.com/office/drawing/2014/main" xmlns="" id="{B844AA62-0B19-4368-B57F-38834B86B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71">
              <a:extLst>
                <a:ext uri="{FF2B5EF4-FFF2-40B4-BE49-F238E27FC236}">
                  <a16:creationId xmlns:a16="http://schemas.microsoft.com/office/drawing/2014/main" xmlns="" id="{2FB75A1E-EA97-443F-87A7-5D79315AB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72">
              <a:extLst>
                <a:ext uri="{FF2B5EF4-FFF2-40B4-BE49-F238E27FC236}">
                  <a16:creationId xmlns:a16="http://schemas.microsoft.com/office/drawing/2014/main" xmlns="" id="{92B5B232-A1BA-485D-BDC3-CCFA583DF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3B3DE09-BF12-4441-B5F1-6AD609E35944}"/>
              </a:ext>
            </a:extLst>
          </p:cNvPr>
          <p:cNvGrpSpPr/>
          <p:nvPr/>
        </p:nvGrpSpPr>
        <p:grpSpPr>
          <a:xfrm>
            <a:off x="1580489" y="1393344"/>
            <a:ext cx="4199978" cy="1026741"/>
            <a:chOff x="1211734" y="840894"/>
            <a:chExt cx="4199978" cy="102674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64E4745C-7194-4AB1-8D0E-3B286454826C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B19F1BF4-384F-47C1-BCF2-12BE231E781D}"/>
                </a:ext>
              </a:extLst>
            </p:cNvPr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427F98B7-8897-4E4C-B81D-BF5ED0BC04C4}"/>
              </a:ext>
            </a:extLst>
          </p:cNvPr>
          <p:cNvGrpSpPr/>
          <p:nvPr/>
        </p:nvGrpSpPr>
        <p:grpSpPr>
          <a:xfrm>
            <a:off x="1033849" y="5221460"/>
            <a:ext cx="409219" cy="409219"/>
            <a:chOff x="3578225" y="2428875"/>
            <a:chExt cx="687388" cy="687388"/>
          </a:xfrm>
          <a:noFill/>
        </p:grpSpPr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xmlns="" id="{309DF74A-86D2-4F77-A850-58D95EA4A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3325" y="2593975"/>
              <a:ext cx="522288" cy="522288"/>
            </a:xfrm>
            <a:custGeom>
              <a:avLst/>
              <a:gdLst>
                <a:gd name="T0" fmla="*/ 124 w 139"/>
                <a:gd name="T1" fmla="*/ 56 h 139"/>
                <a:gd name="T2" fmla="*/ 117 w 139"/>
                <a:gd name="T3" fmla="*/ 47 h 139"/>
                <a:gd name="T4" fmla="*/ 122 w 139"/>
                <a:gd name="T5" fmla="*/ 37 h 139"/>
                <a:gd name="T6" fmla="*/ 115 w 139"/>
                <a:gd name="T7" fmla="*/ 17 h 139"/>
                <a:gd name="T8" fmla="*/ 103 w 139"/>
                <a:gd name="T9" fmla="*/ 17 h 139"/>
                <a:gd name="T10" fmla="*/ 94 w 139"/>
                <a:gd name="T11" fmla="*/ 23 h 139"/>
                <a:gd name="T12" fmla="*/ 87 w 139"/>
                <a:gd name="T13" fmla="*/ 20 h 139"/>
                <a:gd name="T14" fmla="*/ 83 w 139"/>
                <a:gd name="T15" fmla="*/ 9 h 139"/>
                <a:gd name="T16" fmla="*/ 64 w 139"/>
                <a:gd name="T17" fmla="*/ 0 h 139"/>
                <a:gd name="T18" fmla="*/ 56 w 139"/>
                <a:gd name="T19" fmla="*/ 16 h 139"/>
                <a:gd name="T20" fmla="*/ 47 w 139"/>
                <a:gd name="T21" fmla="*/ 22 h 139"/>
                <a:gd name="T22" fmla="*/ 41 w 139"/>
                <a:gd name="T23" fmla="*/ 22 h 139"/>
                <a:gd name="T24" fmla="*/ 30 w 139"/>
                <a:gd name="T25" fmla="*/ 14 h 139"/>
                <a:gd name="T26" fmla="*/ 17 w 139"/>
                <a:gd name="T27" fmla="*/ 25 h 139"/>
                <a:gd name="T28" fmla="*/ 17 w 139"/>
                <a:gd name="T29" fmla="*/ 37 h 139"/>
                <a:gd name="T30" fmla="*/ 22 w 139"/>
                <a:gd name="T31" fmla="*/ 47 h 139"/>
                <a:gd name="T32" fmla="*/ 15 w 139"/>
                <a:gd name="T33" fmla="*/ 56 h 139"/>
                <a:gd name="T34" fmla="*/ 0 w 139"/>
                <a:gd name="T35" fmla="*/ 64 h 139"/>
                <a:gd name="T36" fmla="*/ 9 w 139"/>
                <a:gd name="T37" fmla="*/ 84 h 139"/>
                <a:gd name="T38" fmla="*/ 20 w 139"/>
                <a:gd name="T39" fmla="*/ 87 h 139"/>
                <a:gd name="T40" fmla="*/ 21 w 139"/>
                <a:gd name="T41" fmla="*/ 98 h 139"/>
                <a:gd name="T42" fmla="*/ 17 w 139"/>
                <a:gd name="T43" fmla="*/ 115 h 139"/>
                <a:gd name="T44" fmla="*/ 30 w 139"/>
                <a:gd name="T45" fmla="*/ 125 h 139"/>
                <a:gd name="T46" fmla="*/ 41 w 139"/>
                <a:gd name="T47" fmla="*/ 118 h 139"/>
                <a:gd name="T48" fmla="*/ 47 w 139"/>
                <a:gd name="T49" fmla="*/ 117 h 139"/>
                <a:gd name="T50" fmla="*/ 56 w 139"/>
                <a:gd name="T51" fmla="*/ 124 h 139"/>
                <a:gd name="T52" fmla="*/ 64 w 139"/>
                <a:gd name="T53" fmla="*/ 139 h 139"/>
                <a:gd name="T54" fmla="*/ 83 w 139"/>
                <a:gd name="T55" fmla="*/ 131 h 139"/>
                <a:gd name="T56" fmla="*/ 87 w 139"/>
                <a:gd name="T57" fmla="*/ 119 h 139"/>
                <a:gd name="T58" fmla="*/ 94 w 139"/>
                <a:gd name="T59" fmla="*/ 117 h 139"/>
                <a:gd name="T60" fmla="*/ 103 w 139"/>
                <a:gd name="T61" fmla="*/ 123 h 139"/>
                <a:gd name="T62" fmla="*/ 115 w 139"/>
                <a:gd name="T63" fmla="*/ 123 h 139"/>
                <a:gd name="T64" fmla="*/ 122 w 139"/>
                <a:gd name="T65" fmla="*/ 103 h 139"/>
                <a:gd name="T66" fmla="*/ 117 w 139"/>
                <a:gd name="T67" fmla="*/ 92 h 139"/>
                <a:gd name="T68" fmla="*/ 124 w 139"/>
                <a:gd name="T69" fmla="*/ 84 h 139"/>
                <a:gd name="T70" fmla="*/ 139 w 139"/>
                <a:gd name="T71" fmla="*/ 75 h 139"/>
                <a:gd name="T72" fmla="*/ 130 w 139"/>
                <a:gd name="T73" fmla="*/ 56 h 139"/>
                <a:gd name="T74" fmla="*/ 69 w 139"/>
                <a:gd name="T75" fmla="*/ 95 h 139"/>
                <a:gd name="T76" fmla="*/ 69 w 139"/>
                <a:gd name="T77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9" h="139">
                  <a:moveTo>
                    <a:pt x="130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2" y="56"/>
                    <a:pt x="120" y="54"/>
                    <a:pt x="119" y="52"/>
                  </a:cubicBezTo>
                  <a:cubicBezTo>
                    <a:pt x="118" y="50"/>
                    <a:pt x="118" y="49"/>
                    <a:pt x="117" y="47"/>
                  </a:cubicBezTo>
                  <a:cubicBezTo>
                    <a:pt x="116" y="45"/>
                    <a:pt x="116" y="43"/>
                    <a:pt x="118" y="4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6" y="33"/>
                    <a:pt x="126" y="28"/>
                    <a:pt x="122" y="25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3" y="15"/>
                    <a:pt x="111" y="14"/>
                    <a:pt x="109" y="14"/>
                  </a:cubicBezTo>
                  <a:cubicBezTo>
                    <a:pt x="106" y="14"/>
                    <a:pt x="104" y="15"/>
                    <a:pt x="103" y="17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6" y="23"/>
                    <a:pt x="94" y="23"/>
                  </a:cubicBezTo>
                  <a:cubicBezTo>
                    <a:pt x="94" y="23"/>
                    <a:pt x="93" y="23"/>
                    <a:pt x="92" y="22"/>
                  </a:cubicBezTo>
                  <a:cubicBezTo>
                    <a:pt x="90" y="22"/>
                    <a:pt x="89" y="21"/>
                    <a:pt x="87" y="20"/>
                  </a:cubicBezTo>
                  <a:cubicBezTo>
                    <a:pt x="85" y="19"/>
                    <a:pt x="83" y="17"/>
                    <a:pt x="83" y="16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56" y="4"/>
                    <a:pt x="56" y="9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4" y="19"/>
                    <a:pt x="52" y="20"/>
                  </a:cubicBezTo>
                  <a:cubicBezTo>
                    <a:pt x="50" y="21"/>
                    <a:pt x="48" y="22"/>
                    <a:pt x="47" y="22"/>
                  </a:cubicBezTo>
                  <a:cubicBezTo>
                    <a:pt x="46" y="23"/>
                    <a:pt x="45" y="23"/>
                    <a:pt x="44" y="23"/>
                  </a:cubicBezTo>
                  <a:cubicBezTo>
                    <a:pt x="43" y="23"/>
                    <a:pt x="42" y="22"/>
                    <a:pt x="41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5"/>
                    <a:pt x="33" y="14"/>
                    <a:pt x="30" y="14"/>
                  </a:cubicBezTo>
                  <a:cubicBezTo>
                    <a:pt x="28" y="14"/>
                    <a:pt x="26" y="15"/>
                    <a:pt x="24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6"/>
                    <a:pt x="14" y="28"/>
                    <a:pt x="14" y="31"/>
                  </a:cubicBezTo>
                  <a:cubicBezTo>
                    <a:pt x="14" y="33"/>
                    <a:pt x="15" y="35"/>
                    <a:pt x="17" y="3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5"/>
                    <a:pt x="22" y="47"/>
                  </a:cubicBezTo>
                  <a:cubicBezTo>
                    <a:pt x="21" y="49"/>
                    <a:pt x="20" y="50"/>
                    <a:pt x="20" y="52"/>
                  </a:cubicBezTo>
                  <a:cubicBezTo>
                    <a:pt x="19" y="54"/>
                    <a:pt x="17" y="56"/>
                    <a:pt x="15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4" y="56"/>
                    <a:pt x="0" y="60"/>
                    <a:pt x="0" y="6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4" y="84"/>
                    <a:pt x="9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7" y="84"/>
                    <a:pt x="19" y="85"/>
                    <a:pt x="20" y="87"/>
                  </a:cubicBezTo>
                  <a:cubicBezTo>
                    <a:pt x="20" y="89"/>
                    <a:pt x="21" y="91"/>
                    <a:pt x="22" y="92"/>
                  </a:cubicBezTo>
                  <a:cubicBezTo>
                    <a:pt x="23" y="94"/>
                    <a:pt x="23" y="97"/>
                    <a:pt x="21" y="98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3" y="106"/>
                    <a:pt x="13" y="112"/>
                    <a:pt x="17" y="11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6" y="124"/>
                    <a:pt x="28" y="125"/>
                    <a:pt x="30" y="125"/>
                  </a:cubicBezTo>
                  <a:cubicBezTo>
                    <a:pt x="33" y="125"/>
                    <a:pt x="35" y="124"/>
                    <a:pt x="36" y="123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7"/>
                    <a:pt x="43" y="117"/>
                    <a:pt x="44" y="117"/>
                  </a:cubicBezTo>
                  <a:cubicBezTo>
                    <a:pt x="45" y="117"/>
                    <a:pt x="46" y="117"/>
                    <a:pt x="47" y="117"/>
                  </a:cubicBezTo>
                  <a:cubicBezTo>
                    <a:pt x="48" y="118"/>
                    <a:pt x="50" y="119"/>
                    <a:pt x="52" y="119"/>
                  </a:cubicBezTo>
                  <a:cubicBezTo>
                    <a:pt x="54" y="120"/>
                    <a:pt x="56" y="122"/>
                    <a:pt x="56" y="124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5"/>
                    <a:pt x="59" y="139"/>
                    <a:pt x="6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80" y="139"/>
                    <a:pt x="83" y="135"/>
                    <a:pt x="83" y="131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22"/>
                    <a:pt x="85" y="120"/>
                    <a:pt x="87" y="119"/>
                  </a:cubicBezTo>
                  <a:cubicBezTo>
                    <a:pt x="89" y="119"/>
                    <a:pt x="90" y="118"/>
                    <a:pt x="92" y="117"/>
                  </a:cubicBezTo>
                  <a:cubicBezTo>
                    <a:pt x="93" y="117"/>
                    <a:pt x="94" y="117"/>
                    <a:pt x="94" y="117"/>
                  </a:cubicBezTo>
                  <a:cubicBezTo>
                    <a:pt x="96" y="117"/>
                    <a:pt x="97" y="117"/>
                    <a:pt x="98" y="118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4"/>
                    <a:pt x="106" y="125"/>
                    <a:pt x="109" y="125"/>
                  </a:cubicBezTo>
                  <a:cubicBezTo>
                    <a:pt x="111" y="125"/>
                    <a:pt x="113" y="124"/>
                    <a:pt x="115" y="123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6" y="112"/>
                    <a:pt x="126" y="106"/>
                    <a:pt x="122" y="103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6" y="97"/>
                    <a:pt x="116" y="94"/>
                    <a:pt x="117" y="92"/>
                  </a:cubicBezTo>
                  <a:cubicBezTo>
                    <a:pt x="118" y="91"/>
                    <a:pt x="118" y="89"/>
                    <a:pt x="119" y="87"/>
                  </a:cubicBezTo>
                  <a:cubicBezTo>
                    <a:pt x="120" y="85"/>
                    <a:pt x="122" y="84"/>
                    <a:pt x="124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35" y="84"/>
                    <a:pt x="139" y="80"/>
                    <a:pt x="139" y="75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0"/>
                    <a:pt x="135" y="56"/>
                    <a:pt x="130" y="56"/>
                  </a:cubicBezTo>
                  <a:moveTo>
                    <a:pt x="94" y="70"/>
                  </a:moveTo>
                  <a:cubicBezTo>
                    <a:pt x="94" y="83"/>
                    <a:pt x="83" y="95"/>
                    <a:pt x="69" y="95"/>
                  </a:cubicBezTo>
                  <a:cubicBezTo>
                    <a:pt x="56" y="95"/>
                    <a:pt x="45" y="83"/>
                    <a:pt x="45" y="70"/>
                  </a:cubicBezTo>
                  <a:cubicBezTo>
                    <a:pt x="45" y="56"/>
                    <a:pt x="56" y="45"/>
                    <a:pt x="69" y="45"/>
                  </a:cubicBezTo>
                  <a:cubicBezTo>
                    <a:pt x="83" y="45"/>
                    <a:pt x="94" y="56"/>
                    <a:pt x="94" y="70"/>
                  </a:cubicBezTo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xmlns="" id="{ABA0414A-E706-4E06-80AE-6A17D9593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2428875"/>
              <a:ext cx="271463" cy="271463"/>
            </a:xfrm>
            <a:custGeom>
              <a:avLst/>
              <a:gdLst>
                <a:gd name="T0" fmla="*/ 63 w 72"/>
                <a:gd name="T1" fmla="*/ 45 h 72"/>
                <a:gd name="T2" fmla="*/ 72 w 72"/>
                <a:gd name="T3" fmla="*/ 39 h 72"/>
                <a:gd name="T4" fmla="*/ 66 w 72"/>
                <a:gd name="T5" fmla="*/ 28 h 72"/>
                <a:gd name="T6" fmla="*/ 62 w 72"/>
                <a:gd name="T7" fmla="*/ 27 h 72"/>
                <a:gd name="T8" fmla="*/ 61 w 72"/>
                <a:gd name="T9" fmla="*/ 23 h 72"/>
                <a:gd name="T10" fmla="*/ 63 w 72"/>
                <a:gd name="T11" fmla="*/ 13 h 72"/>
                <a:gd name="T12" fmla="*/ 55 w 72"/>
                <a:gd name="T13" fmla="*/ 7 h 72"/>
                <a:gd name="T14" fmla="*/ 49 w 72"/>
                <a:gd name="T15" fmla="*/ 11 h 72"/>
                <a:gd name="T16" fmla="*/ 48 w 72"/>
                <a:gd name="T17" fmla="*/ 11 h 72"/>
                <a:gd name="T18" fmla="*/ 44 w 72"/>
                <a:gd name="T19" fmla="*/ 9 h 72"/>
                <a:gd name="T20" fmla="*/ 39 w 72"/>
                <a:gd name="T21" fmla="*/ 0 h 72"/>
                <a:gd name="T22" fmla="*/ 28 w 72"/>
                <a:gd name="T23" fmla="*/ 6 h 72"/>
                <a:gd name="T24" fmla="*/ 27 w 72"/>
                <a:gd name="T25" fmla="*/ 10 h 72"/>
                <a:gd name="T26" fmla="*/ 23 w 72"/>
                <a:gd name="T27" fmla="*/ 11 h 72"/>
                <a:gd name="T28" fmla="*/ 20 w 72"/>
                <a:gd name="T29" fmla="*/ 9 h 72"/>
                <a:gd name="T30" fmla="*/ 12 w 72"/>
                <a:gd name="T31" fmla="*/ 9 h 72"/>
                <a:gd name="T32" fmla="*/ 9 w 72"/>
                <a:gd name="T33" fmla="*/ 21 h 72"/>
                <a:gd name="T34" fmla="*/ 11 w 72"/>
                <a:gd name="T35" fmla="*/ 24 h 72"/>
                <a:gd name="T36" fmla="*/ 9 w 72"/>
                <a:gd name="T37" fmla="*/ 28 h 72"/>
                <a:gd name="T38" fmla="*/ 0 w 72"/>
                <a:gd name="T39" fmla="*/ 34 h 72"/>
                <a:gd name="T40" fmla="*/ 6 w 72"/>
                <a:gd name="T41" fmla="*/ 45 h 72"/>
                <a:gd name="T42" fmla="*/ 10 w 72"/>
                <a:gd name="T43" fmla="*/ 45 h 72"/>
                <a:gd name="T44" fmla="*/ 11 w 72"/>
                <a:gd name="T45" fmla="*/ 49 h 72"/>
                <a:gd name="T46" fmla="*/ 7 w 72"/>
                <a:gd name="T47" fmla="*/ 56 h 72"/>
                <a:gd name="T48" fmla="*/ 12 w 72"/>
                <a:gd name="T49" fmla="*/ 64 h 72"/>
                <a:gd name="T50" fmla="*/ 20 w 72"/>
                <a:gd name="T51" fmla="*/ 64 h 72"/>
                <a:gd name="T52" fmla="*/ 23 w 72"/>
                <a:gd name="T53" fmla="*/ 61 h 72"/>
                <a:gd name="T54" fmla="*/ 27 w 72"/>
                <a:gd name="T55" fmla="*/ 62 h 72"/>
                <a:gd name="T56" fmla="*/ 28 w 72"/>
                <a:gd name="T57" fmla="*/ 67 h 72"/>
                <a:gd name="T58" fmla="*/ 39 w 72"/>
                <a:gd name="T59" fmla="*/ 72 h 72"/>
                <a:gd name="T60" fmla="*/ 44 w 72"/>
                <a:gd name="T61" fmla="*/ 63 h 72"/>
                <a:gd name="T62" fmla="*/ 48 w 72"/>
                <a:gd name="T63" fmla="*/ 61 h 72"/>
                <a:gd name="T64" fmla="*/ 49 w 72"/>
                <a:gd name="T65" fmla="*/ 61 h 72"/>
                <a:gd name="T66" fmla="*/ 55 w 72"/>
                <a:gd name="T67" fmla="*/ 65 h 72"/>
                <a:gd name="T68" fmla="*/ 63 w 72"/>
                <a:gd name="T69" fmla="*/ 60 h 72"/>
                <a:gd name="T70" fmla="*/ 61 w 72"/>
                <a:gd name="T71" fmla="*/ 49 h 72"/>
                <a:gd name="T72" fmla="*/ 62 w 72"/>
                <a:gd name="T73" fmla="*/ 45 h 72"/>
                <a:gd name="T74" fmla="*/ 36 w 72"/>
                <a:gd name="T75" fmla="*/ 47 h 72"/>
                <a:gd name="T76" fmla="*/ 36 w 72"/>
                <a:gd name="T77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72">
                  <a:moveTo>
                    <a:pt x="62" y="45"/>
                  </a:moveTo>
                  <a:cubicBezTo>
                    <a:pt x="62" y="45"/>
                    <a:pt x="63" y="45"/>
                    <a:pt x="63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9" y="45"/>
                    <a:pt x="72" y="42"/>
                    <a:pt x="72" y="39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0"/>
                    <a:pt x="69" y="28"/>
                    <a:pt x="66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2" y="27"/>
                    <a:pt x="62" y="27"/>
                  </a:cubicBezTo>
                  <a:cubicBezTo>
                    <a:pt x="62" y="26"/>
                    <a:pt x="61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18"/>
                    <a:pt x="66" y="15"/>
                    <a:pt x="63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7" y="7"/>
                    <a:pt x="55" y="7"/>
                  </a:cubicBezTo>
                  <a:cubicBezTo>
                    <a:pt x="54" y="7"/>
                    <a:pt x="53" y="8"/>
                    <a:pt x="51" y="9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9"/>
                    <a:pt x="44" y="9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2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8" y="3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8"/>
                    <a:pt x="18" y="7"/>
                    <a:pt x="16" y="7"/>
                  </a:cubicBezTo>
                  <a:cubicBezTo>
                    <a:pt x="15" y="7"/>
                    <a:pt x="13" y="8"/>
                    <a:pt x="12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5"/>
                    <a:pt x="6" y="18"/>
                    <a:pt x="9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10" y="27"/>
                    <a:pt x="9" y="28"/>
                    <a:pt x="9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6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7" y="57"/>
                    <a:pt x="7" y="59"/>
                    <a:pt x="9" y="60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5" y="65"/>
                    <a:pt x="16" y="65"/>
                  </a:cubicBezTo>
                  <a:cubicBezTo>
                    <a:pt x="18" y="65"/>
                    <a:pt x="19" y="65"/>
                    <a:pt x="20" y="6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2"/>
                    <a:pt x="26" y="62"/>
                    <a:pt x="27" y="62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30" y="72"/>
                    <a:pt x="33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2" y="72"/>
                    <a:pt x="44" y="70"/>
                    <a:pt x="44" y="67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5" y="63"/>
                    <a:pt x="45" y="62"/>
                  </a:cubicBezTo>
                  <a:cubicBezTo>
                    <a:pt x="46" y="62"/>
                    <a:pt x="47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7" y="65"/>
                    <a:pt x="58" y="65"/>
                    <a:pt x="59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58"/>
                    <a:pt x="66" y="54"/>
                    <a:pt x="63" y="5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9"/>
                    <a:pt x="61" y="49"/>
                    <a:pt x="61" y="48"/>
                  </a:cubicBezTo>
                  <a:cubicBezTo>
                    <a:pt x="61" y="47"/>
                    <a:pt x="62" y="46"/>
                    <a:pt x="62" y="45"/>
                  </a:cubicBezTo>
                  <a:moveTo>
                    <a:pt x="47" y="36"/>
                  </a:moveTo>
                  <a:cubicBezTo>
                    <a:pt x="47" y="42"/>
                    <a:pt x="42" y="47"/>
                    <a:pt x="36" y="47"/>
                  </a:cubicBezTo>
                  <a:cubicBezTo>
                    <a:pt x="30" y="47"/>
                    <a:pt x="25" y="42"/>
                    <a:pt x="25" y="36"/>
                  </a:cubicBezTo>
                  <a:cubicBezTo>
                    <a:pt x="25" y="30"/>
                    <a:pt x="30" y="25"/>
                    <a:pt x="36" y="25"/>
                  </a:cubicBezTo>
                  <a:cubicBezTo>
                    <a:pt x="42" y="25"/>
                    <a:pt x="47" y="30"/>
                    <a:pt x="47" y="36"/>
                  </a:cubicBezTo>
                </a:path>
              </a:pathLst>
            </a:custGeom>
            <a:grpFill/>
            <a:ln w="9525">
              <a:solidFill>
                <a:srgbClr val="9DD3F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E9EF947-7487-4D3F-8C4E-68670FC99A27}"/>
              </a:ext>
            </a:extLst>
          </p:cNvPr>
          <p:cNvGrpSpPr/>
          <p:nvPr/>
        </p:nvGrpSpPr>
        <p:grpSpPr>
          <a:xfrm>
            <a:off x="1580489" y="2551276"/>
            <a:ext cx="4199978" cy="1026741"/>
            <a:chOff x="1211734" y="840894"/>
            <a:chExt cx="4199978" cy="102674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18AD950-1564-4D94-A759-20FCE8A94F81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E3013D67-7AFC-4BAF-9E1D-3DB261F1CE06}"/>
                </a:ext>
              </a:extLst>
            </p:cNvPr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97AAE6B-2500-4BAC-8AC2-18CE51A064E2}"/>
              </a:ext>
            </a:extLst>
          </p:cNvPr>
          <p:cNvGrpSpPr/>
          <p:nvPr/>
        </p:nvGrpSpPr>
        <p:grpSpPr>
          <a:xfrm>
            <a:off x="1580489" y="3758623"/>
            <a:ext cx="4199978" cy="1026741"/>
            <a:chOff x="1211734" y="840894"/>
            <a:chExt cx="4199978" cy="102674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3E4FD69-A386-44D8-9C43-79BD1AB6DEF8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065D3496-795D-4201-919E-9ABD9617E68D}"/>
                </a:ext>
              </a:extLst>
            </p:cNvPr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7AD4A93-DB1A-46CF-B7C9-9A4BEBBBDC86}"/>
              </a:ext>
            </a:extLst>
          </p:cNvPr>
          <p:cNvGrpSpPr/>
          <p:nvPr/>
        </p:nvGrpSpPr>
        <p:grpSpPr>
          <a:xfrm>
            <a:off x="1580489" y="4946224"/>
            <a:ext cx="4199978" cy="1026741"/>
            <a:chOff x="1211734" y="840894"/>
            <a:chExt cx="4199978" cy="102674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0C83F4A-F357-48CE-BDAE-1382E611CBBF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E372DE08-31D5-4C68-930B-D3EE5DD6D0C5}"/>
                </a:ext>
              </a:extLst>
            </p:cNvPr>
            <p:cNvSpPr/>
            <p:nvPr/>
          </p:nvSpPr>
          <p:spPr>
            <a:xfrm>
              <a:off x="1211734" y="1221304"/>
              <a:ext cx="4199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28C2A38-BDBD-4F05-8BB5-95FB189EC792}"/>
              </a:ext>
            </a:extLst>
          </p:cNvPr>
          <p:cNvGrpSpPr/>
          <p:nvPr/>
        </p:nvGrpSpPr>
        <p:grpSpPr>
          <a:xfrm>
            <a:off x="6949242" y="1735563"/>
            <a:ext cx="4378770" cy="4446230"/>
            <a:chOff x="6924604" y="1447939"/>
            <a:chExt cx="4378770" cy="4446230"/>
          </a:xfrm>
          <a:effectLst>
            <a:outerShdw blurRad="660400" sx="102000" sy="102000" algn="ctr" rotWithShape="0">
              <a:prstClr val="black">
                <a:alpha val="33000"/>
              </a:prstClr>
            </a:outerShdw>
          </a:effectLst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4989E4F-4C27-4BC7-A4B7-EDDDEA9369A5}"/>
                </a:ext>
              </a:extLst>
            </p:cNvPr>
            <p:cNvGrpSpPr/>
            <p:nvPr/>
          </p:nvGrpSpPr>
          <p:grpSpPr>
            <a:xfrm>
              <a:off x="8119872" y="1447939"/>
              <a:ext cx="2011680" cy="2011680"/>
              <a:chOff x="8119872" y="1565169"/>
              <a:chExt cx="2011680" cy="2011680"/>
            </a:xfrm>
          </p:grpSpPr>
          <p:sp>
            <p:nvSpPr>
              <p:cNvPr id="76" name="菱形 75">
                <a:extLst>
                  <a:ext uri="{FF2B5EF4-FFF2-40B4-BE49-F238E27FC236}">
                    <a16:creationId xmlns:a16="http://schemas.microsoft.com/office/drawing/2014/main" xmlns="" id="{6968421F-0B7C-408E-BCFB-8896A72FB6D3}"/>
                  </a:ext>
                </a:extLst>
              </p:cNvPr>
              <p:cNvSpPr/>
              <p:nvPr/>
            </p:nvSpPr>
            <p:spPr>
              <a:xfrm>
                <a:off x="8119872" y="1565169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b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19">
                <a:extLst>
                  <a:ext uri="{FF2B5EF4-FFF2-40B4-BE49-F238E27FC236}">
                    <a16:creationId xmlns:a16="http://schemas.microsoft.com/office/drawing/2014/main" xmlns="" id="{2B82FC54-A37B-43CC-8BF3-1023E1A1C613}"/>
                  </a:ext>
                </a:extLst>
              </p:cNvPr>
              <p:cNvSpPr/>
              <p:nvPr/>
            </p:nvSpPr>
            <p:spPr>
              <a:xfrm>
                <a:off x="8248950" y="2071729"/>
                <a:ext cx="1753523" cy="1352633"/>
              </a:xfrm>
              <a:custGeom>
                <a:avLst/>
                <a:gdLst>
                  <a:gd name="connsiteX0" fmla="*/ 545930 w 2011680"/>
                  <a:gd name="connsiteY0" fmla="*/ 0 h 1551770"/>
                  <a:gd name="connsiteX1" fmla="*/ 1465750 w 2011680"/>
                  <a:gd name="connsiteY1" fmla="*/ 0 h 1551770"/>
                  <a:gd name="connsiteX2" fmla="*/ 2011680 w 2011680"/>
                  <a:gd name="connsiteY2" fmla="*/ 545930 h 1551770"/>
                  <a:gd name="connsiteX3" fmla="*/ 1005840 w 2011680"/>
                  <a:gd name="connsiteY3" fmla="*/ 1551770 h 1551770"/>
                  <a:gd name="connsiteX4" fmla="*/ 0 w 2011680"/>
                  <a:gd name="connsiteY4" fmla="*/ 545930 h 155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1680" h="1551770">
                    <a:moveTo>
                      <a:pt x="545930" y="0"/>
                    </a:moveTo>
                    <a:lnTo>
                      <a:pt x="1465750" y="0"/>
                    </a:lnTo>
                    <a:lnTo>
                      <a:pt x="2011680" y="545930"/>
                    </a:lnTo>
                    <a:lnTo>
                      <a:pt x="1005840" y="1551770"/>
                    </a:lnTo>
                    <a:lnTo>
                      <a:pt x="0" y="5459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9823AEBE-A484-4830-AF21-98F2EBDBC828}"/>
                  </a:ext>
                </a:extLst>
              </p:cNvPr>
              <p:cNvSpPr txBox="1"/>
              <p:nvPr/>
            </p:nvSpPr>
            <p:spPr>
              <a:xfrm>
                <a:off x="8781680" y="2365934"/>
                <a:ext cx="8018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85%</a:t>
                </a:r>
                <a:endParaRPr lang="zh-CN" altLang="en-US" sz="2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7B81BFA4-62D2-476B-B9D6-E2992292439D}"/>
                </a:ext>
              </a:extLst>
            </p:cNvPr>
            <p:cNvGrpSpPr/>
            <p:nvPr/>
          </p:nvGrpSpPr>
          <p:grpSpPr>
            <a:xfrm>
              <a:off x="9291694" y="2676937"/>
              <a:ext cx="2011680" cy="2011680"/>
              <a:chOff x="9197910" y="2676937"/>
              <a:chExt cx="2011680" cy="2011680"/>
            </a:xfrm>
          </p:grpSpPr>
          <p:sp>
            <p:nvSpPr>
              <p:cNvPr id="73" name="菱形 72">
                <a:extLst>
                  <a:ext uri="{FF2B5EF4-FFF2-40B4-BE49-F238E27FC236}">
                    <a16:creationId xmlns:a16="http://schemas.microsoft.com/office/drawing/2014/main" xmlns="" id="{9F14CD07-DF4C-4217-92C0-482789FF7C28}"/>
                  </a:ext>
                </a:extLst>
              </p:cNvPr>
              <p:cNvSpPr/>
              <p:nvPr/>
            </p:nvSpPr>
            <p:spPr>
              <a:xfrm flipH="1">
                <a:off x="9197910" y="2676937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b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16">
                <a:extLst>
                  <a:ext uri="{FF2B5EF4-FFF2-40B4-BE49-F238E27FC236}">
                    <a16:creationId xmlns:a16="http://schemas.microsoft.com/office/drawing/2014/main" xmlns="" id="{74C8C956-F581-453A-B056-A4B51403EC1B}"/>
                  </a:ext>
                </a:extLst>
              </p:cNvPr>
              <p:cNvSpPr/>
              <p:nvPr/>
            </p:nvSpPr>
            <p:spPr>
              <a:xfrm>
                <a:off x="9330708" y="3504533"/>
                <a:ext cx="1747908" cy="1049087"/>
              </a:xfrm>
              <a:custGeom>
                <a:avLst/>
                <a:gdLst>
                  <a:gd name="connsiteX0" fmla="*/ 201562 w 2011680"/>
                  <a:gd name="connsiteY0" fmla="*/ 0 h 1207402"/>
                  <a:gd name="connsiteX1" fmla="*/ 1810118 w 2011680"/>
                  <a:gd name="connsiteY1" fmla="*/ 0 h 1207402"/>
                  <a:gd name="connsiteX2" fmla="*/ 2011680 w 2011680"/>
                  <a:gd name="connsiteY2" fmla="*/ 201562 h 1207402"/>
                  <a:gd name="connsiteX3" fmla="*/ 1005840 w 2011680"/>
                  <a:gd name="connsiteY3" fmla="*/ 1207402 h 1207402"/>
                  <a:gd name="connsiteX4" fmla="*/ 0 w 2011680"/>
                  <a:gd name="connsiteY4" fmla="*/ 201562 h 120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1680" h="1207402">
                    <a:moveTo>
                      <a:pt x="201562" y="0"/>
                    </a:moveTo>
                    <a:lnTo>
                      <a:pt x="1810118" y="0"/>
                    </a:lnTo>
                    <a:lnTo>
                      <a:pt x="2011680" y="201562"/>
                    </a:lnTo>
                    <a:lnTo>
                      <a:pt x="1005840" y="1207402"/>
                    </a:lnTo>
                    <a:lnTo>
                      <a:pt x="0" y="2015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56BF292B-221C-45D7-92FD-40E08F02A485}"/>
                  </a:ext>
                </a:extLst>
              </p:cNvPr>
              <p:cNvSpPr txBox="1"/>
              <p:nvPr/>
            </p:nvSpPr>
            <p:spPr>
              <a:xfrm>
                <a:off x="9845226" y="3669619"/>
                <a:ext cx="8018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60%</a:t>
                </a:r>
                <a:endParaRPr lang="zh-CN" altLang="en-US" sz="2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5A016C43-8A36-4775-85B9-BB2A326B2E0D}"/>
                </a:ext>
              </a:extLst>
            </p:cNvPr>
            <p:cNvGrpSpPr/>
            <p:nvPr/>
          </p:nvGrpSpPr>
          <p:grpSpPr>
            <a:xfrm>
              <a:off x="6924604" y="2676937"/>
              <a:ext cx="2011680" cy="2011680"/>
              <a:chOff x="7041834" y="2676937"/>
              <a:chExt cx="2011680" cy="2011680"/>
            </a:xfrm>
          </p:grpSpPr>
          <p:sp>
            <p:nvSpPr>
              <p:cNvPr id="70" name="菱形 69">
                <a:extLst>
                  <a:ext uri="{FF2B5EF4-FFF2-40B4-BE49-F238E27FC236}">
                    <a16:creationId xmlns:a16="http://schemas.microsoft.com/office/drawing/2014/main" xmlns="" id="{D51C54CC-EAE7-435A-9FD0-B534C285423B}"/>
                  </a:ext>
                </a:extLst>
              </p:cNvPr>
              <p:cNvSpPr/>
              <p:nvPr/>
            </p:nvSpPr>
            <p:spPr>
              <a:xfrm>
                <a:off x="7041834" y="2676937"/>
                <a:ext cx="2011680" cy="2011680"/>
              </a:xfrm>
              <a:prstGeom prst="diamond">
                <a:avLst/>
              </a:prstGeom>
              <a:blipFill dpi="0" rotWithShape="1">
                <a:blip r:embed="rId3"/>
                <a:srcRect/>
                <a:tile tx="2527300" ty="1905000" sx="100000" sy="100000" flip="y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10">
                <a:extLst>
                  <a:ext uri="{FF2B5EF4-FFF2-40B4-BE49-F238E27FC236}">
                    <a16:creationId xmlns:a16="http://schemas.microsoft.com/office/drawing/2014/main" xmlns="" id="{7B37229E-A416-41F5-ABC1-8D745B653E6E}"/>
                  </a:ext>
                </a:extLst>
              </p:cNvPr>
              <p:cNvSpPr/>
              <p:nvPr/>
            </p:nvSpPr>
            <p:spPr>
              <a:xfrm>
                <a:off x="7220473" y="3682777"/>
                <a:ext cx="1654402" cy="827201"/>
              </a:xfrm>
              <a:custGeom>
                <a:avLst/>
                <a:gdLst>
                  <a:gd name="connsiteX0" fmla="*/ 0 w 2011680"/>
                  <a:gd name="connsiteY0" fmla="*/ 0 h 1005840"/>
                  <a:gd name="connsiteX1" fmla="*/ 2011680 w 2011680"/>
                  <a:gd name="connsiteY1" fmla="*/ 0 h 1005840"/>
                  <a:gd name="connsiteX2" fmla="*/ 1005840 w 2011680"/>
                  <a:gd name="connsiteY2" fmla="*/ 100584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1680" h="1005840">
                    <a:moveTo>
                      <a:pt x="0" y="0"/>
                    </a:moveTo>
                    <a:lnTo>
                      <a:pt x="2011680" y="0"/>
                    </a:lnTo>
                    <a:lnTo>
                      <a:pt x="1005840" y="10058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3CDAC50E-0FA4-432A-B74E-4E59DEAB1AE0}"/>
                  </a:ext>
                </a:extLst>
              </p:cNvPr>
              <p:cNvSpPr txBox="1"/>
              <p:nvPr/>
            </p:nvSpPr>
            <p:spPr>
              <a:xfrm>
                <a:off x="7708571" y="3788705"/>
                <a:ext cx="8018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50%</a:t>
                </a:r>
                <a:endParaRPr lang="zh-CN" altLang="en-US" sz="2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95D7D18F-2D58-4DBA-A7D2-FA688A3E2625}"/>
                </a:ext>
              </a:extLst>
            </p:cNvPr>
            <p:cNvGrpSpPr/>
            <p:nvPr/>
          </p:nvGrpSpPr>
          <p:grpSpPr>
            <a:xfrm>
              <a:off x="8119872" y="3882489"/>
              <a:ext cx="2011680" cy="2011680"/>
              <a:chOff x="8119872" y="3788705"/>
              <a:chExt cx="2011680" cy="2011680"/>
            </a:xfrm>
          </p:grpSpPr>
          <p:sp>
            <p:nvSpPr>
              <p:cNvPr id="67" name="菱形 66">
                <a:extLst>
                  <a:ext uri="{FF2B5EF4-FFF2-40B4-BE49-F238E27FC236}">
                    <a16:creationId xmlns:a16="http://schemas.microsoft.com/office/drawing/2014/main" xmlns="" id="{C89F6AEB-FFC9-4C3D-AA08-73F94F4F40A8}"/>
                  </a:ext>
                </a:extLst>
              </p:cNvPr>
              <p:cNvSpPr/>
              <p:nvPr/>
            </p:nvSpPr>
            <p:spPr>
              <a:xfrm>
                <a:off x="8119872" y="3788705"/>
                <a:ext cx="2011680" cy="2011680"/>
              </a:xfrm>
              <a:prstGeom prst="diamond">
                <a:avLst/>
              </a:prstGeom>
              <a:blipFill dpi="0" rotWithShape="1">
                <a:blip r:embed="rId2"/>
                <a:srcRect/>
                <a:tile tx="152400" ty="152400" sx="100000" sy="100000" flip="none" algn="t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13">
                <a:extLst>
                  <a:ext uri="{FF2B5EF4-FFF2-40B4-BE49-F238E27FC236}">
                    <a16:creationId xmlns:a16="http://schemas.microsoft.com/office/drawing/2014/main" xmlns="" id="{48334888-A3E2-4CC7-9652-F377BEE98AD2}"/>
                  </a:ext>
                </a:extLst>
              </p:cNvPr>
              <p:cNvSpPr/>
              <p:nvPr/>
            </p:nvSpPr>
            <p:spPr>
              <a:xfrm>
                <a:off x="8341579" y="4848958"/>
                <a:ext cx="1587967" cy="793984"/>
              </a:xfrm>
              <a:custGeom>
                <a:avLst/>
                <a:gdLst>
                  <a:gd name="connsiteX0" fmla="*/ 0 w 1334686"/>
                  <a:gd name="connsiteY0" fmla="*/ 0 h 667343"/>
                  <a:gd name="connsiteX1" fmla="*/ 1334686 w 1334686"/>
                  <a:gd name="connsiteY1" fmla="*/ 0 h 667343"/>
                  <a:gd name="connsiteX2" fmla="*/ 667343 w 1334686"/>
                  <a:gd name="connsiteY2" fmla="*/ 667343 h 667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4686" h="667343">
                    <a:moveTo>
                      <a:pt x="0" y="0"/>
                    </a:moveTo>
                    <a:lnTo>
                      <a:pt x="1334686" y="0"/>
                    </a:lnTo>
                    <a:lnTo>
                      <a:pt x="667343" y="6673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639316B6-42BF-4173-9AAB-888C4D155315}"/>
                  </a:ext>
                </a:extLst>
              </p:cNvPr>
              <p:cNvSpPr txBox="1"/>
              <p:nvPr/>
            </p:nvSpPr>
            <p:spPr>
              <a:xfrm>
                <a:off x="8786748" y="4957390"/>
                <a:ext cx="8018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F6FB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45%</a:t>
                </a:r>
                <a:endParaRPr lang="zh-CN" altLang="en-US" sz="2400" dirty="0">
                  <a:solidFill>
                    <a:srgbClr val="1F6FB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35916792-01F0-4DA6-8ED3-6B20BA328CBD}"/>
                </a:ext>
              </a:extLst>
            </p:cNvPr>
            <p:cNvGrpSpPr/>
            <p:nvPr/>
          </p:nvGrpSpPr>
          <p:grpSpPr>
            <a:xfrm>
              <a:off x="8840449" y="3313424"/>
              <a:ext cx="590226" cy="569976"/>
              <a:chOff x="5702808" y="1667239"/>
              <a:chExt cx="590226" cy="569976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68E8B649-B860-4543-BCE0-EB05CD212F29}"/>
                  </a:ext>
                </a:extLst>
              </p:cNvPr>
              <p:cNvSpPr/>
              <p:nvPr/>
            </p:nvSpPr>
            <p:spPr>
              <a:xfrm>
                <a:off x="5702808" y="1667239"/>
                <a:ext cx="569976" cy="569976"/>
              </a:xfrm>
              <a:prstGeom prst="ellipse">
                <a:avLst/>
              </a:prstGeom>
              <a:solidFill>
                <a:srgbClr val="1F6F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5B449F1D-D2FE-4754-9CA5-19D1576B3C87}"/>
                  </a:ext>
                </a:extLst>
              </p:cNvPr>
              <p:cNvSpPr txBox="1"/>
              <p:nvPr/>
            </p:nvSpPr>
            <p:spPr>
              <a:xfrm>
                <a:off x="5702808" y="1844800"/>
                <a:ext cx="59022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LOGO</a:t>
                </a:r>
                <a:endPara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448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152A5DE-811A-42A6-A58B-A7CF079BA776}"/>
              </a:ext>
            </a:extLst>
          </p:cNvPr>
          <p:cNvGrpSpPr/>
          <p:nvPr/>
        </p:nvGrpSpPr>
        <p:grpSpPr>
          <a:xfrm>
            <a:off x="661164" y="1580764"/>
            <a:ext cx="2617772" cy="4231051"/>
            <a:chOff x="971515" y="1628060"/>
            <a:chExt cx="2617772" cy="423105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4C2B22F3-64A9-4545-BB70-0BEE22D9902D}"/>
                </a:ext>
              </a:extLst>
            </p:cNvPr>
            <p:cNvGrpSpPr/>
            <p:nvPr/>
          </p:nvGrpSpPr>
          <p:grpSpPr>
            <a:xfrm>
              <a:off x="1763524" y="1628060"/>
              <a:ext cx="1033755" cy="1033755"/>
              <a:chOff x="921376" y="2362156"/>
              <a:chExt cx="1021618" cy="1021618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2610EDAD-33FE-4B74-B76F-32FAFBB55981}"/>
                  </a:ext>
                </a:extLst>
              </p:cNvPr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1F6FB5"/>
              </a:solidFill>
              <a:ln>
                <a:noFill/>
              </a:ln>
              <a:effectLst>
                <a:outerShdw blurRad="3683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9A8E4819-BCBD-43D1-9DFD-435CEC800F14}"/>
                  </a:ext>
                </a:extLst>
              </p:cNvPr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60EB21BA-E75B-4DE2-A4B4-D7564A48EE97}"/>
                </a:ext>
              </a:extLst>
            </p:cNvPr>
            <p:cNvSpPr txBox="1"/>
            <p:nvPr/>
          </p:nvSpPr>
          <p:spPr>
            <a:xfrm>
              <a:off x="1553419" y="2868100"/>
              <a:ext cx="1453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3609FDFD-DAA2-459D-ADA6-D7D78BBC147E}"/>
                </a:ext>
              </a:extLst>
            </p:cNvPr>
            <p:cNvSpPr/>
            <p:nvPr/>
          </p:nvSpPr>
          <p:spPr>
            <a:xfrm>
              <a:off x="971515" y="3429000"/>
              <a:ext cx="2617772" cy="1840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magna sed pulvinar 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47AF30E5-CBFA-49A4-8200-92486C320242}"/>
                </a:ext>
              </a:extLst>
            </p:cNvPr>
            <p:cNvSpPr/>
            <p:nvPr/>
          </p:nvSpPr>
          <p:spPr>
            <a:xfrm>
              <a:off x="1585457" y="5493351"/>
              <a:ext cx="1389888" cy="365760"/>
            </a:xfrm>
            <a:prstGeom prst="rect">
              <a:avLst/>
            </a:prstGeom>
            <a:noFill/>
            <a:ln>
              <a:solidFill>
                <a:srgbClr val="9DD3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882F5695-99AF-4A04-A664-F23B6745A009}"/>
                </a:ext>
              </a:extLst>
            </p:cNvPr>
            <p:cNvSpPr txBox="1"/>
            <p:nvPr/>
          </p:nvSpPr>
          <p:spPr>
            <a:xfrm>
              <a:off x="1543694" y="5538845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TITLE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7408338-0084-4687-B492-9D7FF851E807}"/>
              </a:ext>
            </a:extLst>
          </p:cNvPr>
          <p:cNvGrpSpPr/>
          <p:nvPr/>
        </p:nvGrpSpPr>
        <p:grpSpPr>
          <a:xfrm>
            <a:off x="3417997" y="1580764"/>
            <a:ext cx="2617772" cy="4231051"/>
            <a:chOff x="3886142" y="1628060"/>
            <a:chExt cx="2617772" cy="4231051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555C5EA9-D8BA-4168-A4E5-E50144886897}"/>
                </a:ext>
              </a:extLst>
            </p:cNvPr>
            <p:cNvGrpSpPr/>
            <p:nvPr/>
          </p:nvGrpSpPr>
          <p:grpSpPr>
            <a:xfrm>
              <a:off x="4678151" y="1628060"/>
              <a:ext cx="1033755" cy="1033755"/>
              <a:chOff x="921376" y="2362156"/>
              <a:chExt cx="1021618" cy="1021618"/>
            </a:xfrm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80494EC3-2871-4D07-8A8B-9B519F4B2CCE}"/>
                  </a:ext>
                </a:extLst>
              </p:cNvPr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1F6FB5"/>
              </a:solidFill>
              <a:ln>
                <a:noFill/>
              </a:ln>
              <a:effectLst>
                <a:outerShdw blurRad="3683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xmlns="" id="{DA7AABF4-5B75-4D83-BFA0-3EC4BACBC9C9}"/>
                  </a:ext>
                </a:extLst>
              </p:cNvPr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29CBB460-9E2B-4CA4-90CF-26D659631E08}"/>
                </a:ext>
              </a:extLst>
            </p:cNvPr>
            <p:cNvSpPr txBox="1"/>
            <p:nvPr/>
          </p:nvSpPr>
          <p:spPr>
            <a:xfrm>
              <a:off x="4468046" y="2868100"/>
              <a:ext cx="1453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35113F6F-55C4-476A-8818-83F1627499A0}"/>
                </a:ext>
              </a:extLst>
            </p:cNvPr>
            <p:cNvSpPr/>
            <p:nvPr/>
          </p:nvSpPr>
          <p:spPr>
            <a:xfrm>
              <a:off x="3886142" y="3429000"/>
              <a:ext cx="2617772" cy="1840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magna sed pulvinar </a:t>
              </a: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530191C3-4CD6-4D90-8555-E6EFC71B30F9}"/>
                </a:ext>
              </a:extLst>
            </p:cNvPr>
            <p:cNvSpPr/>
            <p:nvPr/>
          </p:nvSpPr>
          <p:spPr>
            <a:xfrm>
              <a:off x="4500084" y="5493351"/>
              <a:ext cx="1389888" cy="365760"/>
            </a:xfrm>
            <a:prstGeom prst="rect">
              <a:avLst/>
            </a:prstGeom>
            <a:noFill/>
            <a:ln>
              <a:solidFill>
                <a:srgbClr val="9DD3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55B1F2D3-4925-436A-8EF7-ADFEF04CE66C}"/>
                </a:ext>
              </a:extLst>
            </p:cNvPr>
            <p:cNvSpPr txBox="1"/>
            <p:nvPr/>
          </p:nvSpPr>
          <p:spPr>
            <a:xfrm>
              <a:off x="4458321" y="5538845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TITLE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E0FE7EC8-42C4-4A27-A651-B3C045F4DB99}"/>
              </a:ext>
            </a:extLst>
          </p:cNvPr>
          <p:cNvGrpSpPr/>
          <p:nvPr/>
        </p:nvGrpSpPr>
        <p:grpSpPr>
          <a:xfrm>
            <a:off x="6174830" y="1580764"/>
            <a:ext cx="2617772" cy="4231051"/>
            <a:chOff x="3886142" y="1628060"/>
            <a:chExt cx="2617772" cy="4231051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A5038E96-6220-406F-A68F-5C268FF1B99D}"/>
                </a:ext>
              </a:extLst>
            </p:cNvPr>
            <p:cNvGrpSpPr/>
            <p:nvPr/>
          </p:nvGrpSpPr>
          <p:grpSpPr>
            <a:xfrm>
              <a:off x="4678151" y="1628060"/>
              <a:ext cx="1033755" cy="1033755"/>
              <a:chOff x="921376" y="2362156"/>
              <a:chExt cx="1021618" cy="1021618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9AA69BC5-6EA9-496D-87AF-34A7CD9BF7C6}"/>
                  </a:ext>
                </a:extLst>
              </p:cNvPr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1F6FB5"/>
              </a:solidFill>
              <a:ln>
                <a:noFill/>
              </a:ln>
              <a:effectLst>
                <a:outerShdw blurRad="3683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xmlns="" id="{EC2AF5D9-F248-4504-86C6-A42A7E17C00C}"/>
                  </a:ext>
                </a:extLst>
              </p:cNvPr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C6C358E3-04CA-4395-AB45-DF05689FAC4D}"/>
                </a:ext>
              </a:extLst>
            </p:cNvPr>
            <p:cNvSpPr txBox="1"/>
            <p:nvPr/>
          </p:nvSpPr>
          <p:spPr>
            <a:xfrm>
              <a:off x="4468046" y="2868100"/>
              <a:ext cx="1453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5DA2084B-6B70-449D-8ACC-30C70621BA40}"/>
                </a:ext>
              </a:extLst>
            </p:cNvPr>
            <p:cNvSpPr/>
            <p:nvPr/>
          </p:nvSpPr>
          <p:spPr>
            <a:xfrm>
              <a:off x="3886142" y="3429000"/>
              <a:ext cx="2617772" cy="1840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magna sed pulvinar </a:t>
              </a: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37413BB9-551B-448A-9CCA-E6F4FA495A9C}"/>
                </a:ext>
              </a:extLst>
            </p:cNvPr>
            <p:cNvSpPr/>
            <p:nvPr/>
          </p:nvSpPr>
          <p:spPr>
            <a:xfrm>
              <a:off x="4500084" y="5493351"/>
              <a:ext cx="1389888" cy="365760"/>
            </a:xfrm>
            <a:prstGeom prst="rect">
              <a:avLst/>
            </a:prstGeom>
            <a:noFill/>
            <a:ln>
              <a:solidFill>
                <a:srgbClr val="9DD3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63153FC5-B05C-4CFE-ABCF-7D32360B6017}"/>
                </a:ext>
              </a:extLst>
            </p:cNvPr>
            <p:cNvSpPr txBox="1"/>
            <p:nvPr/>
          </p:nvSpPr>
          <p:spPr>
            <a:xfrm>
              <a:off x="4458321" y="5538845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TITLE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C83BD53C-2648-4718-A929-EA64206A32B0}"/>
              </a:ext>
            </a:extLst>
          </p:cNvPr>
          <p:cNvGrpSpPr/>
          <p:nvPr/>
        </p:nvGrpSpPr>
        <p:grpSpPr>
          <a:xfrm>
            <a:off x="8931664" y="1580764"/>
            <a:ext cx="2617772" cy="4231051"/>
            <a:chOff x="3886142" y="1628060"/>
            <a:chExt cx="2617772" cy="4231051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2105FB9C-8002-4904-BDCF-86A48614008E}"/>
                </a:ext>
              </a:extLst>
            </p:cNvPr>
            <p:cNvGrpSpPr/>
            <p:nvPr/>
          </p:nvGrpSpPr>
          <p:grpSpPr>
            <a:xfrm>
              <a:off x="4678151" y="1628060"/>
              <a:ext cx="1033755" cy="1033755"/>
              <a:chOff x="921376" y="2362156"/>
              <a:chExt cx="1021618" cy="1021618"/>
            </a:xfrm>
          </p:grpSpPr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7DDDE8C7-30AD-4E36-99D5-B010753959BC}"/>
                  </a:ext>
                </a:extLst>
              </p:cNvPr>
              <p:cNvSpPr/>
              <p:nvPr/>
            </p:nvSpPr>
            <p:spPr>
              <a:xfrm>
                <a:off x="921376" y="2362156"/>
                <a:ext cx="1021618" cy="1021618"/>
              </a:xfrm>
              <a:prstGeom prst="ellipse">
                <a:avLst/>
              </a:prstGeom>
              <a:solidFill>
                <a:srgbClr val="1F6FB5"/>
              </a:solidFill>
              <a:ln>
                <a:noFill/>
              </a:ln>
              <a:effectLst>
                <a:outerShdw blurRad="3683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xmlns="" id="{06B8EA94-F972-40EC-BBE8-E31C7AF0D335}"/>
                  </a:ext>
                </a:extLst>
              </p:cNvPr>
              <p:cNvSpPr txBox="1"/>
              <p:nvPr/>
            </p:nvSpPr>
            <p:spPr>
              <a:xfrm>
                <a:off x="1112226" y="2580578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xmlns="" id="{0F447530-FA01-4DFC-9F11-214A5A85E015}"/>
                </a:ext>
              </a:extLst>
            </p:cNvPr>
            <p:cNvSpPr txBox="1"/>
            <p:nvPr/>
          </p:nvSpPr>
          <p:spPr>
            <a:xfrm>
              <a:off x="4468046" y="2868100"/>
              <a:ext cx="1453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1D9EC37E-B045-4F1A-BAAA-295D7FB0B071}"/>
                </a:ext>
              </a:extLst>
            </p:cNvPr>
            <p:cNvSpPr/>
            <p:nvPr/>
          </p:nvSpPr>
          <p:spPr>
            <a:xfrm>
              <a:off x="3886142" y="3429000"/>
              <a:ext cx="2617772" cy="1840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magna sed pulvinar </a:t>
              </a: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32E7AB17-2A4E-42F5-9192-639D691BC7CA}"/>
                </a:ext>
              </a:extLst>
            </p:cNvPr>
            <p:cNvSpPr/>
            <p:nvPr/>
          </p:nvSpPr>
          <p:spPr>
            <a:xfrm>
              <a:off x="4500084" y="5493351"/>
              <a:ext cx="1389888" cy="365760"/>
            </a:xfrm>
            <a:prstGeom prst="rect">
              <a:avLst/>
            </a:prstGeom>
            <a:noFill/>
            <a:ln>
              <a:solidFill>
                <a:srgbClr val="9DD3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F2A28456-2D4D-4B44-AEA3-68629E71615F}"/>
                </a:ext>
              </a:extLst>
            </p:cNvPr>
            <p:cNvSpPr txBox="1"/>
            <p:nvPr/>
          </p:nvSpPr>
          <p:spPr>
            <a:xfrm>
              <a:off x="4458321" y="5538845"/>
              <a:ext cx="1473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TITLE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421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E6B2672-5089-42A3-B2BC-F7871C867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6" t="28653" r="13539" b="4775"/>
          <a:stretch/>
        </p:blipFill>
        <p:spPr>
          <a:xfrm>
            <a:off x="4736732" y="1981367"/>
            <a:ext cx="2828532" cy="3914946"/>
          </a:xfrm>
          <a:prstGeom prst="rect">
            <a:avLst/>
          </a:prstGeom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0E365BB-0A78-4705-9B00-1E931C86C224}"/>
              </a:ext>
            </a:extLst>
          </p:cNvPr>
          <p:cNvGrpSpPr/>
          <p:nvPr/>
        </p:nvGrpSpPr>
        <p:grpSpPr>
          <a:xfrm>
            <a:off x="8061671" y="2125260"/>
            <a:ext cx="3495896" cy="1303740"/>
            <a:chOff x="1211734" y="840894"/>
            <a:chExt cx="3495896" cy="130374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3FC4AE17-873F-45DC-A1FC-8712D9E0EC3E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935F9E5-0353-4988-B0D9-7307B30B3360}"/>
                </a:ext>
              </a:extLst>
            </p:cNvPr>
            <p:cNvSpPr/>
            <p:nvPr/>
          </p:nvSpPr>
          <p:spPr>
            <a:xfrm>
              <a:off x="1211734" y="1221304"/>
              <a:ext cx="34958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784B87F-C373-4838-9049-851385936CE1}"/>
              </a:ext>
            </a:extLst>
          </p:cNvPr>
          <p:cNvSpPr txBox="1"/>
          <p:nvPr/>
        </p:nvSpPr>
        <p:spPr>
          <a:xfrm>
            <a:off x="8061671" y="1602040"/>
            <a:ext cx="696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48520D43-AE2F-48FB-B6F0-9F871EE312A2}"/>
              </a:ext>
            </a:extLst>
          </p:cNvPr>
          <p:cNvGrpSpPr/>
          <p:nvPr/>
        </p:nvGrpSpPr>
        <p:grpSpPr>
          <a:xfrm>
            <a:off x="8061671" y="4450938"/>
            <a:ext cx="3495896" cy="1303740"/>
            <a:chOff x="1211734" y="840894"/>
            <a:chExt cx="3495896" cy="130374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196D5F98-079A-43C0-B66F-34670901429D}"/>
                </a:ext>
              </a:extLst>
            </p:cNvPr>
            <p:cNvSpPr txBox="1"/>
            <p:nvPr/>
          </p:nvSpPr>
          <p:spPr>
            <a:xfrm>
              <a:off x="1211734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6648E935-6329-49D4-A6DC-7AEBD7292D95}"/>
                </a:ext>
              </a:extLst>
            </p:cNvPr>
            <p:cNvSpPr/>
            <p:nvPr/>
          </p:nvSpPr>
          <p:spPr>
            <a:xfrm>
              <a:off x="1211734" y="1221304"/>
              <a:ext cx="34958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767F936-5940-479E-96F6-F69CFF05735E}"/>
              </a:ext>
            </a:extLst>
          </p:cNvPr>
          <p:cNvSpPr txBox="1"/>
          <p:nvPr/>
        </p:nvSpPr>
        <p:spPr>
          <a:xfrm>
            <a:off x="8061671" y="3927718"/>
            <a:ext cx="696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01C22F43-65F6-41B8-B63C-CC56F3AD85F1}"/>
              </a:ext>
            </a:extLst>
          </p:cNvPr>
          <p:cNvGrpSpPr/>
          <p:nvPr/>
        </p:nvGrpSpPr>
        <p:grpSpPr>
          <a:xfrm>
            <a:off x="396751" y="2125260"/>
            <a:ext cx="3495896" cy="1303740"/>
            <a:chOff x="1211734" y="840894"/>
            <a:chExt cx="3495896" cy="130374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7AB32797-3A59-49C0-99F1-BEEBC159A9A7}"/>
                </a:ext>
              </a:extLst>
            </p:cNvPr>
            <p:cNvSpPr txBox="1"/>
            <p:nvPr/>
          </p:nvSpPr>
          <p:spPr>
            <a:xfrm>
              <a:off x="2295869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E7E2B25D-0900-43E5-BB1A-0F56643CFD04}"/>
                </a:ext>
              </a:extLst>
            </p:cNvPr>
            <p:cNvSpPr/>
            <p:nvPr/>
          </p:nvSpPr>
          <p:spPr>
            <a:xfrm>
              <a:off x="1211734" y="1221304"/>
              <a:ext cx="34958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2492069B-4E33-4C6B-9500-79B25A807255}"/>
              </a:ext>
            </a:extLst>
          </p:cNvPr>
          <p:cNvSpPr txBox="1"/>
          <p:nvPr/>
        </p:nvSpPr>
        <p:spPr>
          <a:xfrm>
            <a:off x="3195961" y="1602040"/>
            <a:ext cx="696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F8449A58-FB8F-45A0-9359-8203A28944A8}"/>
              </a:ext>
            </a:extLst>
          </p:cNvPr>
          <p:cNvGrpSpPr/>
          <p:nvPr/>
        </p:nvGrpSpPr>
        <p:grpSpPr>
          <a:xfrm>
            <a:off x="396751" y="4462060"/>
            <a:ext cx="3495896" cy="1303740"/>
            <a:chOff x="1211734" y="840894"/>
            <a:chExt cx="3495896" cy="130374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E8C1ADD1-8DA4-42A3-BC08-312196DB19F7}"/>
                </a:ext>
              </a:extLst>
            </p:cNvPr>
            <p:cNvSpPr txBox="1"/>
            <p:nvPr/>
          </p:nvSpPr>
          <p:spPr>
            <a:xfrm>
              <a:off x="2295869" y="840894"/>
              <a:ext cx="2411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请添加你的标题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B6BBC13C-972B-4862-BDB1-7D54A268EDD5}"/>
                </a:ext>
              </a:extLst>
            </p:cNvPr>
            <p:cNvSpPr/>
            <p:nvPr/>
          </p:nvSpPr>
          <p:spPr>
            <a:xfrm>
              <a:off x="1211734" y="1221304"/>
              <a:ext cx="34958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Choose six words from 1a and write a sentence for each one. Work in pairs. 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7A1BF18-9F4B-47EA-BA3A-4B1D6CF3BA81}"/>
              </a:ext>
            </a:extLst>
          </p:cNvPr>
          <p:cNvSpPr txBox="1"/>
          <p:nvPr/>
        </p:nvSpPr>
        <p:spPr>
          <a:xfrm>
            <a:off x="3195961" y="3938840"/>
            <a:ext cx="696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133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984BDC3-BA09-4D07-AE21-8363D7218A6E}"/>
              </a:ext>
            </a:extLst>
          </p:cNvPr>
          <p:cNvCxnSpPr/>
          <p:nvPr/>
        </p:nvCxnSpPr>
        <p:spPr>
          <a:xfrm>
            <a:off x="-419100" y="3649717"/>
            <a:ext cx="12782550" cy="0"/>
          </a:xfrm>
          <a:prstGeom prst="line">
            <a:avLst/>
          </a:prstGeom>
          <a:ln w="25400"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DCA6C69-BE49-45DA-AB2D-194145A1D39B}"/>
              </a:ext>
            </a:extLst>
          </p:cNvPr>
          <p:cNvSpPr/>
          <p:nvPr/>
        </p:nvSpPr>
        <p:spPr>
          <a:xfrm>
            <a:off x="1631074" y="3156716"/>
            <a:ext cx="986002" cy="986002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69900" sx="102000" sy="102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0DA0B8E-B142-49CC-B02E-EA7A9F81F3C1}"/>
              </a:ext>
            </a:extLst>
          </p:cNvPr>
          <p:cNvSpPr txBox="1"/>
          <p:nvPr/>
        </p:nvSpPr>
        <p:spPr>
          <a:xfrm>
            <a:off x="1008589" y="4435664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63F4CEC-E93B-4B0E-A562-543BE90E000C}"/>
              </a:ext>
            </a:extLst>
          </p:cNvPr>
          <p:cNvSpPr/>
          <p:nvPr/>
        </p:nvSpPr>
        <p:spPr>
          <a:xfrm>
            <a:off x="684160" y="4816074"/>
            <a:ext cx="3060618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F5E0B3C-9B33-405C-AF56-DB893D304D9E}"/>
              </a:ext>
            </a:extLst>
          </p:cNvPr>
          <p:cNvSpPr txBox="1"/>
          <p:nvPr/>
        </p:nvSpPr>
        <p:spPr>
          <a:xfrm>
            <a:off x="1775732" y="3357329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7FFEA117-4752-418A-BD11-6098FFCD860A}"/>
              </a:ext>
            </a:extLst>
          </p:cNvPr>
          <p:cNvSpPr/>
          <p:nvPr/>
        </p:nvSpPr>
        <p:spPr>
          <a:xfrm>
            <a:off x="4298224" y="3156716"/>
            <a:ext cx="986002" cy="986002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69900" sx="102000" sy="102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040874-64CF-4C44-803E-FA3AA81272FA}"/>
              </a:ext>
            </a:extLst>
          </p:cNvPr>
          <p:cNvSpPr txBox="1"/>
          <p:nvPr/>
        </p:nvSpPr>
        <p:spPr>
          <a:xfrm>
            <a:off x="3590631" y="118191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173D399-4A16-40D9-A2F4-3BB7B9DB527F}"/>
              </a:ext>
            </a:extLst>
          </p:cNvPr>
          <p:cNvSpPr/>
          <p:nvPr/>
        </p:nvSpPr>
        <p:spPr>
          <a:xfrm>
            <a:off x="3266202" y="1562323"/>
            <a:ext cx="3060618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4A90EC8-A077-487B-9194-6C713A92738F}"/>
              </a:ext>
            </a:extLst>
          </p:cNvPr>
          <p:cNvSpPr txBox="1"/>
          <p:nvPr/>
        </p:nvSpPr>
        <p:spPr>
          <a:xfrm>
            <a:off x="4442882" y="3357329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D33948F-C641-4E8D-93C9-E31BA6BDEC5A}"/>
              </a:ext>
            </a:extLst>
          </p:cNvPr>
          <p:cNvSpPr/>
          <p:nvPr/>
        </p:nvSpPr>
        <p:spPr>
          <a:xfrm>
            <a:off x="6949305" y="3156716"/>
            <a:ext cx="986002" cy="986002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69900" sx="102000" sy="102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9C58A8A-67A0-4BE3-89F4-86E61B772DA5}"/>
              </a:ext>
            </a:extLst>
          </p:cNvPr>
          <p:cNvSpPr txBox="1"/>
          <p:nvPr/>
        </p:nvSpPr>
        <p:spPr>
          <a:xfrm>
            <a:off x="6326820" y="4435664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B684C74-AEC6-4AF4-A0B0-F1E283584748}"/>
              </a:ext>
            </a:extLst>
          </p:cNvPr>
          <p:cNvSpPr/>
          <p:nvPr/>
        </p:nvSpPr>
        <p:spPr>
          <a:xfrm>
            <a:off x="6002391" y="4816074"/>
            <a:ext cx="3060618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8974065-7675-4FDB-986C-8DE415F211AB}"/>
              </a:ext>
            </a:extLst>
          </p:cNvPr>
          <p:cNvSpPr txBox="1"/>
          <p:nvPr/>
        </p:nvSpPr>
        <p:spPr>
          <a:xfrm>
            <a:off x="7093963" y="3357329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CC060DB-EF31-40EC-AB49-927A00DE3014}"/>
              </a:ext>
            </a:extLst>
          </p:cNvPr>
          <p:cNvSpPr/>
          <p:nvPr/>
        </p:nvSpPr>
        <p:spPr>
          <a:xfrm>
            <a:off x="9474755" y="3156716"/>
            <a:ext cx="986002" cy="986002"/>
          </a:xfrm>
          <a:prstGeom prst="ellipse">
            <a:avLst/>
          </a:prstGeom>
          <a:solidFill>
            <a:srgbClr val="1F6FB5"/>
          </a:solidFill>
          <a:ln>
            <a:solidFill>
              <a:srgbClr val="9DD3FA"/>
            </a:solidFill>
          </a:ln>
          <a:effectLst>
            <a:outerShdw blurRad="469900" sx="102000" sy="102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AAB7A53-1A6A-493C-9C33-B57AB731BD60}"/>
              </a:ext>
            </a:extLst>
          </p:cNvPr>
          <p:cNvSpPr txBox="1"/>
          <p:nvPr/>
        </p:nvSpPr>
        <p:spPr>
          <a:xfrm>
            <a:off x="8784079" y="1181913"/>
            <a:ext cx="2411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168257AE-743F-42BE-A880-73F5CBC7F9B1}"/>
              </a:ext>
            </a:extLst>
          </p:cNvPr>
          <p:cNvSpPr/>
          <p:nvPr/>
        </p:nvSpPr>
        <p:spPr>
          <a:xfrm>
            <a:off x="8459650" y="1562323"/>
            <a:ext cx="3060618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F1FCFF7-7D26-47D2-B7DD-9F08F85D7320}"/>
              </a:ext>
            </a:extLst>
          </p:cNvPr>
          <p:cNvSpPr txBox="1"/>
          <p:nvPr/>
        </p:nvSpPr>
        <p:spPr>
          <a:xfrm>
            <a:off x="9619413" y="3357329"/>
            <a:ext cx="696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660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C5EE0B-FE7E-40EA-AFD7-D4848E94AD96}"/>
              </a:ext>
            </a:extLst>
          </p:cNvPr>
          <p:cNvSpPr/>
          <p:nvPr/>
        </p:nvSpPr>
        <p:spPr>
          <a:xfrm>
            <a:off x="3193141" y="1583983"/>
            <a:ext cx="5805716" cy="3690034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698500" sx="111000" sy="11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532EC5-7BEB-4351-9CAA-7D628A577DAD}"/>
              </a:ext>
            </a:extLst>
          </p:cNvPr>
          <p:cNvSpPr/>
          <p:nvPr/>
        </p:nvSpPr>
        <p:spPr>
          <a:xfrm>
            <a:off x="3544773" y="1848477"/>
            <a:ext cx="5102454" cy="3161048"/>
          </a:xfrm>
          <a:prstGeom prst="rect">
            <a:avLst/>
          </a:prstGeom>
          <a:noFill/>
          <a:ln>
            <a:solidFill>
              <a:srgbClr val="9DD3F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ED0D28A-7FDD-4737-9E42-AE7417EFE18A}"/>
              </a:ext>
            </a:extLst>
          </p:cNvPr>
          <p:cNvSpPr txBox="1"/>
          <p:nvPr/>
        </p:nvSpPr>
        <p:spPr>
          <a:xfrm>
            <a:off x="4481484" y="1952577"/>
            <a:ext cx="3362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effectLst>
                  <a:outerShdw blurRad="3048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PART02</a:t>
            </a:r>
            <a:endParaRPr lang="zh-CN" altLang="en-US" sz="5400" b="1" dirty="0">
              <a:solidFill>
                <a:schemeClr val="bg1"/>
              </a:solidFill>
              <a:effectLst>
                <a:outerShdw blurRad="3048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F38CFB0-74ED-4D54-9687-D53A4C7C92B2}"/>
              </a:ext>
            </a:extLst>
          </p:cNvPr>
          <p:cNvCxnSpPr>
            <a:cxnSpLocks/>
          </p:cNvCxnSpPr>
          <p:nvPr/>
        </p:nvCxnSpPr>
        <p:spPr>
          <a:xfrm>
            <a:off x="4870213" y="3008154"/>
            <a:ext cx="2451574" cy="2"/>
          </a:xfrm>
          <a:prstGeom prst="line">
            <a:avLst/>
          </a:prstGeom>
          <a:ln>
            <a:solidFill>
              <a:srgbClr val="9DD3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EB6BFB8B-C8F2-4961-9AB6-B7602A6495B9}"/>
              </a:ext>
            </a:extLst>
          </p:cNvPr>
          <p:cNvSpPr/>
          <p:nvPr/>
        </p:nvSpPr>
        <p:spPr>
          <a:xfrm rot="6916862">
            <a:off x="1452563" y="5768573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388E3224-CCB9-4DAF-B6EB-8CA827797A43}"/>
              </a:ext>
            </a:extLst>
          </p:cNvPr>
          <p:cNvSpPr/>
          <p:nvPr/>
        </p:nvSpPr>
        <p:spPr>
          <a:xfrm rot="2502915">
            <a:off x="787403" y="565614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A839E8F-0D43-4AFA-A469-66E07E9579A4}"/>
              </a:ext>
            </a:extLst>
          </p:cNvPr>
          <p:cNvSpPr/>
          <p:nvPr/>
        </p:nvSpPr>
        <p:spPr>
          <a:xfrm rot="21152328">
            <a:off x="2762114" y="779584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12300E3D-E216-4A6D-82B7-FFA26481F981}"/>
              </a:ext>
            </a:extLst>
          </p:cNvPr>
          <p:cNvSpPr/>
          <p:nvPr/>
        </p:nvSpPr>
        <p:spPr>
          <a:xfrm rot="2070452">
            <a:off x="-20394" y="3420743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B5822430-5F78-4B05-9DFC-AC7ACBFAC593}"/>
              </a:ext>
            </a:extLst>
          </p:cNvPr>
          <p:cNvSpPr/>
          <p:nvPr/>
        </p:nvSpPr>
        <p:spPr>
          <a:xfrm rot="18132523">
            <a:off x="5906156" y="6339739"/>
            <a:ext cx="751188" cy="751188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040558" y="381530"/>
            <a:ext cx="627964" cy="627964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柱体 54">
            <a:extLst>
              <a:ext uri="{FF2B5EF4-FFF2-40B4-BE49-F238E27FC236}">
                <a16:creationId xmlns:a16="http://schemas.microsoft.com/office/drawing/2014/main" xmlns="" id="{77E87F97-8091-42BB-B343-02EE428729D2}"/>
              </a:ext>
            </a:extLst>
          </p:cNvPr>
          <p:cNvSpPr/>
          <p:nvPr/>
        </p:nvSpPr>
        <p:spPr>
          <a:xfrm rot="18223083">
            <a:off x="11107793" y="6037880"/>
            <a:ext cx="200025" cy="486429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B8D00CE-88AA-4721-96BF-1D595CDC3B73}"/>
              </a:ext>
            </a:extLst>
          </p:cNvPr>
          <p:cNvSpPr txBox="1"/>
          <p:nvPr/>
        </p:nvSpPr>
        <p:spPr>
          <a:xfrm>
            <a:off x="4914900" y="3128764"/>
            <a:ext cx="23622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7E7471A-AE9C-4AFD-BEB9-D6B6212562B9}"/>
              </a:ext>
            </a:extLst>
          </p:cNvPr>
          <p:cNvSpPr txBox="1"/>
          <p:nvPr/>
        </p:nvSpPr>
        <p:spPr>
          <a:xfrm>
            <a:off x="4371975" y="3713291"/>
            <a:ext cx="3448050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柱体 55">
            <a:extLst>
              <a:ext uri="{FF2B5EF4-FFF2-40B4-BE49-F238E27FC236}">
                <a16:creationId xmlns:a16="http://schemas.microsoft.com/office/drawing/2014/main" xmlns="" id="{90380E26-7CFD-4485-98D5-261311390D28}"/>
              </a:ext>
            </a:extLst>
          </p:cNvPr>
          <p:cNvSpPr/>
          <p:nvPr/>
        </p:nvSpPr>
        <p:spPr>
          <a:xfrm rot="19365893">
            <a:off x="7093215" y="-464676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>
            <a:extLst>
              <a:ext uri="{FF2B5EF4-FFF2-40B4-BE49-F238E27FC236}">
                <a16:creationId xmlns:a16="http://schemas.microsoft.com/office/drawing/2014/main" xmlns="" id="{25DEA1FF-E89F-4391-98B8-0CD15E87D859}"/>
              </a:ext>
            </a:extLst>
          </p:cNvPr>
          <p:cNvSpPr/>
          <p:nvPr/>
        </p:nvSpPr>
        <p:spPr>
          <a:xfrm rot="21152328">
            <a:off x="1978874" y="3274178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柱体 57">
            <a:extLst>
              <a:ext uri="{FF2B5EF4-FFF2-40B4-BE49-F238E27FC236}">
                <a16:creationId xmlns:a16="http://schemas.microsoft.com/office/drawing/2014/main" xmlns="" id="{DD75AE54-9A39-4FC6-82C8-CE954ED6AE5F}"/>
              </a:ext>
            </a:extLst>
          </p:cNvPr>
          <p:cNvSpPr/>
          <p:nvPr/>
        </p:nvSpPr>
        <p:spPr>
          <a:xfrm rot="19365893">
            <a:off x="12312327" y="5225789"/>
            <a:ext cx="512161" cy="1245495"/>
          </a:xfrm>
          <a:prstGeom prst="can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>
            <a:extLst>
              <a:ext uri="{FF2B5EF4-FFF2-40B4-BE49-F238E27FC236}">
                <a16:creationId xmlns:a16="http://schemas.microsoft.com/office/drawing/2014/main" xmlns="" id="{F320D17A-B4E4-4D67-813B-F76FE20EB7CC}"/>
              </a:ext>
            </a:extLst>
          </p:cNvPr>
          <p:cNvSpPr/>
          <p:nvPr/>
        </p:nvSpPr>
        <p:spPr>
          <a:xfrm rot="21152328">
            <a:off x="10746177" y="3547107"/>
            <a:ext cx="332369" cy="332369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64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07792AD-B510-45E4-A796-E8BC0E7A8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" r="63142" b="556"/>
          <a:stretch>
            <a:fillRect/>
          </a:stretch>
        </p:blipFill>
        <p:spPr>
          <a:xfrm>
            <a:off x="-1000086" y="930728"/>
            <a:ext cx="3622825" cy="6368143"/>
          </a:xfrm>
          <a:custGeom>
            <a:avLst/>
            <a:gdLst>
              <a:gd name="connsiteX0" fmla="*/ 408208 w 3789583"/>
              <a:gd name="connsiteY0" fmla="*/ 0 h 6762750"/>
              <a:gd name="connsiteX1" fmla="*/ 3789583 w 3789583"/>
              <a:gd name="connsiteY1" fmla="*/ 3381375 h 6762750"/>
              <a:gd name="connsiteX2" fmla="*/ 408208 w 3789583"/>
              <a:gd name="connsiteY2" fmla="*/ 6762750 h 6762750"/>
              <a:gd name="connsiteX3" fmla="*/ 62482 w 3789583"/>
              <a:gd name="connsiteY3" fmla="*/ 6745293 h 6762750"/>
              <a:gd name="connsiteX4" fmla="*/ 0 w 3789583"/>
              <a:gd name="connsiteY4" fmla="*/ 6737353 h 6762750"/>
              <a:gd name="connsiteX5" fmla="*/ 0 w 3789583"/>
              <a:gd name="connsiteY5" fmla="*/ 6400590 h 6762750"/>
              <a:gd name="connsiteX6" fmla="*/ 96647 w 3789583"/>
              <a:gd name="connsiteY6" fmla="*/ 6412871 h 6762750"/>
              <a:gd name="connsiteX7" fmla="*/ 408208 w 3789583"/>
              <a:gd name="connsiteY7" fmla="*/ 6428603 h 6762750"/>
              <a:gd name="connsiteX8" fmla="*/ 3455436 w 3789583"/>
              <a:gd name="connsiteY8" fmla="*/ 3381375 h 6762750"/>
              <a:gd name="connsiteX9" fmla="*/ 408208 w 3789583"/>
              <a:gd name="connsiteY9" fmla="*/ 334147 h 6762750"/>
              <a:gd name="connsiteX10" fmla="*/ 96647 w 3789583"/>
              <a:gd name="connsiteY10" fmla="*/ 349880 h 6762750"/>
              <a:gd name="connsiteX11" fmla="*/ 0 w 3789583"/>
              <a:gd name="connsiteY11" fmla="*/ 362160 h 6762750"/>
              <a:gd name="connsiteX12" fmla="*/ 0 w 3789583"/>
              <a:gd name="connsiteY12" fmla="*/ 25397 h 6762750"/>
              <a:gd name="connsiteX13" fmla="*/ 62482 w 3789583"/>
              <a:gd name="connsiteY13" fmla="*/ 17458 h 6762750"/>
              <a:gd name="connsiteX14" fmla="*/ 408208 w 3789583"/>
              <a:gd name="connsiteY14" fmla="*/ 0 h 67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9583" h="6762750">
                <a:moveTo>
                  <a:pt x="408208" y="0"/>
                </a:moveTo>
                <a:cubicBezTo>
                  <a:pt x="2275690" y="0"/>
                  <a:pt x="3789583" y="1513893"/>
                  <a:pt x="3789583" y="3381375"/>
                </a:cubicBezTo>
                <a:cubicBezTo>
                  <a:pt x="3789583" y="5248857"/>
                  <a:pt x="2275690" y="6762750"/>
                  <a:pt x="408208" y="6762750"/>
                </a:cubicBezTo>
                <a:cubicBezTo>
                  <a:pt x="291491" y="6762750"/>
                  <a:pt x="176154" y="6756837"/>
                  <a:pt x="62482" y="6745293"/>
                </a:cubicBezTo>
                <a:lnTo>
                  <a:pt x="0" y="6737353"/>
                </a:lnTo>
                <a:lnTo>
                  <a:pt x="0" y="6400590"/>
                </a:lnTo>
                <a:lnTo>
                  <a:pt x="96647" y="6412871"/>
                </a:lnTo>
                <a:cubicBezTo>
                  <a:pt x="199086" y="6423274"/>
                  <a:pt x="303025" y="6428603"/>
                  <a:pt x="408208" y="6428603"/>
                </a:cubicBezTo>
                <a:cubicBezTo>
                  <a:pt x="2091146" y="6428603"/>
                  <a:pt x="3455436" y="5064313"/>
                  <a:pt x="3455436" y="3381375"/>
                </a:cubicBezTo>
                <a:cubicBezTo>
                  <a:pt x="3455436" y="1698437"/>
                  <a:pt x="2091146" y="334147"/>
                  <a:pt x="408208" y="334147"/>
                </a:cubicBezTo>
                <a:cubicBezTo>
                  <a:pt x="303025" y="334147"/>
                  <a:pt x="199086" y="339476"/>
                  <a:pt x="96647" y="349880"/>
                </a:cubicBezTo>
                <a:lnTo>
                  <a:pt x="0" y="362160"/>
                </a:lnTo>
                <a:lnTo>
                  <a:pt x="0" y="25397"/>
                </a:lnTo>
                <a:lnTo>
                  <a:pt x="62482" y="17458"/>
                </a:lnTo>
                <a:cubicBezTo>
                  <a:pt x="176154" y="5914"/>
                  <a:pt x="291491" y="0"/>
                  <a:pt x="408208" y="0"/>
                </a:cubicBezTo>
                <a:close/>
              </a:path>
            </a:pathLst>
          </a:custGeom>
          <a:effectLst>
            <a:outerShdw blurRad="508000" sx="102000" sy="102000" algn="ctr" rotWithShape="0">
              <a:prstClr val="black">
                <a:alpha val="27000"/>
              </a:prstClr>
            </a:outerShdw>
          </a:effectLst>
        </p:spPr>
      </p:pic>
      <p:sp>
        <p:nvSpPr>
          <p:cNvPr id="2" name="来源：公众号：陈西设计之家">
            <a:extLst>
              <a:ext uri="{FF2B5EF4-FFF2-40B4-BE49-F238E27FC236}">
                <a16:creationId xmlns:a16="http://schemas.microsoft.com/office/drawing/2014/main" xmlns="" id="{04BEAF68-1EE0-4EFC-89FC-EA3597624B82}"/>
              </a:ext>
            </a:extLst>
          </p:cNvPr>
          <p:cNvSpPr/>
          <p:nvPr/>
        </p:nvSpPr>
        <p:spPr>
          <a:xfrm>
            <a:off x="0" y="0"/>
            <a:ext cx="12192000" cy="767443"/>
          </a:xfrm>
          <a:prstGeom prst="rect">
            <a:avLst/>
          </a:prstGeom>
          <a:solidFill>
            <a:srgbClr val="1F6FB5"/>
          </a:solidFill>
          <a:ln>
            <a:noFill/>
          </a:ln>
          <a:effectLst>
            <a:outerShdw blurRad="558800" sx="99000" sy="99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EFFE5DA3-6421-4A9B-98EC-AF5ED59EEA6B}"/>
              </a:ext>
            </a:extLst>
          </p:cNvPr>
          <p:cNvSpPr/>
          <p:nvPr/>
        </p:nvSpPr>
        <p:spPr>
          <a:xfrm rot="5400000">
            <a:off x="452098" y="212271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E8FE1BC0-6C15-40C7-86F3-40721BC0FB93}"/>
              </a:ext>
            </a:extLst>
          </p:cNvPr>
          <p:cNvSpPr/>
          <p:nvPr/>
        </p:nvSpPr>
        <p:spPr>
          <a:xfrm rot="5400000">
            <a:off x="649360" y="212273"/>
            <a:ext cx="408214" cy="310243"/>
          </a:xfrm>
          <a:prstGeom prst="triangle">
            <a:avLst/>
          </a:prstGeom>
          <a:solidFill>
            <a:srgbClr val="1F6FB5"/>
          </a:solidFill>
          <a:ln w="6350">
            <a:solidFill>
              <a:srgbClr val="9DD3FA"/>
            </a:solidFill>
          </a:ln>
          <a:effectLst>
            <a:outerShdw blurRad="406400" sx="99000" sy="99000" algn="ctr" rotWithShape="0">
              <a:srgbClr val="002060">
                <a:alpha val="5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677A96C-0347-4B18-9D64-1E7F769E2139}"/>
              </a:ext>
            </a:extLst>
          </p:cNvPr>
          <p:cNvSpPr txBox="1"/>
          <p:nvPr/>
        </p:nvSpPr>
        <p:spPr>
          <a:xfrm>
            <a:off x="1087335" y="122111"/>
            <a:ext cx="3649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请添加你的大标题</a:t>
            </a:r>
          </a:p>
        </p:txBody>
      </p:sp>
      <p:sp>
        <p:nvSpPr>
          <p:cNvPr id="54" name="立方体 53">
            <a:extLst>
              <a:ext uri="{FF2B5EF4-FFF2-40B4-BE49-F238E27FC236}">
                <a16:creationId xmlns:a16="http://schemas.microsoft.com/office/drawing/2014/main" xmlns="" id="{FB84FD4D-50BC-45A1-916A-131E5ADAB25B}"/>
              </a:ext>
            </a:extLst>
          </p:cNvPr>
          <p:cNvSpPr/>
          <p:nvPr/>
        </p:nvSpPr>
        <p:spPr>
          <a:xfrm rot="13814686">
            <a:off x="11394565" y="229838"/>
            <a:ext cx="326005" cy="326005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0CA79D39-7E58-404D-852D-AAE77CDBB025}"/>
              </a:ext>
            </a:extLst>
          </p:cNvPr>
          <p:cNvSpPr/>
          <p:nvPr/>
        </p:nvSpPr>
        <p:spPr>
          <a:xfrm rot="13814686">
            <a:off x="11705329" y="257157"/>
            <a:ext cx="271366" cy="271366"/>
          </a:xfrm>
          <a:prstGeom prst="cube">
            <a:avLst/>
          </a:prstGeom>
          <a:solidFill>
            <a:srgbClr val="1F6FB5"/>
          </a:solidFill>
          <a:ln>
            <a:noFill/>
          </a:ln>
          <a:effectLst>
            <a:outerShdw blurRad="469900" sx="102000" sy="102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4FF33B6-7E69-4576-8EAA-390F99472FF3}"/>
              </a:ext>
            </a:extLst>
          </p:cNvPr>
          <p:cNvSpPr txBox="1"/>
          <p:nvPr/>
        </p:nvSpPr>
        <p:spPr>
          <a:xfrm>
            <a:off x="3871226" y="1634449"/>
            <a:ext cx="4449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请添加你的标题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C7E5C30C-CE42-489E-AE7B-039FF05E180B}"/>
              </a:ext>
            </a:extLst>
          </p:cNvPr>
          <p:cNvSpPr/>
          <p:nvPr/>
        </p:nvSpPr>
        <p:spPr>
          <a:xfrm>
            <a:off x="4021581" y="2511286"/>
            <a:ext cx="4148837" cy="272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sed pulvinar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EE49717A-E07D-4F83-9F64-D4D3C48CF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7" t="873" r="43705" b="516"/>
          <a:stretch/>
        </p:blipFill>
        <p:spPr>
          <a:xfrm flipH="1">
            <a:off x="9335900" y="930728"/>
            <a:ext cx="3622825" cy="6368143"/>
          </a:xfrm>
          <a:custGeom>
            <a:avLst/>
            <a:gdLst>
              <a:gd name="connsiteX0" fmla="*/ 408208 w 3789583"/>
              <a:gd name="connsiteY0" fmla="*/ 0 h 6762750"/>
              <a:gd name="connsiteX1" fmla="*/ 3789583 w 3789583"/>
              <a:gd name="connsiteY1" fmla="*/ 3381375 h 6762750"/>
              <a:gd name="connsiteX2" fmla="*/ 408208 w 3789583"/>
              <a:gd name="connsiteY2" fmla="*/ 6762750 h 6762750"/>
              <a:gd name="connsiteX3" fmla="*/ 62482 w 3789583"/>
              <a:gd name="connsiteY3" fmla="*/ 6745293 h 6762750"/>
              <a:gd name="connsiteX4" fmla="*/ 0 w 3789583"/>
              <a:gd name="connsiteY4" fmla="*/ 6737353 h 6762750"/>
              <a:gd name="connsiteX5" fmla="*/ 0 w 3789583"/>
              <a:gd name="connsiteY5" fmla="*/ 6400590 h 6762750"/>
              <a:gd name="connsiteX6" fmla="*/ 96647 w 3789583"/>
              <a:gd name="connsiteY6" fmla="*/ 6412871 h 6762750"/>
              <a:gd name="connsiteX7" fmla="*/ 408208 w 3789583"/>
              <a:gd name="connsiteY7" fmla="*/ 6428603 h 6762750"/>
              <a:gd name="connsiteX8" fmla="*/ 3455436 w 3789583"/>
              <a:gd name="connsiteY8" fmla="*/ 3381375 h 6762750"/>
              <a:gd name="connsiteX9" fmla="*/ 408208 w 3789583"/>
              <a:gd name="connsiteY9" fmla="*/ 334147 h 6762750"/>
              <a:gd name="connsiteX10" fmla="*/ 96647 w 3789583"/>
              <a:gd name="connsiteY10" fmla="*/ 349880 h 6762750"/>
              <a:gd name="connsiteX11" fmla="*/ 0 w 3789583"/>
              <a:gd name="connsiteY11" fmla="*/ 362160 h 6762750"/>
              <a:gd name="connsiteX12" fmla="*/ 0 w 3789583"/>
              <a:gd name="connsiteY12" fmla="*/ 25397 h 6762750"/>
              <a:gd name="connsiteX13" fmla="*/ 62482 w 3789583"/>
              <a:gd name="connsiteY13" fmla="*/ 17458 h 6762750"/>
              <a:gd name="connsiteX14" fmla="*/ 408208 w 3789583"/>
              <a:gd name="connsiteY14" fmla="*/ 0 h 676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9583" h="6762750">
                <a:moveTo>
                  <a:pt x="408208" y="0"/>
                </a:moveTo>
                <a:cubicBezTo>
                  <a:pt x="2275690" y="0"/>
                  <a:pt x="3789583" y="1513893"/>
                  <a:pt x="3789583" y="3381375"/>
                </a:cubicBezTo>
                <a:cubicBezTo>
                  <a:pt x="3789583" y="5248857"/>
                  <a:pt x="2275690" y="6762750"/>
                  <a:pt x="408208" y="6762750"/>
                </a:cubicBezTo>
                <a:cubicBezTo>
                  <a:pt x="291491" y="6762750"/>
                  <a:pt x="176154" y="6756837"/>
                  <a:pt x="62482" y="6745293"/>
                </a:cubicBezTo>
                <a:lnTo>
                  <a:pt x="0" y="6737353"/>
                </a:lnTo>
                <a:lnTo>
                  <a:pt x="0" y="6400590"/>
                </a:lnTo>
                <a:lnTo>
                  <a:pt x="96647" y="6412871"/>
                </a:lnTo>
                <a:cubicBezTo>
                  <a:pt x="199086" y="6423274"/>
                  <a:pt x="303025" y="6428603"/>
                  <a:pt x="408208" y="6428603"/>
                </a:cubicBezTo>
                <a:cubicBezTo>
                  <a:pt x="2091146" y="6428603"/>
                  <a:pt x="3455436" y="5064313"/>
                  <a:pt x="3455436" y="3381375"/>
                </a:cubicBezTo>
                <a:cubicBezTo>
                  <a:pt x="3455436" y="1698437"/>
                  <a:pt x="2091146" y="334147"/>
                  <a:pt x="408208" y="334147"/>
                </a:cubicBezTo>
                <a:cubicBezTo>
                  <a:pt x="303025" y="334147"/>
                  <a:pt x="199086" y="339476"/>
                  <a:pt x="96647" y="349880"/>
                </a:cubicBezTo>
                <a:lnTo>
                  <a:pt x="0" y="362160"/>
                </a:lnTo>
                <a:lnTo>
                  <a:pt x="0" y="25397"/>
                </a:lnTo>
                <a:lnTo>
                  <a:pt x="62482" y="17458"/>
                </a:lnTo>
                <a:cubicBezTo>
                  <a:pt x="176154" y="5914"/>
                  <a:pt x="291491" y="0"/>
                  <a:pt x="408208" y="0"/>
                </a:cubicBezTo>
                <a:close/>
              </a:path>
            </a:pathLst>
          </a:custGeom>
          <a:effectLst>
            <a:outerShdw blurRad="508000" sx="102000" sy="102000" algn="ctr" rotWithShape="0">
              <a:prstClr val="black">
                <a:alpha val="27000"/>
              </a:prstClr>
            </a:outerShdw>
          </a:effectLst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2A9598B2-80A2-4259-AC8E-3AAA5265F8E0}"/>
              </a:ext>
            </a:extLst>
          </p:cNvPr>
          <p:cNvCxnSpPr/>
          <p:nvPr/>
        </p:nvCxnSpPr>
        <p:spPr>
          <a:xfrm>
            <a:off x="6095999" y="5731329"/>
            <a:ext cx="0" cy="538842"/>
          </a:xfrm>
          <a:prstGeom prst="straightConnector1">
            <a:avLst/>
          </a:prstGeom>
          <a:ln w="12700">
            <a:solidFill>
              <a:srgbClr val="9DD3F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E9F3961-8939-4A74-BC05-2F826AEC95CA}"/>
              </a:ext>
            </a:extLst>
          </p:cNvPr>
          <p:cNvSpPr/>
          <p:nvPr/>
        </p:nvSpPr>
        <p:spPr>
          <a:xfrm>
            <a:off x="572985" y="3407610"/>
            <a:ext cx="1028700" cy="1028700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5461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5AD93656-C885-4D35-826A-BBEB316C945D}"/>
              </a:ext>
            </a:extLst>
          </p:cNvPr>
          <p:cNvSpPr/>
          <p:nvPr/>
        </p:nvSpPr>
        <p:spPr>
          <a:xfrm>
            <a:off x="10424216" y="3407610"/>
            <a:ext cx="1028700" cy="1028700"/>
          </a:xfrm>
          <a:prstGeom prst="ellipse">
            <a:avLst/>
          </a:prstGeom>
          <a:solidFill>
            <a:srgbClr val="1F6FB5"/>
          </a:solidFill>
          <a:ln>
            <a:noFill/>
          </a:ln>
          <a:effectLst>
            <a:outerShdw blurRad="5461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9580409-C5B3-4A87-B61F-3E24DB836D9E}"/>
              </a:ext>
            </a:extLst>
          </p:cNvPr>
          <p:cNvSpPr txBox="1"/>
          <p:nvPr/>
        </p:nvSpPr>
        <p:spPr>
          <a:xfrm>
            <a:off x="571277" y="3598794"/>
            <a:ext cx="102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01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C478F11-2711-425B-8E1C-3127967E07DC}"/>
              </a:ext>
            </a:extLst>
          </p:cNvPr>
          <p:cNvSpPr txBox="1"/>
          <p:nvPr/>
        </p:nvSpPr>
        <p:spPr>
          <a:xfrm>
            <a:off x="10414146" y="3598794"/>
            <a:ext cx="102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02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44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1834</Words>
  <Application>Microsoft Office PowerPoint</Application>
  <PresentationFormat>宽屏</PresentationFormat>
  <Paragraphs>213</Paragraphs>
  <Slides>25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Britannic Bold</vt:lpstr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来源：公众号：陈西设计之家</Company>
  <LinksUpToDate>false</LinksUpToDate>
  <SharedDoc>false</SharedDoc>
  <HyperlinkBase>来源：公众号：陈西设计之家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来源：公众号：陈西设计之家</dc:title>
  <dc:subject>来源：公众号：陈西设计之家</dc:subject>
  <dc:creator>西 陈</dc:creator>
  <cp:keywords>来源：公众号：陈西设计之家</cp:keywords>
  <dc:description>来源：公众号：陈西设计之家</dc:description>
  <cp:lastModifiedBy>阳光 男孩</cp:lastModifiedBy>
  <cp:revision>45</cp:revision>
  <dcterms:created xsi:type="dcterms:W3CDTF">2019-06-05T03:56:38Z</dcterms:created>
  <dcterms:modified xsi:type="dcterms:W3CDTF">2019-08-11T03:58:16Z</dcterms:modified>
  <cp:category>来源：公众号：陈西设计之家</cp:category>
  <cp:contentStatus>来源：公众号：陈西设计之家</cp:contentStatus>
</cp:coreProperties>
</file>