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4"/>
    <a:srgbClr val="FFFFF5"/>
    <a:srgbClr val="000000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28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超为营业额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超为营业额2</c:v>
                </c:pt>
              </c:strCache>
            </c:strRef>
          </c:tx>
          <c:spPr>
            <a:gradFill>
              <a:gsLst>
                <a:gs pos="0">
                  <a:srgbClr val="00B0F0">
                    <a:alpha val="55000"/>
                  </a:srgbClr>
                </a:gs>
                <a:gs pos="100000">
                  <a:srgbClr val="00B0F0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dLbls>
            <c:delete val="1"/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76989</c:v>
                </c:pt>
                <c:pt idx="1">
                  <c:v>80909</c:v>
                </c:pt>
                <c:pt idx="2">
                  <c:v>90910</c:v>
                </c:pt>
                <c:pt idx="3">
                  <c:v>109090</c:v>
                </c:pt>
                <c:pt idx="4">
                  <c:v>119809</c:v>
                </c:pt>
                <c:pt idx="5">
                  <c:v>129809</c:v>
                </c:pt>
                <c:pt idx="6">
                  <c:v>130202</c:v>
                </c:pt>
                <c:pt idx="7">
                  <c:v>128989</c:v>
                </c:pt>
                <c:pt idx="8">
                  <c:v>130009</c:v>
                </c:pt>
                <c:pt idx="9">
                  <c:v>140927</c:v>
                </c:pt>
                <c:pt idx="10">
                  <c:v>168920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773-4423-931C-80DA2BC5B23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205812848"/>
        <c:axId val="205800336"/>
      </c:areaChar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超为营业额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687499999999999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773-4423-931C-80DA2BC5B23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2500000000000003E-3"/>
                  <c:y val="-1.87499988465797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773-4423-931C-80DA2BC5B23F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fld id="{8C1809BD-E0B9-4641-88F3-42A2C70E062C}" type="VALUE">
                      <a:rPr lang="en-US" altLang="zh-CN">
                        <a:solidFill>
                          <a:schemeClr val="tx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773-4423-931C-80DA2BC5B23F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720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76989</c:v>
                </c:pt>
                <c:pt idx="1">
                  <c:v>80909</c:v>
                </c:pt>
                <c:pt idx="2">
                  <c:v>90910</c:v>
                </c:pt>
                <c:pt idx="3">
                  <c:v>109090</c:v>
                </c:pt>
                <c:pt idx="4">
                  <c:v>119809</c:v>
                </c:pt>
                <c:pt idx="5">
                  <c:v>129809</c:v>
                </c:pt>
                <c:pt idx="6">
                  <c:v>130202</c:v>
                </c:pt>
                <c:pt idx="7">
                  <c:v>128989</c:v>
                </c:pt>
                <c:pt idx="8">
                  <c:v>130009</c:v>
                </c:pt>
                <c:pt idx="9">
                  <c:v>140927</c:v>
                </c:pt>
                <c:pt idx="10">
                  <c:v>168920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773-4423-931C-80DA2BC5B23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5812848"/>
        <c:axId val="205800336"/>
      </c:lineChart>
      <c:catAx>
        <c:axId val="205812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800336"/>
        <c:crosses val="autoZero"/>
        <c:auto val="1"/>
        <c:lblAlgn val="ctr"/>
        <c:lblOffset val="100"/>
        <c:noMultiLvlLbl val="0"/>
      </c:catAx>
      <c:valAx>
        <c:axId val="205800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812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4F27B3-7BBD-436C-9D19-2D8EDB9732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5248460-F104-4D55-A8B0-BD21E22E23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22E7CB0-E54E-4DAD-919E-7E627D332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43103B-0098-4BE4-AD49-3D7EC397B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B7C593E-C886-4880-A879-C6704FAF1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18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18C59-F450-4DEB-BC00-D12367AD2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2918A3A-D863-4757-B69B-F7DCA52F8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2827AE4-1ADF-4F3B-B65A-D8E50EFE7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F7EA1D2-AAB1-4A72-82DB-F560F97F4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993E2DF-89EC-442C-A1F9-9F062AD55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248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D55785E-6530-4012-9933-742B91413E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7DA47BC-782F-4DDD-BCAC-DBF5B8770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63B4879-03C9-44D4-AA72-74720DDD2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D562EA5-C51C-4704-9BD7-4D4592EDE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51DF45B-1646-446D-9AF5-EDB71F456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879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9A1787C-638E-477F-8514-DF6375E72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F28B8DB-C994-4627-A2C9-A881EFD4F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55E14-A0C7-4FC1-8EED-B7027C895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9E11AE-541B-4BF3-BD71-05E93C5D2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A8E9E4C-4C49-420B-8E9B-CDC3C9291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427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C292F8-3E75-4578-B553-5A558D19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859C97A-2FE5-4DA7-B27D-5FA78FAE0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857C3A-F202-4421-AB46-5D13318E4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C5B744-8E46-4BE5-9F97-EB31449B2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14FFF61-3B19-4CB1-8D16-2D0109AD6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48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3648DE-5554-4F1F-B85B-261BF4747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678438A-3834-4180-8F33-B21422C9F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D6422FC-E70A-4BCB-97CB-D7D7DA8CC3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0257BC7-4415-4A70-B788-BFDCEB191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4B44212-FDB2-4458-8F19-970F5DEA7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3F7ABE2-25B8-46DD-9293-1A9F7D0E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354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AE0CED-34E8-469A-A1E6-BB59F4D89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4E608A9-4E00-469A-913A-8818B2A7C4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472F5C3-C506-4A66-8B93-3489E1DC4E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A2E3BB2-52A4-4D92-B140-609368242B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03D8984-3FE8-4711-B3E7-E2BE4AD597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615E5AF2-5EFD-44FF-9CB3-A8779111F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04D1026-6BF4-4BB6-BDC7-81A891751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EF934DF-FE0A-41FF-8D90-411BC3879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42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370BA4-C739-4FBE-B8FF-ABB5AAC39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58C8A1-F736-41E6-BD81-9714FF8C3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2AA6599-455B-407A-8B09-08033C9C1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EA9820A-FC5E-4C15-8414-D179CCB7C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91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CC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D06CB4C-5C7D-4910-B104-BDDCF192F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3E1417-9BA1-45B6-A211-F0DBC0158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8CD34C-9BCC-47EC-8DC0-AA985721E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0A21891B-C483-49D0-B163-DDCE7B99CF2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19062 w 12192000"/>
              <a:gd name="connsiteY0" fmla="*/ 66972 h 6858000"/>
              <a:gd name="connsiteX1" fmla="*/ 119062 w 12192000"/>
              <a:gd name="connsiteY1" fmla="*/ 6791027 h 6858000"/>
              <a:gd name="connsiteX2" fmla="*/ 12072937 w 12192000"/>
              <a:gd name="connsiteY2" fmla="*/ 6791027 h 6858000"/>
              <a:gd name="connsiteX3" fmla="*/ 12072937 w 12192000"/>
              <a:gd name="connsiteY3" fmla="*/ 66972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19062" y="66972"/>
                </a:moveTo>
                <a:lnTo>
                  <a:pt x="119062" y="6791027"/>
                </a:lnTo>
                <a:lnTo>
                  <a:pt x="12072937" y="6791027"/>
                </a:lnTo>
                <a:lnTo>
                  <a:pt x="12072937" y="6697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845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73D7FB-6C03-440A-8708-CFB674CA2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4E0E2E7-E81C-4466-8B91-7A972BE8B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D3FCB3E-7C31-4347-A085-C70ECA6C64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AD00222-AC7B-4DE8-9197-6AAE28093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7F59643-429B-4BD6-80F5-E059FED8C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6C032AE-F1B5-4B82-82CB-B004A91F7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315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9FE072-27E5-4693-BB90-5A4FBE421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63FFE05-40F3-4678-A71B-41E0E2B0FB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DD0D578-2345-40D3-83D4-15E36AF6D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1EE68B3-7492-44C2-BAF6-81B90C029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32CE7C9-47C8-49EC-9292-4F052C663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462AA1B-1C25-44F0-B190-EBEB91001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075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449EEC9-C713-49C4-961C-F6845B2A6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324F068-1E00-405D-946A-C55689DD11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01C19C3-C26D-4663-9FEF-54C805AE34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9B266-291A-4348-8309-789441BCE849}" type="datetimeFigureOut">
              <a:rPr lang="zh-CN" altLang="en-US" smtClean="0"/>
              <a:t>2019/8/11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25C81EF-A92C-456D-8DEC-2270DC7E30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C9002BB-0D40-48F6-BF81-AD3164AD55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9B86A-1502-4CB2-9EA2-C5BAF21B0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97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3C7869EE-15FC-4533-B6B4-15FA29CF37E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19062 w 12192000"/>
              <a:gd name="connsiteY0" fmla="*/ 66972 h 6858000"/>
              <a:gd name="connsiteX1" fmla="*/ 119062 w 12192000"/>
              <a:gd name="connsiteY1" fmla="*/ 6791027 h 6858000"/>
              <a:gd name="connsiteX2" fmla="*/ 12072937 w 12192000"/>
              <a:gd name="connsiteY2" fmla="*/ 6791027 h 6858000"/>
              <a:gd name="connsiteX3" fmla="*/ 12072937 w 12192000"/>
              <a:gd name="connsiteY3" fmla="*/ 66972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19062" y="66972"/>
                </a:moveTo>
                <a:lnTo>
                  <a:pt x="119062" y="6791027"/>
                </a:lnTo>
                <a:lnTo>
                  <a:pt x="12072937" y="6791027"/>
                </a:lnTo>
                <a:lnTo>
                  <a:pt x="12072937" y="6697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xmlns="" id="{792C75D0-998F-4617-9DB8-767C95E89212}"/>
              </a:ext>
            </a:extLst>
          </p:cNvPr>
          <p:cNvCxnSpPr>
            <a:cxnSpLocks/>
          </p:cNvCxnSpPr>
          <p:nvPr/>
        </p:nvCxnSpPr>
        <p:spPr>
          <a:xfrm>
            <a:off x="8020052" y="3284901"/>
            <a:ext cx="3651371" cy="14287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xmlns="" id="{E900CF73-527B-4642-AB54-79CEA95DE7A9}"/>
              </a:ext>
            </a:extLst>
          </p:cNvPr>
          <p:cNvCxnSpPr>
            <a:cxnSpLocks/>
          </p:cNvCxnSpPr>
          <p:nvPr/>
        </p:nvCxnSpPr>
        <p:spPr>
          <a:xfrm flipH="1">
            <a:off x="638175" y="3284901"/>
            <a:ext cx="3533775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0A6A8625-2FC8-4F1F-BAF4-403CA5CF6024}"/>
              </a:ext>
            </a:extLst>
          </p:cNvPr>
          <p:cNvSpPr/>
          <p:nvPr/>
        </p:nvSpPr>
        <p:spPr>
          <a:xfrm>
            <a:off x="4467225" y="4069556"/>
            <a:ext cx="3248025" cy="7000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A8F3D494-881C-472F-AD1C-FEAE64056722}"/>
              </a:ext>
            </a:extLst>
          </p:cNvPr>
          <p:cNvSpPr/>
          <p:nvPr/>
        </p:nvSpPr>
        <p:spPr>
          <a:xfrm>
            <a:off x="4495804" y="4419599"/>
            <a:ext cx="3248025" cy="700087"/>
          </a:xfrm>
          <a:prstGeom prst="ellipse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54F08F9-CB0A-4633-9579-C3C2F6278DD0}"/>
              </a:ext>
            </a:extLst>
          </p:cNvPr>
          <p:cNvSpPr/>
          <p:nvPr/>
        </p:nvSpPr>
        <p:spPr>
          <a:xfrm>
            <a:off x="4476752" y="4265551"/>
            <a:ext cx="3248025" cy="700087"/>
          </a:xfrm>
          <a:prstGeom prst="ellipse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梯形 28">
            <a:extLst>
              <a:ext uri="{FF2B5EF4-FFF2-40B4-BE49-F238E27FC236}">
                <a16:creationId xmlns:a16="http://schemas.microsoft.com/office/drawing/2014/main" xmlns="" id="{F2FF3DA3-4699-45D1-B51C-F0166DE566A6}"/>
              </a:ext>
            </a:extLst>
          </p:cNvPr>
          <p:cNvSpPr/>
          <p:nvPr/>
        </p:nvSpPr>
        <p:spPr>
          <a:xfrm rot="10800000">
            <a:off x="3962400" y="2177192"/>
            <a:ext cx="4210050" cy="2165381"/>
          </a:xfrm>
          <a:prstGeom prst="trapezoid">
            <a:avLst/>
          </a:prstGeom>
          <a:solidFill>
            <a:schemeClr val="tx1">
              <a:lumMod val="50000"/>
              <a:lumOff val="50000"/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A478BAA-0F29-4720-ADFA-F8120E50D99A}"/>
              </a:ext>
            </a:extLst>
          </p:cNvPr>
          <p:cNvSpPr txBox="1"/>
          <p:nvPr/>
        </p:nvSpPr>
        <p:spPr>
          <a:xfrm>
            <a:off x="4700589" y="2638420"/>
            <a:ext cx="28479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        2019</a:t>
            </a:r>
          </a:p>
          <a:p>
            <a:r>
              <a:rPr lang="en-US" altLang="zh-CN" sz="2800" dirty="0"/>
              <a:t> POWERPOINT</a:t>
            </a:r>
          </a:p>
          <a:p>
            <a:r>
              <a:rPr lang="en-US" altLang="zh-CN" sz="2800" dirty="0"/>
              <a:t>    TEMPLAFE</a:t>
            </a:r>
            <a:endParaRPr lang="zh-CN" altLang="en-US" sz="2800"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895B439A-074E-49B7-ADB0-DC702D08A3F9}"/>
              </a:ext>
            </a:extLst>
          </p:cNvPr>
          <p:cNvCxnSpPr>
            <a:cxnSpLocks/>
          </p:cNvCxnSpPr>
          <p:nvPr/>
        </p:nvCxnSpPr>
        <p:spPr>
          <a:xfrm>
            <a:off x="5124871" y="1110191"/>
            <a:ext cx="17629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51DB2C96-776A-49B5-9C7F-659E9226E443}"/>
              </a:ext>
            </a:extLst>
          </p:cNvPr>
          <p:cNvCxnSpPr>
            <a:cxnSpLocks/>
          </p:cNvCxnSpPr>
          <p:nvPr/>
        </p:nvCxnSpPr>
        <p:spPr>
          <a:xfrm>
            <a:off x="5124871" y="1083297"/>
            <a:ext cx="1762964" cy="0"/>
          </a:xfrm>
          <a:prstGeom prst="line">
            <a:avLst/>
          </a:prstGeom>
          <a:ln w="1905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箭头: 上弧形 35">
            <a:extLst>
              <a:ext uri="{FF2B5EF4-FFF2-40B4-BE49-F238E27FC236}">
                <a16:creationId xmlns:a16="http://schemas.microsoft.com/office/drawing/2014/main" xmlns="" id="{A76E1F96-3E8B-4CA9-B3A2-1CA14DB9DA5D}"/>
              </a:ext>
            </a:extLst>
          </p:cNvPr>
          <p:cNvSpPr/>
          <p:nvPr/>
        </p:nvSpPr>
        <p:spPr>
          <a:xfrm>
            <a:off x="5375847" y="79058"/>
            <a:ext cx="1395585" cy="954107"/>
          </a:xfrm>
          <a:prstGeom prst="curved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EB61AC6-998E-4EA0-B441-FCBFB7331CBE}"/>
              </a:ext>
            </a:extLst>
          </p:cNvPr>
          <p:cNvSpPr txBox="1"/>
          <p:nvPr/>
        </p:nvSpPr>
        <p:spPr>
          <a:xfrm>
            <a:off x="4945438" y="146403"/>
            <a:ext cx="21218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     YOUR</a:t>
            </a:r>
          </a:p>
          <a:p>
            <a:r>
              <a:rPr lang="en-US" altLang="zh-CN" sz="2800" b="1" dirty="0"/>
              <a:t> COMPANY</a:t>
            </a:r>
            <a:endParaRPr lang="zh-CN" altLang="en-US" sz="2800" b="1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5770BFA-338A-4496-A779-CE11A03D406A}"/>
              </a:ext>
            </a:extLst>
          </p:cNvPr>
          <p:cNvSpPr txBox="1"/>
          <p:nvPr/>
        </p:nvSpPr>
        <p:spPr>
          <a:xfrm>
            <a:off x="4897680" y="6218440"/>
            <a:ext cx="42100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latin typeface="Baskerville Old Face" panose="02020602080505020303" pitchFamily="18" charset="0"/>
              </a:rPr>
              <a:t>DESIGNED BY XIAOXIAOBAI</a:t>
            </a:r>
            <a:endParaRPr lang="zh-CN" altLang="en-US" sz="1200" b="1" dirty="0">
              <a:latin typeface="Baskerville Old Face" panose="02020602080505020303" pitchFamily="18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9D4E9F2E-3B31-4555-B0DF-0A023C5A9160}"/>
              </a:ext>
            </a:extLst>
          </p:cNvPr>
          <p:cNvSpPr/>
          <p:nvPr/>
        </p:nvSpPr>
        <p:spPr>
          <a:xfrm flipV="1">
            <a:off x="5090621" y="6138703"/>
            <a:ext cx="1903459" cy="4678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40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38886" y="3244334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小小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白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39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19F92184-693C-4282-AB3B-8AAD4528D7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19062 w 12192000"/>
              <a:gd name="connsiteY0" fmla="*/ 66972 h 6858000"/>
              <a:gd name="connsiteX1" fmla="*/ 119062 w 12192000"/>
              <a:gd name="connsiteY1" fmla="*/ 6791027 h 6858000"/>
              <a:gd name="connsiteX2" fmla="*/ 12072937 w 12192000"/>
              <a:gd name="connsiteY2" fmla="*/ 6791027 h 6858000"/>
              <a:gd name="connsiteX3" fmla="*/ 12072937 w 12192000"/>
              <a:gd name="connsiteY3" fmla="*/ 66972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19062" y="66972"/>
                </a:moveTo>
                <a:lnTo>
                  <a:pt x="119062" y="6791027"/>
                </a:lnTo>
                <a:lnTo>
                  <a:pt x="12072937" y="6791027"/>
                </a:lnTo>
                <a:lnTo>
                  <a:pt x="12072937" y="6697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5DC810DC-184E-4B3A-88E9-192DBE57591E}"/>
              </a:ext>
            </a:extLst>
          </p:cNvPr>
          <p:cNvSpPr/>
          <p:nvPr/>
        </p:nvSpPr>
        <p:spPr>
          <a:xfrm>
            <a:off x="5981701" y="-2"/>
            <a:ext cx="6210299" cy="6858002"/>
          </a:xfrm>
          <a:custGeom>
            <a:avLst/>
            <a:gdLst>
              <a:gd name="connsiteX0" fmla="*/ 2143125 w 6210299"/>
              <a:gd name="connsiteY0" fmla="*/ 0 h 6858002"/>
              <a:gd name="connsiteX1" fmla="*/ 2143125 w 6210299"/>
              <a:gd name="connsiteY1" fmla="*/ 2 h 6858002"/>
              <a:gd name="connsiteX2" fmla="*/ 6210299 w 6210299"/>
              <a:gd name="connsiteY2" fmla="*/ 2 h 6858002"/>
              <a:gd name="connsiteX3" fmla="*/ 6210299 w 6210299"/>
              <a:gd name="connsiteY3" fmla="*/ 6858002 h 6858002"/>
              <a:gd name="connsiteX4" fmla="*/ 2143124 w 6210299"/>
              <a:gd name="connsiteY4" fmla="*/ 6858002 h 6858002"/>
              <a:gd name="connsiteX5" fmla="*/ 2143124 w 6210299"/>
              <a:gd name="connsiteY5" fmla="*/ 6857999 h 6858002"/>
              <a:gd name="connsiteX6" fmla="*/ 0 w 6210299"/>
              <a:gd name="connsiteY6" fmla="*/ 6857999 h 6858002"/>
              <a:gd name="connsiteX7" fmla="*/ 2143124 w 6210299"/>
              <a:gd name="connsiteY7" fmla="*/ 3 h 6858002"/>
              <a:gd name="connsiteX8" fmla="*/ 2143124 w 6210299"/>
              <a:gd name="connsiteY8" fmla="*/ 2 h 6858002"/>
              <a:gd name="connsiteX9" fmla="*/ 2143125 w 6210299"/>
              <a:gd name="connsiteY9" fmla="*/ 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0299" h="6858002">
                <a:moveTo>
                  <a:pt x="2143125" y="0"/>
                </a:moveTo>
                <a:lnTo>
                  <a:pt x="2143125" y="2"/>
                </a:lnTo>
                <a:lnTo>
                  <a:pt x="6210299" y="2"/>
                </a:lnTo>
                <a:lnTo>
                  <a:pt x="6210299" y="6858002"/>
                </a:lnTo>
                <a:lnTo>
                  <a:pt x="2143124" y="6858002"/>
                </a:lnTo>
                <a:lnTo>
                  <a:pt x="2143124" y="6857999"/>
                </a:lnTo>
                <a:lnTo>
                  <a:pt x="0" y="6857999"/>
                </a:lnTo>
                <a:lnTo>
                  <a:pt x="2143124" y="3"/>
                </a:lnTo>
                <a:lnTo>
                  <a:pt x="2143124" y="2"/>
                </a:lnTo>
                <a:lnTo>
                  <a:pt x="2143125" y="2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DA4925C-61F6-4F8F-B554-6E718DF04A07}"/>
              </a:ext>
            </a:extLst>
          </p:cNvPr>
          <p:cNvSpPr txBox="1"/>
          <p:nvPr/>
        </p:nvSpPr>
        <p:spPr>
          <a:xfrm>
            <a:off x="2152650" y="45929"/>
            <a:ext cx="4419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lgerian" panose="04020705040A02060702" pitchFamily="82" charset="0"/>
                <a:cs typeface="Arabic Typesetting" panose="03020402040406030203" pitchFamily="66" charset="-78"/>
              </a:rPr>
              <a:t>content</a:t>
            </a:r>
            <a:r>
              <a:rPr lang="en-US" altLang="zh-CN" sz="4000" dirty="0">
                <a:solidFill>
                  <a:srgbClr val="FFFFF5"/>
                </a:solidFill>
                <a:latin typeface="Algerian" panose="04020705040A02060702" pitchFamily="82" charset="0"/>
                <a:cs typeface="Arabic Typesetting" panose="03020402040406030203" pitchFamily="66" charset="-78"/>
              </a:rPr>
              <a:t>s</a:t>
            </a:r>
            <a:endParaRPr lang="zh-CN" altLang="en-US" sz="4000" dirty="0">
              <a:solidFill>
                <a:srgbClr val="FFFFF5"/>
              </a:solidFill>
              <a:latin typeface="Algerian" panose="04020705040A02060702" pitchFamily="82" charset="0"/>
              <a:cs typeface="Arabic Typesetting" panose="03020402040406030203" pitchFamily="66" charset="-78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923F647-CE1E-40AF-BDC3-1BD75B99DFB9}"/>
              </a:ext>
            </a:extLst>
          </p:cNvPr>
          <p:cNvSpPr txBox="1"/>
          <p:nvPr/>
        </p:nvSpPr>
        <p:spPr>
          <a:xfrm>
            <a:off x="1314449" y="1571625"/>
            <a:ext cx="5648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01</a:t>
            </a:r>
            <a:r>
              <a:rPr lang="en-US" altLang="zh-CN" sz="1600" dirty="0"/>
              <a:t> .</a:t>
            </a:r>
            <a:r>
              <a:rPr lang="en-US" altLang="zh-CN" sz="24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Arabic Typesetting" panose="03020402040406030203" pitchFamily="66" charset="-78"/>
              </a:rPr>
              <a:t>Click here to add your text</a:t>
            </a:r>
            <a:endParaRPr lang="zh-CN" altLang="en-US" sz="3600" dirty="0">
              <a:latin typeface="站酷小薇LOGO体" panose="02010600010101010101" pitchFamily="2" charset="-122"/>
              <a:ea typeface="站酷小薇LOGO体" panose="02010600010101010101" pitchFamily="2" charset="-122"/>
              <a:cs typeface="Arabic Typesetting" panose="03020402040406030203" pitchFamily="66" charset="-7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4E2B6D5-4E70-49A7-9D92-5385DEB6531E}"/>
              </a:ext>
            </a:extLst>
          </p:cNvPr>
          <p:cNvSpPr txBox="1"/>
          <p:nvPr/>
        </p:nvSpPr>
        <p:spPr>
          <a:xfrm>
            <a:off x="1314448" y="2279511"/>
            <a:ext cx="5648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02</a:t>
            </a:r>
            <a:r>
              <a:rPr lang="en-US" altLang="zh-CN" sz="1600" dirty="0"/>
              <a:t> .</a:t>
            </a:r>
            <a:r>
              <a:rPr lang="en-US" altLang="zh-CN" sz="24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Arabic Typesetting" panose="03020402040406030203" pitchFamily="66" charset="-78"/>
              </a:rPr>
              <a:t>Click here to add your text</a:t>
            </a:r>
            <a:endParaRPr lang="zh-CN" altLang="en-US" sz="3600" dirty="0">
              <a:latin typeface="站酷小薇LOGO体" panose="02010600010101010101" pitchFamily="2" charset="-122"/>
              <a:ea typeface="站酷小薇LOGO体" panose="02010600010101010101" pitchFamily="2" charset="-122"/>
              <a:cs typeface="Arabic Typesetting" panose="03020402040406030203" pitchFamily="66" charset="-7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C6DB5F6-C467-47B5-9F23-66C3E4195C5E}"/>
              </a:ext>
            </a:extLst>
          </p:cNvPr>
          <p:cNvSpPr txBox="1"/>
          <p:nvPr/>
        </p:nvSpPr>
        <p:spPr>
          <a:xfrm>
            <a:off x="1314448" y="2987397"/>
            <a:ext cx="5648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03</a:t>
            </a:r>
            <a:r>
              <a:rPr lang="en-US" altLang="zh-CN" sz="1600" dirty="0"/>
              <a:t> .</a:t>
            </a:r>
            <a:r>
              <a:rPr lang="en-US" altLang="zh-CN" sz="24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Arabic Typesetting" panose="03020402040406030203" pitchFamily="66" charset="-78"/>
              </a:rPr>
              <a:t>Click here to add your text</a:t>
            </a:r>
            <a:endParaRPr lang="zh-CN" altLang="en-US" sz="3600" dirty="0">
              <a:latin typeface="站酷小薇LOGO体" panose="02010600010101010101" pitchFamily="2" charset="-122"/>
              <a:ea typeface="站酷小薇LOGO体" panose="02010600010101010101" pitchFamily="2" charset="-122"/>
              <a:cs typeface="Arabic Typesetting" panose="03020402040406030203" pitchFamily="66" charset="-7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C8C275D-6719-4B5B-B8FD-76F2D1A15678}"/>
              </a:ext>
            </a:extLst>
          </p:cNvPr>
          <p:cNvSpPr txBox="1"/>
          <p:nvPr/>
        </p:nvSpPr>
        <p:spPr>
          <a:xfrm>
            <a:off x="1314447" y="3730466"/>
            <a:ext cx="5648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04</a:t>
            </a:r>
            <a:r>
              <a:rPr lang="en-US" altLang="zh-CN" sz="1600" dirty="0"/>
              <a:t> .</a:t>
            </a:r>
            <a:r>
              <a:rPr lang="en-US" altLang="zh-CN" sz="2400" dirty="0">
                <a:latin typeface="站酷小薇LOGO体" panose="02010600010101010101" pitchFamily="2" charset="-122"/>
                <a:ea typeface="站酷小薇LOGO体" panose="02010600010101010101" pitchFamily="2" charset="-122"/>
                <a:cs typeface="Arabic Typesetting" panose="03020402040406030203" pitchFamily="66" charset="-78"/>
              </a:rPr>
              <a:t>Click here to add your text</a:t>
            </a:r>
            <a:endParaRPr lang="zh-CN" altLang="en-US" sz="3600" dirty="0">
              <a:latin typeface="站酷小薇LOGO体" panose="02010600010101010101" pitchFamily="2" charset="-122"/>
              <a:ea typeface="站酷小薇LOGO体" panose="02010600010101010101" pitchFamily="2" charset="-122"/>
              <a:cs typeface="Arabic Typesetting" panose="03020402040406030203" pitchFamily="66" charset="-78"/>
            </a:endParaRP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xmlns="" id="{87EDCA17-0A9E-4287-BBEF-C4CF6605048E}"/>
              </a:ext>
            </a:extLst>
          </p:cNvPr>
          <p:cNvCxnSpPr>
            <a:cxnSpLocks/>
          </p:cNvCxnSpPr>
          <p:nvPr/>
        </p:nvCxnSpPr>
        <p:spPr>
          <a:xfrm>
            <a:off x="1447800" y="2177222"/>
            <a:ext cx="4219575" cy="4004"/>
          </a:xfrm>
          <a:prstGeom prst="straightConnector1">
            <a:avLst/>
          </a:prstGeom>
          <a:ln w="28575">
            <a:solidFill>
              <a:schemeClr val="tx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xmlns="" id="{C3D96725-5FDF-4619-8305-74F7D3DD2BCE}"/>
              </a:ext>
            </a:extLst>
          </p:cNvPr>
          <p:cNvCxnSpPr>
            <a:cxnSpLocks/>
          </p:cNvCxnSpPr>
          <p:nvPr/>
        </p:nvCxnSpPr>
        <p:spPr>
          <a:xfrm>
            <a:off x="1447799" y="2837979"/>
            <a:ext cx="4219575" cy="4004"/>
          </a:xfrm>
          <a:prstGeom prst="straightConnector1">
            <a:avLst/>
          </a:prstGeom>
          <a:ln w="28575">
            <a:solidFill>
              <a:schemeClr val="tx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xmlns="" id="{45876BF0-EE6A-4BB7-9191-40B2BF2D2806}"/>
              </a:ext>
            </a:extLst>
          </p:cNvPr>
          <p:cNvCxnSpPr>
            <a:cxnSpLocks/>
          </p:cNvCxnSpPr>
          <p:nvPr/>
        </p:nvCxnSpPr>
        <p:spPr>
          <a:xfrm>
            <a:off x="1447799" y="3654029"/>
            <a:ext cx="4219575" cy="4004"/>
          </a:xfrm>
          <a:prstGeom prst="straightConnector1">
            <a:avLst/>
          </a:prstGeom>
          <a:ln w="28575">
            <a:solidFill>
              <a:schemeClr val="tx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xmlns="" id="{4CDEA440-75F7-4773-975D-8CFBE82E2DAD}"/>
              </a:ext>
            </a:extLst>
          </p:cNvPr>
          <p:cNvCxnSpPr>
            <a:cxnSpLocks/>
          </p:cNvCxnSpPr>
          <p:nvPr/>
        </p:nvCxnSpPr>
        <p:spPr>
          <a:xfrm>
            <a:off x="1447798" y="4376737"/>
            <a:ext cx="4219575" cy="4004"/>
          </a:xfrm>
          <a:prstGeom prst="straightConnector1">
            <a:avLst/>
          </a:prstGeom>
          <a:ln w="28575">
            <a:solidFill>
              <a:schemeClr val="tx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37A5AC01-2139-4DC4-B24D-A1956481D438}"/>
              </a:ext>
            </a:extLst>
          </p:cNvPr>
          <p:cNvSpPr/>
          <p:nvPr/>
        </p:nvSpPr>
        <p:spPr>
          <a:xfrm>
            <a:off x="5981699" y="0"/>
            <a:ext cx="6210299" cy="6858002"/>
          </a:xfrm>
          <a:custGeom>
            <a:avLst/>
            <a:gdLst>
              <a:gd name="connsiteX0" fmla="*/ 2143125 w 6210299"/>
              <a:gd name="connsiteY0" fmla="*/ 0 h 6858002"/>
              <a:gd name="connsiteX1" fmla="*/ 2143125 w 6210299"/>
              <a:gd name="connsiteY1" fmla="*/ 2 h 6858002"/>
              <a:gd name="connsiteX2" fmla="*/ 6210299 w 6210299"/>
              <a:gd name="connsiteY2" fmla="*/ 2 h 6858002"/>
              <a:gd name="connsiteX3" fmla="*/ 6210299 w 6210299"/>
              <a:gd name="connsiteY3" fmla="*/ 6858002 h 6858002"/>
              <a:gd name="connsiteX4" fmla="*/ 2143124 w 6210299"/>
              <a:gd name="connsiteY4" fmla="*/ 6858002 h 6858002"/>
              <a:gd name="connsiteX5" fmla="*/ 2143124 w 6210299"/>
              <a:gd name="connsiteY5" fmla="*/ 6857999 h 6858002"/>
              <a:gd name="connsiteX6" fmla="*/ 0 w 6210299"/>
              <a:gd name="connsiteY6" fmla="*/ 6857999 h 6858002"/>
              <a:gd name="connsiteX7" fmla="*/ 2143124 w 6210299"/>
              <a:gd name="connsiteY7" fmla="*/ 3 h 6858002"/>
              <a:gd name="connsiteX8" fmla="*/ 2143124 w 6210299"/>
              <a:gd name="connsiteY8" fmla="*/ 2 h 6858002"/>
              <a:gd name="connsiteX9" fmla="*/ 2143125 w 6210299"/>
              <a:gd name="connsiteY9" fmla="*/ 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0299" h="6858002">
                <a:moveTo>
                  <a:pt x="2143125" y="0"/>
                </a:moveTo>
                <a:lnTo>
                  <a:pt x="2143125" y="2"/>
                </a:lnTo>
                <a:lnTo>
                  <a:pt x="6210299" y="2"/>
                </a:lnTo>
                <a:lnTo>
                  <a:pt x="6210299" y="6858002"/>
                </a:lnTo>
                <a:lnTo>
                  <a:pt x="2143124" y="6858002"/>
                </a:lnTo>
                <a:lnTo>
                  <a:pt x="2143124" y="6857999"/>
                </a:lnTo>
                <a:lnTo>
                  <a:pt x="0" y="6857999"/>
                </a:lnTo>
                <a:lnTo>
                  <a:pt x="2143124" y="3"/>
                </a:lnTo>
                <a:lnTo>
                  <a:pt x="2143124" y="2"/>
                </a:lnTo>
                <a:lnTo>
                  <a:pt x="2143125" y="2"/>
                </a:ln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75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B609C42-7EBE-4A9D-8C11-04C5B0407087}"/>
              </a:ext>
            </a:extLst>
          </p:cNvPr>
          <p:cNvSpPr/>
          <p:nvPr/>
        </p:nvSpPr>
        <p:spPr>
          <a:xfrm>
            <a:off x="1095375" y="457199"/>
            <a:ext cx="10182225" cy="56673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804B0347-ADCE-4AFA-9A33-AEBCDBFD37D3}"/>
              </a:ext>
            </a:extLst>
          </p:cNvPr>
          <p:cNvSpPr/>
          <p:nvPr/>
        </p:nvSpPr>
        <p:spPr>
          <a:xfrm>
            <a:off x="1533529" y="871536"/>
            <a:ext cx="1476375" cy="1476375"/>
          </a:xfrm>
          <a:prstGeom prst="ellipse">
            <a:avLst/>
          </a:prstGeom>
          <a:solidFill>
            <a:srgbClr val="FFF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01</a:t>
            </a:r>
            <a:endParaRPr lang="zh-CN" altLang="en-US" sz="6000" dirty="0">
              <a:solidFill>
                <a:schemeClr val="tx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xmlns="" id="{5A0B1A71-3E4F-4817-834C-A864B6143C67}"/>
              </a:ext>
            </a:extLst>
          </p:cNvPr>
          <p:cNvCxnSpPr>
            <a:cxnSpLocks/>
          </p:cNvCxnSpPr>
          <p:nvPr/>
        </p:nvCxnSpPr>
        <p:spPr>
          <a:xfrm flipH="1">
            <a:off x="4362453" y="457198"/>
            <a:ext cx="1" cy="2305052"/>
          </a:xfrm>
          <a:prstGeom prst="straightConnector1">
            <a:avLst/>
          </a:prstGeom>
          <a:ln w="28575">
            <a:solidFill>
              <a:srgbClr val="FFFFF5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xmlns="" id="{6173E0F8-3CA5-4786-A975-FCAA86CC0FE0}"/>
              </a:ext>
            </a:extLst>
          </p:cNvPr>
          <p:cNvCxnSpPr>
            <a:cxnSpLocks/>
          </p:cNvCxnSpPr>
          <p:nvPr/>
        </p:nvCxnSpPr>
        <p:spPr>
          <a:xfrm flipH="1">
            <a:off x="8020050" y="457198"/>
            <a:ext cx="1" cy="2305052"/>
          </a:xfrm>
          <a:prstGeom prst="straightConnector1">
            <a:avLst/>
          </a:prstGeom>
          <a:ln w="28575">
            <a:solidFill>
              <a:srgbClr val="FFFFF5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xmlns="" id="{9D57476A-763E-4B46-A94D-24144F1AACDE}"/>
              </a:ext>
            </a:extLst>
          </p:cNvPr>
          <p:cNvCxnSpPr>
            <a:cxnSpLocks/>
          </p:cNvCxnSpPr>
          <p:nvPr/>
        </p:nvCxnSpPr>
        <p:spPr>
          <a:xfrm flipH="1">
            <a:off x="4972049" y="3790945"/>
            <a:ext cx="1" cy="2305052"/>
          </a:xfrm>
          <a:prstGeom prst="straightConnector1">
            <a:avLst/>
          </a:prstGeom>
          <a:ln w="28575">
            <a:solidFill>
              <a:srgbClr val="FFFFF5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xmlns="" id="{AD035657-A961-4A05-80EA-DCFDBA5F9E3C}"/>
              </a:ext>
            </a:extLst>
          </p:cNvPr>
          <p:cNvCxnSpPr>
            <a:cxnSpLocks/>
          </p:cNvCxnSpPr>
          <p:nvPr/>
        </p:nvCxnSpPr>
        <p:spPr>
          <a:xfrm flipH="1">
            <a:off x="8439153" y="3819522"/>
            <a:ext cx="1" cy="2305052"/>
          </a:xfrm>
          <a:prstGeom prst="straightConnector1">
            <a:avLst/>
          </a:prstGeom>
          <a:ln w="28575">
            <a:solidFill>
              <a:srgbClr val="FFFFF5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9492053-4A8B-4DA1-B424-D71BDFE4BC71}"/>
              </a:ext>
            </a:extLst>
          </p:cNvPr>
          <p:cNvSpPr txBox="1"/>
          <p:nvPr/>
        </p:nvSpPr>
        <p:spPr>
          <a:xfrm>
            <a:off x="4791078" y="886362"/>
            <a:ext cx="2600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企业发展史，超为公司的发源从</a:t>
            </a:r>
            <a:r>
              <a:rPr lang="en-US" altLang="zh-CN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1990</a:t>
            </a:r>
            <a:r>
              <a:rPr lang="zh-CN" altLang="en-US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开始说明的愿景等待眼泪的回来慢一天我眼睛啦啦啦在窝里不园区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6D0F6FD-0E44-4134-9EA1-A02F66FFDC34}"/>
              </a:ext>
            </a:extLst>
          </p:cNvPr>
          <p:cNvSpPr txBox="1"/>
          <p:nvPr/>
        </p:nvSpPr>
        <p:spPr>
          <a:xfrm>
            <a:off x="8558216" y="3896262"/>
            <a:ext cx="2600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企业发展史，超为公司的发源从</a:t>
            </a:r>
            <a:r>
              <a:rPr lang="en-US" altLang="zh-CN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1990</a:t>
            </a:r>
            <a:r>
              <a:rPr lang="zh-CN" altLang="en-US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开始说明的愿景等待眼泪的回来慢一天我眼睛啦啦啦在窝里不园区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07BBA4F-1C99-49FC-92D4-658806AB528A}"/>
              </a:ext>
            </a:extLst>
          </p:cNvPr>
          <p:cNvSpPr txBox="1"/>
          <p:nvPr/>
        </p:nvSpPr>
        <p:spPr>
          <a:xfrm>
            <a:off x="8210553" y="881729"/>
            <a:ext cx="2600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企业发展史，超为公司的发源从</a:t>
            </a:r>
            <a:r>
              <a:rPr lang="en-US" altLang="zh-CN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1990</a:t>
            </a:r>
            <a:r>
              <a:rPr lang="zh-CN" altLang="en-US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开始说明的愿景等待眼泪的回来慢一天我眼睛啦啦啦在窝里不园区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302D8A9-AEA2-4954-95BD-55D81C03CB2A}"/>
              </a:ext>
            </a:extLst>
          </p:cNvPr>
          <p:cNvSpPr txBox="1"/>
          <p:nvPr/>
        </p:nvSpPr>
        <p:spPr>
          <a:xfrm>
            <a:off x="5262566" y="3986480"/>
            <a:ext cx="2600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企业发展史，超为公司的发源从</a:t>
            </a:r>
            <a:r>
              <a:rPr lang="en-US" altLang="zh-CN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1990</a:t>
            </a:r>
            <a:r>
              <a:rPr lang="zh-CN" altLang="en-US" sz="16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开始说明的愿景等待眼泪的回来慢一天我眼睛啦啦啦在窝里不园区</a:t>
            </a:r>
            <a:endParaRPr lang="zh-CN" altLang="en-US" sz="1600" dirty="0"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33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5364297-C53F-4F78-BABA-D3344773F726}"/>
              </a:ext>
            </a:extLst>
          </p:cNvPr>
          <p:cNvSpPr/>
          <p:nvPr/>
        </p:nvSpPr>
        <p:spPr>
          <a:xfrm>
            <a:off x="0" y="66675"/>
            <a:ext cx="3429000" cy="67913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A66D3442-0BC1-44D7-AEFA-8532A2210452}"/>
              </a:ext>
            </a:extLst>
          </p:cNvPr>
          <p:cNvSpPr/>
          <p:nvPr/>
        </p:nvSpPr>
        <p:spPr>
          <a:xfrm>
            <a:off x="180975" y="200025"/>
            <a:ext cx="2076450" cy="2076450"/>
          </a:xfrm>
          <a:prstGeom prst="ellipse">
            <a:avLst/>
          </a:prstGeom>
          <a:solidFill>
            <a:srgbClr val="FFF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chemeClr val="tx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02</a:t>
            </a:r>
            <a:endParaRPr lang="zh-CN" altLang="en-US" sz="8000" dirty="0">
              <a:solidFill>
                <a:schemeClr val="tx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EF342891-E1D0-4A87-97A5-420C51A50AF6}"/>
              </a:ext>
            </a:extLst>
          </p:cNvPr>
          <p:cNvSpPr/>
          <p:nvPr/>
        </p:nvSpPr>
        <p:spPr>
          <a:xfrm>
            <a:off x="2832497" y="828401"/>
            <a:ext cx="8343900" cy="5186363"/>
          </a:xfrm>
          <a:prstGeom prst="roundRect">
            <a:avLst>
              <a:gd name="adj" fmla="val 2158"/>
            </a:avLst>
          </a:prstGeom>
          <a:solidFill>
            <a:srgbClr val="FFFFF5"/>
          </a:solidFill>
          <a:ln w="19050">
            <a:solidFill>
              <a:schemeClr val="tx1"/>
            </a:solidFill>
          </a:ln>
          <a:effectLst>
            <a:outerShdw blurRad="4191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9A9F75D8-75A7-46B9-BA87-E75A527809D7}"/>
              </a:ext>
            </a:extLst>
          </p:cNvPr>
          <p:cNvCxnSpPr>
            <a:cxnSpLocks/>
          </p:cNvCxnSpPr>
          <p:nvPr/>
        </p:nvCxnSpPr>
        <p:spPr>
          <a:xfrm>
            <a:off x="4260056" y="855462"/>
            <a:ext cx="66675" cy="5147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142567C0-4966-458B-A4AE-F3C941EF3ED0}"/>
              </a:ext>
            </a:extLst>
          </p:cNvPr>
          <p:cNvSpPr/>
          <p:nvPr/>
        </p:nvSpPr>
        <p:spPr>
          <a:xfrm flipH="1">
            <a:off x="4040980" y="1320996"/>
            <a:ext cx="504825" cy="5048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C1D41E71-9672-4828-954F-2BE6E155F351}"/>
              </a:ext>
            </a:extLst>
          </p:cNvPr>
          <p:cNvSpPr/>
          <p:nvPr/>
        </p:nvSpPr>
        <p:spPr>
          <a:xfrm flipH="1">
            <a:off x="4040980" y="2452586"/>
            <a:ext cx="504825" cy="5048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9A5682BD-EC26-4267-8382-05354FA8B4DC}"/>
              </a:ext>
            </a:extLst>
          </p:cNvPr>
          <p:cNvSpPr/>
          <p:nvPr/>
        </p:nvSpPr>
        <p:spPr>
          <a:xfrm flipH="1">
            <a:off x="4040980" y="3584176"/>
            <a:ext cx="504825" cy="5048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907ED633-85AD-4E73-B61A-0AD4FD4176A1}"/>
              </a:ext>
            </a:extLst>
          </p:cNvPr>
          <p:cNvSpPr/>
          <p:nvPr/>
        </p:nvSpPr>
        <p:spPr>
          <a:xfrm flipH="1">
            <a:off x="4040980" y="4715766"/>
            <a:ext cx="504825" cy="5048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7955821C-EB8A-47E6-B5F9-9B7DE5089AC8}"/>
              </a:ext>
            </a:extLst>
          </p:cNvPr>
          <p:cNvSpPr txBox="1"/>
          <p:nvPr/>
        </p:nvSpPr>
        <p:spPr>
          <a:xfrm>
            <a:off x="5074443" y="1216220"/>
            <a:ext cx="3860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超为发展史，超为是自从</a:t>
            </a:r>
            <a:r>
              <a:rPr lang="en-US" altLang="zh-CN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1990</a:t>
            </a:r>
            <a:r>
              <a:rPr lang="zh-CN" altLang="en-US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年就上市的中美韩国公司。磁公司上市之后就引起轰动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DAF2B4E-C700-4C32-94B4-32334E7643FE}"/>
              </a:ext>
            </a:extLst>
          </p:cNvPr>
          <p:cNvSpPr txBox="1"/>
          <p:nvPr/>
        </p:nvSpPr>
        <p:spPr>
          <a:xfrm>
            <a:off x="5135795" y="2347625"/>
            <a:ext cx="3860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超为发展史，超为是自从</a:t>
            </a:r>
            <a:r>
              <a:rPr lang="en-US" altLang="zh-CN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1990</a:t>
            </a:r>
            <a:r>
              <a:rPr lang="zh-CN" altLang="en-US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年就上市的中美韩国公司。磁公司上市之后就引起轰动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A12350C-28EB-4D76-9F35-0CE55F94699F}"/>
              </a:ext>
            </a:extLst>
          </p:cNvPr>
          <p:cNvSpPr txBox="1"/>
          <p:nvPr/>
        </p:nvSpPr>
        <p:spPr>
          <a:xfrm>
            <a:off x="5135795" y="3506092"/>
            <a:ext cx="3860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超为发展史，超为是自从</a:t>
            </a:r>
            <a:r>
              <a:rPr lang="en-US" altLang="zh-CN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1990</a:t>
            </a:r>
            <a:r>
              <a:rPr lang="zh-CN" altLang="en-US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年就上市的中美韩国公司。磁公司上市之后就引起轰动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328D3CA-8012-421F-B139-2DEE5F4BA6E3}"/>
              </a:ext>
            </a:extLst>
          </p:cNvPr>
          <p:cNvSpPr txBox="1"/>
          <p:nvPr/>
        </p:nvSpPr>
        <p:spPr>
          <a:xfrm>
            <a:off x="5135795" y="4552679"/>
            <a:ext cx="3860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超为发展史，超为是自从</a:t>
            </a:r>
            <a:r>
              <a:rPr lang="en-US" altLang="zh-CN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1990</a:t>
            </a:r>
            <a:r>
              <a:rPr lang="zh-CN" altLang="en-US" sz="16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年就上市的中美韩国公司。磁公司上市之后就引起轰动</a:t>
            </a:r>
          </a:p>
        </p:txBody>
      </p:sp>
    </p:spTree>
    <p:extLst>
      <p:ext uri="{BB962C8B-B14F-4D97-AF65-F5344CB8AC3E}">
        <p14:creationId xmlns:p14="http://schemas.microsoft.com/office/powerpoint/2010/main" val="20958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2DF7B3A2-5E93-4DCC-AC06-C6C763A3F144}"/>
              </a:ext>
            </a:extLst>
          </p:cNvPr>
          <p:cNvCxnSpPr>
            <a:cxnSpLocks/>
          </p:cNvCxnSpPr>
          <p:nvPr/>
        </p:nvCxnSpPr>
        <p:spPr>
          <a:xfrm flipV="1">
            <a:off x="2857500" y="1171577"/>
            <a:ext cx="0" cy="4781548"/>
          </a:xfrm>
          <a:prstGeom prst="straightConnector1">
            <a:avLst/>
          </a:prstGeom>
          <a:ln w="19050">
            <a:solidFill>
              <a:schemeClr val="tx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ACCD1F1D-C9B2-4DD1-B30F-3A6C82019892}"/>
              </a:ext>
            </a:extLst>
          </p:cNvPr>
          <p:cNvSpPr/>
          <p:nvPr/>
        </p:nvSpPr>
        <p:spPr>
          <a:xfrm>
            <a:off x="761997" y="1047749"/>
            <a:ext cx="1828800" cy="1828801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solidFill>
                  <a:srgbClr val="FFFFF5"/>
                </a:solidFill>
              </a:rPr>
              <a:t>03</a:t>
            </a:r>
            <a:endParaRPr lang="zh-CN" altLang="en-US" sz="5400" dirty="0">
              <a:solidFill>
                <a:srgbClr val="FFFFF5"/>
              </a:solidFill>
            </a:endParaRPr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xmlns="" id="{1D50DE30-FE58-4A4A-B07D-59CC8A2F0102}"/>
              </a:ext>
            </a:extLst>
          </p:cNvPr>
          <p:cNvCxnSpPr>
            <a:cxnSpLocks/>
          </p:cNvCxnSpPr>
          <p:nvPr/>
        </p:nvCxnSpPr>
        <p:spPr>
          <a:xfrm flipV="1">
            <a:off x="7629525" y="1171577"/>
            <a:ext cx="0" cy="4781548"/>
          </a:xfrm>
          <a:prstGeom prst="straightConnector1">
            <a:avLst/>
          </a:prstGeom>
          <a:ln w="19050">
            <a:solidFill>
              <a:schemeClr val="tx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1B44723-793D-4167-BF58-D5D345CAABCC}"/>
              </a:ext>
            </a:extLst>
          </p:cNvPr>
          <p:cNvSpPr txBox="1"/>
          <p:nvPr/>
        </p:nvSpPr>
        <p:spPr>
          <a:xfrm>
            <a:off x="3267075" y="1323975"/>
            <a:ext cx="3943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1.</a:t>
            </a:r>
            <a:r>
              <a:rPr lang="zh-CN" altLang="en-US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超为自从</a:t>
            </a:r>
            <a:r>
              <a:rPr lang="en-US" altLang="zh-CN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2000</a:t>
            </a:r>
            <a:r>
              <a:rPr lang="zh-CN" altLang="en-US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年上市之后就迅速成为国内的科技发展头把交椅，这不仅仅是科大员工的进步，更是全国人民的进步。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CA895E1-294C-4B62-92D9-0E908EF0D469}"/>
              </a:ext>
            </a:extLst>
          </p:cNvPr>
          <p:cNvSpPr txBox="1"/>
          <p:nvPr/>
        </p:nvSpPr>
        <p:spPr>
          <a:xfrm>
            <a:off x="3267075" y="3952875"/>
            <a:ext cx="3943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2.</a:t>
            </a:r>
            <a:r>
              <a:rPr lang="zh-CN" altLang="en-US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超为自从</a:t>
            </a:r>
            <a:r>
              <a:rPr lang="en-US" altLang="zh-CN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2000</a:t>
            </a:r>
            <a:r>
              <a:rPr lang="zh-CN" altLang="en-US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年上市之后就迅速成为国内的科技发展头把交椅，这不仅仅是科大员工的进步，更是全国人民的进步。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B02F0D3-630E-489D-AD6E-78D4C0F34CDE}"/>
              </a:ext>
            </a:extLst>
          </p:cNvPr>
          <p:cNvSpPr txBox="1"/>
          <p:nvPr/>
        </p:nvSpPr>
        <p:spPr>
          <a:xfrm>
            <a:off x="7877175" y="3952875"/>
            <a:ext cx="3943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4.</a:t>
            </a:r>
            <a:r>
              <a:rPr lang="zh-CN" altLang="en-US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超为自从</a:t>
            </a:r>
            <a:r>
              <a:rPr lang="en-US" altLang="zh-CN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2000</a:t>
            </a:r>
            <a:r>
              <a:rPr lang="zh-CN" altLang="en-US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年上市之后就迅速成为国内的科技发展头把交椅，这不仅仅是科大员工的进步，更是全国人民的进步。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84641E8-A1F0-439B-BFC5-383899A0BCA0}"/>
              </a:ext>
            </a:extLst>
          </p:cNvPr>
          <p:cNvSpPr txBox="1"/>
          <p:nvPr/>
        </p:nvSpPr>
        <p:spPr>
          <a:xfrm>
            <a:off x="7877175" y="1323975"/>
            <a:ext cx="3943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3.</a:t>
            </a:r>
            <a:r>
              <a:rPr lang="zh-CN" altLang="en-US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超为自从</a:t>
            </a:r>
            <a:r>
              <a:rPr lang="en-US" altLang="zh-CN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2000</a:t>
            </a:r>
            <a:r>
              <a:rPr lang="zh-CN" altLang="en-US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年上市之后就迅速成为国内的科技发展头把交椅，这不仅仅是科大员工的进步，更是全国人民的进步。</a:t>
            </a:r>
          </a:p>
        </p:txBody>
      </p:sp>
    </p:spTree>
    <p:extLst>
      <p:ext uri="{BB962C8B-B14F-4D97-AF65-F5344CB8AC3E}">
        <p14:creationId xmlns:p14="http://schemas.microsoft.com/office/powerpoint/2010/main" val="8590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85B2423-6A72-44DA-91BD-DF46EDCC0867}"/>
              </a:ext>
            </a:extLst>
          </p:cNvPr>
          <p:cNvSpPr/>
          <p:nvPr/>
        </p:nvSpPr>
        <p:spPr>
          <a:xfrm>
            <a:off x="1698810" y="997565"/>
            <a:ext cx="9108143" cy="4688540"/>
          </a:xfrm>
          <a:custGeom>
            <a:avLst/>
            <a:gdLst>
              <a:gd name="connsiteX0" fmla="*/ 1739154 w 8256494"/>
              <a:gd name="connsiteY0" fmla="*/ 0 h 4267200"/>
              <a:gd name="connsiteX1" fmla="*/ 8256494 w 8256494"/>
              <a:gd name="connsiteY1" fmla="*/ 0 h 4267200"/>
              <a:gd name="connsiteX2" fmla="*/ 6517340 w 8256494"/>
              <a:gd name="connsiteY2" fmla="*/ 4267200 h 4267200"/>
              <a:gd name="connsiteX3" fmla="*/ 0 w 8256494"/>
              <a:gd name="connsiteY3" fmla="*/ 42672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6494" h="4267200">
                <a:moveTo>
                  <a:pt x="1739154" y="0"/>
                </a:moveTo>
                <a:lnTo>
                  <a:pt x="8256494" y="0"/>
                </a:lnTo>
                <a:lnTo>
                  <a:pt x="6517340" y="4267200"/>
                </a:lnTo>
                <a:lnTo>
                  <a:pt x="0" y="42672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F6B04975-5489-414F-876A-A4B42969D874}"/>
              </a:ext>
            </a:extLst>
          </p:cNvPr>
          <p:cNvSpPr/>
          <p:nvPr/>
        </p:nvSpPr>
        <p:spPr>
          <a:xfrm>
            <a:off x="727671" y="416618"/>
            <a:ext cx="1660533" cy="1678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46E4F61-DC5C-49CD-91C1-787A645611EC}"/>
              </a:ext>
            </a:extLst>
          </p:cNvPr>
          <p:cNvSpPr txBox="1"/>
          <p:nvPr/>
        </p:nvSpPr>
        <p:spPr>
          <a:xfrm>
            <a:off x="1081392" y="710230"/>
            <a:ext cx="9530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04</a:t>
            </a:r>
            <a:endParaRPr lang="zh-CN" altLang="en-US" sz="5400" dirty="0">
              <a:solidFill>
                <a:srgbClr val="FFFFF5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43DBA7E-34BC-476F-A4E1-91CFE953A8D3}"/>
              </a:ext>
            </a:extLst>
          </p:cNvPr>
          <p:cNvSpPr txBox="1"/>
          <p:nvPr/>
        </p:nvSpPr>
        <p:spPr>
          <a:xfrm>
            <a:off x="3318416" y="1709777"/>
            <a:ext cx="3030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1.</a:t>
            </a:r>
            <a:r>
              <a:rPr lang="zh-CN" altLang="en-US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超为集团的上市迅速引起了广大市场的轰动，这不仅仅是超为的成功更是全中国的成功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BDFF8C8-48EA-4631-A794-E35C36DE54B1}"/>
              </a:ext>
            </a:extLst>
          </p:cNvPr>
          <p:cNvSpPr txBox="1"/>
          <p:nvPr/>
        </p:nvSpPr>
        <p:spPr>
          <a:xfrm>
            <a:off x="7079083" y="1696269"/>
            <a:ext cx="3030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2.</a:t>
            </a:r>
            <a:r>
              <a:rPr lang="zh-CN" altLang="en-US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超为集团的上市迅速引起了广大市场的轰动，这不仅仅是超为的成功更是全中国的成功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C9CBF74-9F78-4EF5-9593-9A4707716571}"/>
              </a:ext>
            </a:extLst>
          </p:cNvPr>
          <p:cNvSpPr txBox="1"/>
          <p:nvPr/>
        </p:nvSpPr>
        <p:spPr>
          <a:xfrm>
            <a:off x="6463553" y="3719672"/>
            <a:ext cx="3030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4.</a:t>
            </a:r>
            <a:r>
              <a:rPr lang="zh-CN" altLang="en-US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超为集团的上市迅速引起了广大市场的轰动，这不仅仅是超为的成功更是全中国的成功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E173E03-BB73-4251-8BD0-73265D6C2F17}"/>
              </a:ext>
            </a:extLst>
          </p:cNvPr>
          <p:cNvSpPr txBox="1"/>
          <p:nvPr/>
        </p:nvSpPr>
        <p:spPr>
          <a:xfrm>
            <a:off x="2519083" y="3782985"/>
            <a:ext cx="3030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3.</a:t>
            </a:r>
            <a:r>
              <a:rPr lang="zh-CN" altLang="en-US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超为集团的上市迅速引起了广大市场的轰动，这不仅仅是超为的成功更是全中国的成功</a:t>
            </a:r>
          </a:p>
        </p:txBody>
      </p:sp>
    </p:spTree>
    <p:extLst>
      <p:ext uri="{BB962C8B-B14F-4D97-AF65-F5344CB8AC3E}">
        <p14:creationId xmlns:p14="http://schemas.microsoft.com/office/powerpoint/2010/main" val="165866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EB59DEA-ABC4-490D-AE5F-764C0426C6AD}"/>
              </a:ext>
            </a:extLst>
          </p:cNvPr>
          <p:cNvSpPr/>
          <p:nvPr/>
        </p:nvSpPr>
        <p:spPr>
          <a:xfrm>
            <a:off x="1" y="0"/>
            <a:ext cx="6445624" cy="1667435"/>
          </a:xfrm>
          <a:custGeom>
            <a:avLst/>
            <a:gdLst>
              <a:gd name="connsiteX0" fmla="*/ 6445623 w 6445624"/>
              <a:gd name="connsiteY0" fmla="*/ 0 h 1801906"/>
              <a:gd name="connsiteX1" fmla="*/ 6445624 w 6445624"/>
              <a:gd name="connsiteY1" fmla="*/ 0 h 1801906"/>
              <a:gd name="connsiteX2" fmla="*/ 6445624 w 6445624"/>
              <a:gd name="connsiteY2" fmla="*/ 1801906 h 1801906"/>
              <a:gd name="connsiteX3" fmla="*/ 6445623 w 6445624"/>
              <a:gd name="connsiteY3" fmla="*/ 1801906 h 1801906"/>
              <a:gd name="connsiteX4" fmla="*/ 0 w 6445624"/>
              <a:gd name="connsiteY4" fmla="*/ 0 h 1801906"/>
              <a:gd name="connsiteX5" fmla="*/ 4643716 w 6445624"/>
              <a:gd name="connsiteY5" fmla="*/ 0 h 1801906"/>
              <a:gd name="connsiteX6" fmla="*/ 6445623 w 6445624"/>
              <a:gd name="connsiteY6" fmla="*/ 1801906 h 1801906"/>
              <a:gd name="connsiteX7" fmla="*/ 0 w 6445624"/>
              <a:gd name="connsiteY7" fmla="*/ 1801906 h 180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45624" h="1801906">
                <a:moveTo>
                  <a:pt x="6445623" y="0"/>
                </a:moveTo>
                <a:lnTo>
                  <a:pt x="6445624" y="0"/>
                </a:lnTo>
                <a:lnTo>
                  <a:pt x="6445624" y="1801906"/>
                </a:lnTo>
                <a:lnTo>
                  <a:pt x="6445623" y="1801906"/>
                </a:lnTo>
                <a:close/>
                <a:moveTo>
                  <a:pt x="0" y="0"/>
                </a:moveTo>
                <a:lnTo>
                  <a:pt x="4643716" y="0"/>
                </a:lnTo>
                <a:lnTo>
                  <a:pt x="6445623" y="1801906"/>
                </a:lnTo>
                <a:lnTo>
                  <a:pt x="0" y="18019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D42C4A0-D4A6-4CD3-83A4-830F5A95A900}"/>
              </a:ext>
            </a:extLst>
          </p:cNvPr>
          <p:cNvSpPr txBox="1"/>
          <p:nvPr/>
        </p:nvSpPr>
        <p:spPr>
          <a:xfrm>
            <a:off x="788894" y="325885"/>
            <a:ext cx="36307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FFFFF5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关于我们</a:t>
            </a: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xmlns="" id="{29916C2C-3005-4E90-BD70-38AC515FDCAD}"/>
              </a:ext>
            </a:extLst>
          </p:cNvPr>
          <p:cNvCxnSpPr>
            <a:cxnSpLocks/>
          </p:cNvCxnSpPr>
          <p:nvPr/>
        </p:nvCxnSpPr>
        <p:spPr>
          <a:xfrm>
            <a:off x="4231341" y="1801906"/>
            <a:ext cx="71718" cy="4957482"/>
          </a:xfrm>
          <a:prstGeom prst="straightConnector1">
            <a:avLst/>
          </a:prstGeom>
          <a:ln w="28575">
            <a:solidFill>
              <a:schemeClr val="tx1"/>
            </a:solidFill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xmlns="" id="{69BD2F68-76A8-417D-824B-EDA2AF485F39}"/>
              </a:ext>
            </a:extLst>
          </p:cNvPr>
          <p:cNvCxnSpPr>
            <a:cxnSpLocks/>
          </p:cNvCxnSpPr>
          <p:nvPr/>
        </p:nvCxnSpPr>
        <p:spPr>
          <a:xfrm>
            <a:off x="8534399" y="1801906"/>
            <a:ext cx="71718" cy="4957482"/>
          </a:xfrm>
          <a:prstGeom prst="straightConnector1">
            <a:avLst/>
          </a:prstGeom>
          <a:ln w="28575">
            <a:solidFill>
              <a:schemeClr val="tx1"/>
            </a:solidFill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B039705-8C8E-4404-A260-4BB3A9598DCF}"/>
              </a:ext>
            </a:extLst>
          </p:cNvPr>
          <p:cNvSpPr txBox="1"/>
          <p:nvPr/>
        </p:nvSpPr>
        <p:spPr>
          <a:xfrm>
            <a:off x="847164" y="2097740"/>
            <a:ext cx="25728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我们的文化是互相合作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EAF9EAE-9015-4707-BF29-56AE76ECAA43}"/>
              </a:ext>
            </a:extLst>
          </p:cNvPr>
          <p:cNvSpPr txBox="1"/>
          <p:nvPr/>
        </p:nvSpPr>
        <p:spPr>
          <a:xfrm>
            <a:off x="5109882" y="2097741"/>
            <a:ext cx="29045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我们的宗旨的为人民服务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8CB7691-C2AF-4D7D-AB56-E0B281275FE1}"/>
              </a:ext>
            </a:extLst>
          </p:cNvPr>
          <p:cNvSpPr txBox="1"/>
          <p:nvPr/>
        </p:nvSpPr>
        <p:spPr>
          <a:xfrm>
            <a:off x="9215714" y="2097740"/>
            <a:ext cx="2554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我们的方向是自我创新</a:t>
            </a:r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xmlns="" id="{8E608F54-0045-4A47-A6B7-C2B40DDE3B59}"/>
              </a:ext>
            </a:extLst>
          </p:cNvPr>
          <p:cNvSpPr/>
          <p:nvPr/>
        </p:nvSpPr>
        <p:spPr>
          <a:xfrm>
            <a:off x="85163" y="5647764"/>
            <a:ext cx="1353672" cy="1210236"/>
          </a:xfrm>
          <a:prstGeom prst="rtTriangle">
            <a:avLst/>
          </a:prstGeom>
          <a:solidFill>
            <a:srgbClr val="262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>
            <a:extLst>
              <a:ext uri="{FF2B5EF4-FFF2-40B4-BE49-F238E27FC236}">
                <a16:creationId xmlns:a16="http://schemas.microsoft.com/office/drawing/2014/main" xmlns="" id="{F13B8D61-0320-41B7-8270-FD4EA57F6DD7}"/>
              </a:ext>
            </a:extLst>
          </p:cNvPr>
          <p:cNvSpPr/>
          <p:nvPr/>
        </p:nvSpPr>
        <p:spPr>
          <a:xfrm rot="16200000">
            <a:off x="10824917" y="5490918"/>
            <a:ext cx="1380565" cy="1353600"/>
          </a:xfrm>
          <a:prstGeom prst="rtTriangle">
            <a:avLst/>
          </a:prstGeom>
          <a:solidFill>
            <a:srgbClr val="262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8EED4D3-B64C-4A8B-97E7-F0521448C665}"/>
              </a:ext>
            </a:extLst>
          </p:cNvPr>
          <p:cNvSpPr txBox="1"/>
          <p:nvPr/>
        </p:nvSpPr>
        <p:spPr>
          <a:xfrm>
            <a:off x="842685" y="3164541"/>
            <a:ext cx="277905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合作是我们超为一直遵守的信念，我们一直为之不懈奋斗。我们有自己的梦想去践行这个信念。因为我们相信坚持就会成功。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C95C466-8C95-47FD-992B-43CB1062F4E2}"/>
              </a:ext>
            </a:extLst>
          </p:cNvPr>
          <p:cNvSpPr txBox="1"/>
          <p:nvPr/>
        </p:nvSpPr>
        <p:spPr>
          <a:xfrm>
            <a:off x="4912587" y="3164541"/>
            <a:ext cx="277905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为人服务是我们超为一直遵守的信念，我们一直为之不懈奋斗。我们有自己的梦想去践行这个信念。因为我们相信坚持就会成功。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6B124B2-5477-4C3F-B232-EF503A2B5E5D}"/>
              </a:ext>
            </a:extLst>
          </p:cNvPr>
          <p:cNvSpPr txBox="1"/>
          <p:nvPr/>
        </p:nvSpPr>
        <p:spPr>
          <a:xfrm>
            <a:off x="8982489" y="3164541"/>
            <a:ext cx="277905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创新是我们超为一直遵守的信念，我们一直为之不懈奋斗。我们有自己的梦想去践行这个信念。因为我们相信坚持就会成功。</a:t>
            </a:r>
          </a:p>
        </p:txBody>
      </p:sp>
    </p:spTree>
    <p:extLst>
      <p:ext uri="{BB962C8B-B14F-4D97-AF65-F5344CB8AC3E}">
        <p14:creationId xmlns:p14="http://schemas.microsoft.com/office/powerpoint/2010/main" val="369537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xmlns="" id="{3E19F353-8F1B-4E73-9100-403EAD0EEB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362063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4117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73CF284-010E-4045-A127-5B4E70AA8F7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187CEFA-6802-4F1A-8851-0F86FBA389BE}"/>
              </a:ext>
            </a:extLst>
          </p:cNvPr>
          <p:cNvSpPr/>
          <p:nvPr/>
        </p:nvSpPr>
        <p:spPr>
          <a:xfrm>
            <a:off x="7362825" y="0"/>
            <a:ext cx="4885992" cy="68580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E977DDC-9B08-4813-BAC3-96056D997B59}"/>
              </a:ext>
            </a:extLst>
          </p:cNvPr>
          <p:cNvCxnSpPr>
            <a:cxnSpLocks/>
          </p:cNvCxnSpPr>
          <p:nvPr/>
        </p:nvCxnSpPr>
        <p:spPr>
          <a:xfrm>
            <a:off x="1616991" y="1271164"/>
            <a:ext cx="17629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C5E6EC7B-DC81-414A-806B-4C0546B2ACAB}"/>
              </a:ext>
            </a:extLst>
          </p:cNvPr>
          <p:cNvCxnSpPr>
            <a:cxnSpLocks/>
          </p:cNvCxnSpPr>
          <p:nvPr/>
        </p:nvCxnSpPr>
        <p:spPr>
          <a:xfrm>
            <a:off x="1616991" y="1261483"/>
            <a:ext cx="1762964" cy="0"/>
          </a:xfrm>
          <a:prstGeom prst="line">
            <a:avLst/>
          </a:prstGeom>
          <a:ln w="1905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箭头: 上弧形 17">
            <a:extLst>
              <a:ext uri="{FF2B5EF4-FFF2-40B4-BE49-F238E27FC236}">
                <a16:creationId xmlns:a16="http://schemas.microsoft.com/office/drawing/2014/main" xmlns="" id="{E9B45557-C42A-4E18-820E-F18A199E2158}"/>
              </a:ext>
            </a:extLst>
          </p:cNvPr>
          <p:cNvSpPr/>
          <p:nvPr/>
        </p:nvSpPr>
        <p:spPr>
          <a:xfrm>
            <a:off x="1867967" y="257244"/>
            <a:ext cx="1395585" cy="954107"/>
          </a:xfrm>
          <a:prstGeom prst="curved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2D370E5-F9BC-4A12-B9EC-EB6C8F728249}"/>
              </a:ext>
            </a:extLst>
          </p:cNvPr>
          <p:cNvSpPr txBox="1"/>
          <p:nvPr/>
        </p:nvSpPr>
        <p:spPr>
          <a:xfrm>
            <a:off x="1428033" y="257244"/>
            <a:ext cx="21218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     YOUR</a:t>
            </a:r>
          </a:p>
          <a:p>
            <a:r>
              <a:rPr lang="en-US" altLang="zh-CN" sz="2800" b="1" dirty="0"/>
              <a:t> COMPANY</a:t>
            </a:r>
            <a:endParaRPr lang="zh-CN" altLang="en-US" sz="2800" b="1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3C287E4D-F60E-4572-93C9-595F5A7B027F}"/>
              </a:ext>
            </a:extLst>
          </p:cNvPr>
          <p:cNvSpPr/>
          <p:nvPr/>
        </p:nvSpPr>
        <p:spPr>
          <a:xfrm>
            <a:off x="1607466" y="3006763"/>
            <a:ext cx="2121830" cy="212183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7F28DFE-C00E-4515-B45F-C0CA9AB4E925}"/>
              </a:ext>
            </a:extLst>
          </p:cNvPr>
          <p:cNvSpPr txBox="1"/>
          <p:nvPr/>
        </p:nvSpPr>
        <p:spPr>
          <a:xfrm>
            <a:off x="1721099" y="3429000"/>
            <a:ext cx="1894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2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   Thanks </a:t>
            </a:r>
          </a:p>
          <a:p>
            <a:r>
              <a:rPr lang="en-US" altLang="zh-CN" sz="3200" dirty="0">
                <a:solidFill>
                  <a:schemeClr val="bg2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 Just  do  it</a:t>
            </a:r>
            <a:endParaRPr lang="zh-CN" altLang="en-US" sz="3200" dirty="0">
              <a:solidFill>
                <a:schemeClr val="bg2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201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974</Words>
  <Application>Microsoft Office PowerPoint</Application>
  <PresentationFormat>宽屏</PresentationFormat>
  <Paragraphs>52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Algerian</vt:lpstr>
      <vt:lpstr>Arabic Typesetting</vt:lpstr>
      <vt:lpstr>Baskerville Old Face</vt:lpstr>
      <vt:lpstr>等线</vt:lpstr>
      <vt:lpstr>等线 Light</vt:lpstr>
      <vt:lpstr>宋体</vt:lpstr>
      <vt:lpstr>杨任东竹石体-Medium</vt:lpstr>
      <vt:lpstr>站酷小薇LOGO体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小小白</dc:creator>
  <cp:keywords>51PPT模板网</cp:keywords>
  <dc:description>www.51pptmoban.com</dc:description>
  <cp:lastModifiedBy>阳光 男孩</cp:lastModifiedBy>
  <cp:revision>43</cp:revision>
  <dcterms:created xsi:type="dcterms:W3CDTF">2019-08-07T07:46:55Z</dcterms:created>
  <dcterms:modified xsi:type="dcterms:W3CDTF">2019-08-11T02:38:48Z</dcterms:modified>
</cp:coreProperties>
</file>