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3" r:id="rId7"/>
    <p:sldId id="27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5F89"/>
    <a:srgbClr val="5E8FAC"/>
    <a:srgbClr val="347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7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638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451C6C-8D7F-4A28-B123-DFDBB38F899C}" type="datetimeFigureOut">
              <a:rPr lang="zh-CN" altLang="en-US" smtClean="0"/>
              <a:t>2019/8/13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3FB3D-B612-4D07-8154-C57AC9CAB9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072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010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6116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336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044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612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126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12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228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86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553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096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037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公众号：陈西设计之家。微信搜索即可，有更多免费原创开源</a:t>
            </a:r>
            <a:r>
              <a:rPr lang="en-US" altLang="zh-CN" dirty="0"/>
              <a:t>PPT</a:t>
            </a:r>
            <a:r>
              <a:rPr lang="zh-CN" altLang="en-US" dirty="0"/>
              <a:t>模版以及</a:t>
            </a:r>
            <a:r>
              <a:rPr lang="en-US" altLang="zh-CN" dirty="0"/>
              <a:t>PPT</a:t>
            </a:r>
            <a:r>
              <a:rPr lang="zh-CN" altLang="en-US" dirty="0"/>
              <a:t>教程，可随意转载。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3FB3D-B612-4D07-8154-C57AC9CAB94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40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82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1BC12E8-204E-426B-8D04-31EFD0EE0C4E}"/>
              </a:ext>
            </a:extLst>
          </p:cNvPr>
          <p:cNvSpPr/>
          <p:nvPr userDrawn="1"/>
        </p:nvSpPr>
        <p:spPr>
          <a:xfrm>
            <a:off x="-44094400" y="-20116800"/>
            <a:ext cx="1727200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69F10F3-40E5-4FDB-B6BC-D7BBDD5F7993}"/>
              </a:ext>
            </a:extLst>
          </p:cNvPr>
          <p:cNvSpPr/>
          <p:nvPr userDrawn="1"/>
        </p:nvSpPr>
        <p:spPr>
          <a:xfrm>
            <a:off x="55168800" y="24790400"/>
            <a:ext cx="1727200" cy="172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44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36C1149F-ABF7-4562-A77D-D4A3071AEF31}"/>
              </a:ext>
            </a:extLst>
          </p:cNvPr>
          <p:cNvSpPr/>
          <p:nvPr/>
        </p:nvSpPr>
        <p:spPr>
          <a:xfrm>
            <a:off x="0" y="87925"/>
            <a:ext cx="12192000" cy="3510116"/>
          </a:xfrm>
          <a:custGeom>
            <a:avLst/>
            <a:gdLst>
              <a:gd name="connsiteX0" fmla="*/ 0 w 12192000"/>
              <a:gd name="connsiteY0" fmla="*/ 0 h 3510116"/>
              <a:gd name="connsiteX1" fmla="*/ 12192000 w 12192000"/>
              <a:gd name="connsiteY1" fmla="*/ 0 h 3510116"/>
              <a:gd name="connsiteX2" fmla="*/ 12192000 w 12192000"/>
              <a:gd name="connsiteY2" fmla="*/ 3184545 h 3510116"/>
              <a:gd name="connsiteX3" fmla="*/ 12176637 w 12192000"/>
              <a:gd name="connsiteY3" fmla="*/ 3187495 h 3510116"/>
              <a:gd name="connsiteX4" fmla="*/ 11415252 w 12192000"/>
              <a:gd name="connsiteY4" fmla="*/ 3244645 h 3510116"/>
              <a:gd name="connsiteX5" fmla="*/ 9674942 w 12192000"/>
              <a:gd name="connsiteY5" fmla="*/ 3067665 h 3510116"/>
              <a:gd name="connsiteX6" fmla="*/ 7875639 w 12192000"/>
              <a:gd name="connsiteY6" fmla="*/ 3510116 h 3510116"/>
              <a:gd name="connsiteX7" fmla="*/ 6135329 w 12192000"/>
              <a:gd name="connsiteY7" fmla="*/ 3067665 h 3510116"/>
              <a:gd name="connsiteX8" fmla="*/ 4424518 w 12192000"/>
              <a:gd name="connsiteY8" fmla="*/ 3451123 h 3510116"/>
              <a:gd name="connsiteX9" fmla="*/ 3156155 w 12192000"/>
              <a:gd name="connsiteY9" fmla="*/ 3156155 h 3510116"/>
              <a:gd name="connsiteX10" fmla="*/ 1858297 w 12192000"/>
              <a:gd name="connsiteY10" fmla="*/ 3303639 h 3510116"/>
              <a:gd name="connsiteX11" fmla="*/ 60146 w 12192000"/>
              <a:gd name="connsiteY11" fmla="*/ 3184039 h 3510116"/>
              <a:gd name="connsiteX12" fmla="*/ 0 w 12192000"/>
              <a:gd name="connsiteY12" fmla="*/ 3156037 h 35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510116">
                <a:moveTo>
                  <a:pt x="0" y="0"/>
                </a:moveTo>
                <a:lnTo>
                  <a:pt x="12192000" y="0"/>
                </a:lnTo>
                <a:lnTo>
                  <a:pt x="12192000" y="3184545"/>
                </a:lnTo>
                <a:lnTo>
                  <a:pt x="12176637" y="3187495"/>
                </a:lnTo>
                <a:cubicBezTo>
                  <a:pt x="11938819" y="3224981"/>
                  <a:pt x="11673349" y="3237271"/>
                  <a:pt x="11415252" y="3244645"/>
                </a:cubicBezTo>
                <a:cubicBezTo>
                  <a:pt x="10899059" y="3259393"/>
                  <a:pt x="10264877" y="3023420"/>
                  <a:pt x="9674942" y="3067665"/>
                </a:cubicBezTo>
                <a:cubicBezTo>
                  <a:pt x="9085007" y="3111910"/>
                  <a:pt x="8465574" y="3510116"/>
                  <a:pt x="7875639" y="3510116"/>
                </a:cubicBezTo>
                <a:cubicBezTo>
                  <a:pt x="7285704" y="3510116"/>
                  <a:pt x="6710516" y="3077497"/>
                  <a:pt x="6135329" y="3067665"/>
                </a:cubicBezTo>
                <a:cubicBezTo>
                  <a:pt x="5560142" y="3057833"/>
                  <a:pt x="4921046" y="3436375"/>
                  <a:pt x="4424518" y="3451123"/>
                </a:cubicBezTo>
                <a:cubicBezTo>
                  <a:pt x="3927987" y="3465871"/>
                  <a:pt x="3583858" y="3180736"/>
                  <a:pt x="3156155" y="3156155"/>
                </a:cubicBezTo>
                <a:cubicBezTo>
                  <a:pt x="2728452" y="3131574"/>
                  <a:pt x="2448232" y="3357716"/>
                  <a:pt x="1858297" y="3303639"/>
                </a:cubicBezTo>
                <a:cubicBezTo>
                  <a:pt x="1415846" y="3263081"/>
                  <a:pt x="611137" y="3399504"/>
                  <a:pt x="60146" y="3184039"/>
                </a:cubicBezTo>
                <a:lnTo>
                  <a:pt x="0" y="3156037"/>
                </a:lnTo>
                <a:close/>
              </a:path>
            </a:pathLst>
          </a:custGeom>
          <a:solidFill>
            <a:srgbClr val="19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460F34B3-37D0-45C8-BFBD-071CD7E7C3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510116"/>
          </a:xfrm>
          <a:custGeom>
            <a:avLst/>
            <a:gdLst>
              <a:gd name="connsiteX0" fmla="*/ 0 w 12192000"/>
              <a:gd name="connsiteY0" fmla="*/ 0 h 3510116"/>
              <a:gd name="connsiteX1" fmla="*/ 12192000 w 12192000"/>
              <a:gd name="connsiteY1" fmla="*/ 0 h 3510116"/>
              <a:gd name="connsiteX2" fmla="*/ 12192000 w 12192000"/>
              <a:gd name="connsiteY2" fmla="*/ 3184545 h 3510116"/>
              <a:gd name="connsiteX3" fmla="*/ 12176637 w 12192000"/>
              <a:gd name="connsiteY3" fmla="*/ 3187495 h 3510116"/>
              <a:gd name="connsiteX4" fmla="*/ 11415252 w 12192000"/>
              <a:gd name="connsiteY4" fmla="*/ 3244645 h 3510116"/>
              <a:gd name="connsiteX5" fmla="*/ 9674942 w 12192000"/>
              <a:gd name="connsiteY5" fmla="*/ 3067665 h 3510116"/>
              <a:gd name="connsiteX6" fmla="*/ 7875639 w 12192000"/>
              <a:gd name="connsiteY6" fmla="*/ 3510116 h 3510116"/>
              <a:gd name="connsiteX7" fmla="*/ 6135329 w 12192000"/>
              <a:gd name="connsiteY7" fmla="*/ 3067665 h 3510116"/>
              <a:gd name="connsiteX8" fmla="*/ 4424519 w 12192000"/>
              <a:gd name="connsiteY8" fmla="*/ 3451123 h 3510116"/>
              <a:gd name="connsiteX9" fmla="*/ 3156155 w 12192000"/>
              <a:gd name="connsiteY9" fmla="*/ 3156155 h 3510116"/>
              <a:gd name="connsiteX10" fmla="*/ 1858297 w 12192000"/>
              <a:gd name="connsiteY10" fmla="*/ 3303639 h 3510116"/>
              <a:gd name="connsiteX11" fmla="*/ 60146 w 12192000"/>
              <a:gd name="connsiteY11" fmla="*/ 3184039 h 3510116"/>
              <a:gd name="connsiteX12" fmla="*/ 0 w 12192000"/>
              <a:gd name="connsiteY12" fmla="*/ 3156037 h 35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510116">
                <a:moveTo>
                  <a:pt x="0" y="0"/>
                </a:moveTo>
                <a:lnTo>
                  <a:pt x="12192000" y="0"/>
                </a:lnTo>
                <a:lnTo>
                  <a:pt x="12192000" y="3184545"/>
                </a:lnTo>
                <a:lnTo>
                  <a:pt x="12176637" y="3187495"/>
                </a:lnTo>
                <a:cubicBezTo>
                  <a:pt x="11938819" y="3224981"/>
                  <a:pt x="11673349" y="3237271"/>
                  <a:pt x="11415252" y="3244645"/>
                </a:cubicBezTo>
                <a:cubicBezTo>
                  <a:pt x="10899059" y="3259393"/>
                  <a:pt x="10264877" y="3023420"/>
                  <a:pt x="9674942" y="3067665"/>
                </a:cubicBezTo>
                <a:cubicBezTo>
                  <a:pt x="9085007" y="3111910"/>
                  <a:pt x="8465574" y="3510116"/>
                  <a:pt x="7875639" y="3510116"/>
                </a:cubicBezTo>
                <a:cubicBezTo>
                  <a:pt x="7285704" y="3510116"/>
                  <a:pt x="6710516" y="3077497"/>
                  <a:pt x="6135329" y="3067665"/>
                </a:cubicBezTo>
                <a:cubicBezTo>
                  <a:pt x="5560143" y="3057833"/>
                  <a:pt x="4921046" y="3436375"/>
                  <a:pt x="4424519" y="3451123"/>
                </a:cubicBezTo>
                <a:cubicBezTo>
                  <a:pt x="3927987" y="3465871"/>
                  <a:pt x="3583858" y="3180736"/>
                  <a:pt x="3156155" y="3156155"/>
                </a:cubicBezTo>
                <a:cubicBezTo>
                  <a:pt x="2728452" y="3131574"/>
                  <a:pt x="2448232" y="3357716"/>
                  <a:pt x="1858297" y="3303639"/>
                </a:cubicBezTo>
                <a:cubicBezTo>
                  <a:pt x="1415846" y="3263081"/>
                  <a:pt x="611137" y="3399504"/>
                  <a:pt x="60146" y="3184039"/>
                </a:cubicBezTo>
                <a:lnTo>
                  <a:pt x="0" y="3156037"/>
                </a:lnTo>
                <a:close/>
              </a:path>
            </a:pathLst>
          </a:custGeom>
          <a:ln w="3175">
            <a:noFill/>
          </a:ln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7DAF891-1FB5-4648-98AA-D2F12CFD809E}"/>
              </a:ext>
            </a:extLst>
          </p:cNvPr>
          <p:cNvSpPr txBox="1"/>
          <p:nvPr/>
        </p:nvSpPr>
        <p:spPr>
          <a:xfrm>
            <a:off x="5424487" y="3611893"/>
            <a:ext cx="1343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195F89"/>
                </a:solidFill>
                <a:latin typeface="Impact" panose="020B0806030902050204" pitchFamily="34" charset="0"/>
              </a:rPr>
              <a:t>2020</a:t>
            </a:r>
            <a:endParaRPr lang="zh-CN" altLang="en-US" sz="4000" dirty="0">
              <a:solidFill>
                <a:srgbClr val="195F89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F7E6B67-5029-44B5-93FB-CBE20C4664A2}"/>
              </a:ext>
            </a:extLst>
          </p:cNvPr>
          <p:cNvSpPr txBox="1"/>
          <p:nvPr/>
        </p:nvSpPr>
        <p:spPr>
          <a:xfrm>
            <a:off x="2359269" y="4343122"/>
            <a:ext cx="7473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商务风工作总结汇报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759D58A-3BF9-4007-AB8F-1ECDAA8AD68B}"/>
              </a:ext>
            </a:extLst>
          </p:cNvPr>
          <p:cNvSpPr txBox="1"/>
          <p:nvPr/>
        </p:nvSpPr>
        <p:spPr>
          <a:xfrm>
            <a:off x="2431143" y="5227863"/>
            <a:ext cx="7329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347193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347193"/>
                </a:solidFill>
              </a:rPr>
              <a:t>urna</a:t>
            </a:r>
            <a:r>
              <a:rPr lang="en-US" altLang="zh-CN" sz="1200" dirty="0">
                <a:solidFill>
                  <a:srgbClr val="347193"/>
                </a:solidFill>
              </a:rPr>
              <a:t>.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F4C824A-80A5-43AA-8DEA-1BC37A68FE36}"/>
              </a:ext>
            </a:extLst>
          </p:cNvPr>
          <p:cNvCxnSpPr/>
          <p:nvPr/>
        </p:nvCxnSpPr>
        <p:spPr>
          <a:xfrm>
            <a:off x="2559050" y="5148606"/>
            <a:ext cx="7073900" cy="0"/>
          </a:xfrm>
          <a:prstGeom prst="line">
            <a:avLst/>
          </a:prstGeom>
          <a:ln w="12700">
            <a:gradFill>
              <a:gsLst>
                <a:gs pos="0">
                  <a:srgbClr val="195F89">
                    <a:alpha val="0"/>
                  </a:srgbClr>
                </a:gs>
                <a:gs pos="56000">
                  <a:srgbClr val="195F89"/>
                </a:gs>
                <a:gs pos="100000">
                  <a:srgbClr val="195F89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60039C34-CEBB-4979-9120-3287959A5D66}"/>
              </a:ext>
            </a:extLst>
          </p:cNvPr>
          <p:cNvSpPr/>
          <p:nvPr/>
        </p:nvSpPr>
        <p:spPr>
          <a:xfrm>
            <a:off x="4829175" y="5857644"/>
            <a:ext cx="2533650" cy="314551"/>
          </a:xfrm>
          <a:prstGeom prst="roundRect">
            <a:avLst>
              <a:gd name="adj" fmla="val 50000"/>
            </a:avLst>
          </a:prstGeom>
          <a:noFill/>
          <a:ln>
            <a:solidFill>
              <a:srgbClr val="195F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8CC3F3E-59EC-4E43-AA0F-113E54A72C7D}"/>
              </a:ext>
            </a:extLst>
          </p:cNvPr>
          <p:cNvSpPr txBox="1"/>
          <p:nvPr/>
        </p:nvSpPr>
        <p:spPr>
          <a:xfrm>
            <a:off x="4876800" y="5864418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347193"/>
                </a:solidFill>
              </a:rPr>
              <a:t>干货公众号：陈西设计之家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1FAD5E5B-5090-4B90-9B58-A1F0FC331E20}"/>
              </a:ext>
            </a:extLst>
          </p:cNvPr>
          <p:cNvGrpSpPr/>
          <p:nvPr/>
        </p:nvGrpSpPr>
        <p:grpSpPr>
          <a:xfrm>
            <a:off x="4748212" y="3965836"/>
            <a:ext cx="2695576" cy="0"/>
            <a:chOff x="4802981" y="3965836"/>
            <a:chExt cx="2695576" cy="0"/>
          </a:xfrm>
        </p:grpSpPr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3AFB28D1-A650-4ED4-BD73-0CC6D5BE7226}"/>
                </a:ext>
              </a:extLst>
            </p:cNvPr>
            <p:cNvCxnSpPr/>
            <p:nvPr/>
          </p:nvCxnSpPr>
          <p:spPr>
            <a:xfrm>
              <a:off x="6936582" y="3965836"/>
              <a:ext cx="561975" cy="0"/>
            </a:xfrm>
            <a:prstGeom prst="line">
              <a:avLst/>
            </a:prstGeom>
            <a:ln w="12700">
              <a:gradFill>
                <a:gsLst>
                  <a:gs pos="0">
                    <a:srgbClr val="195F89"/>
                  </a:gs>
                  <a:gs pos="100000">
                    <a:srgbClr val="195F89">
                      <a:alpha val="0"/>
                    </a:srgbClr>
                  </a:gs>
                </a:gsLst>
                <a:lin ang="0" scaled="0"/>
              </a:gradFill>
              <a:headEnd type="diamond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E01C9FFC-669E-4C83-8D5F-80D18B7C0C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02981" y="3965836"/>
              <a:ext cx="561975" cy="0"/>
            </a:xfrm>
            <a:prstGeom prst="line">
              <a:avLst/>
            </a:prstGeom>
            <a:ln w="12700">
              <a:gradFill>
                <a:gsLst>
                  <a:gs pos="0">
                    <a:srgbClr val="195F89"/>
                  </a:gs>
                  <a:gs pos="100000">
                    <a:srgbClr val="195F89">
                      <a:alpha val="0"/>
                    </a:srgbClr>
                  </a:gs>
                </a:gsLst>
                <a:lin ang="0" scaled="0"/>
              </a:gradFill>
              <a:headEnd type="diamond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C1FE6CC2-A9F2-4C51-A918-B89DB70323FA}"/>
              </a:ext>
            </a:extLst>
          </p:cNvPr>
          <p:cNvGrpSpPr/>
          <p:nvPr/>
        </p:nvGrpSpPr>
        <p:grpSpPr>
          <a:xfrm>
            <a:off x="10602912" y="3935124"/>
            <a:ext cx="2398032" cy="2171906"/>
            <a:chOff x="10541000" y="4343122"/>
            <a:chExt cx="2398032" cy="2171906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3A083BEA-A987-4342-B671-8F814D3EF3E7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74181CE8-5426-45A9-A9AF-2B099DD3FEF0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公众号：陈西设计之家">
            <a:extLst>
              <a:ext uri="{FF2B5EF4-FFF2-40B4-BE49-F238E27FC236}">
                <a16:creationId xmlns="" xmlns:a16="http://schemas.microsoft.com/office/drawing/2014/main" id="{5BA5169D-1D89-4A80-B457-F8AADD409E3F}"/>
              </a:ext>
            </a:extLst>
          </p:cNvPr>
          <p:cNvGrpSpPr/>
          <p:nvPr/>
        </p:nvGrpSpPr>
        <p:grpSpPr>
          <a:xfrm flipH="1">
            <a:off x="-356960" y="5458695"/>
            <a:ext cx="2398032" cy="2171906"/>
            <a:chOff x="10541000" y="4343122"/>
            <a:chExt cx="2398032" cy="2171906"/>
          </a:xfrm>
        </p:grpSpPr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B9CD730-93D0-4CBC-B7B3-A0FF409352DA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7AEE815B-49B6-467C-B40E-94C50FCB6580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6115BA56-8529-498D-9D8E-999458F987D9}"/>
              </a:ext>
            </a:extLst>
          </p:cNvPr>
          <p:cNvCxnSpPr/>
          <p:nvPr/>
        </p:nvCxnSpPr>
        <p:spPr>
          <a:xfrm>
            <a:off x="6096000" y="6435725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99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B66F4B2C-0158-47AB-83E8-3B237FA9C67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48558" y="303952"/>
            <a:ext cx="3095142" cy="6236549"/>
          </a:xfrm>
          <a:custGeom>
            <a:avLst/>
            <a:gdLst>
              <a:gd name="connsiteX0" fmla="*/ 0 w 3095142"/>
              <a:gd name="connsiteY0" fmla="*/ 0 h 6236549"/>
              <a:gd name="connsiteX1" fmla="*/ 3095142 w 3095142"/>
              <a:gd name="connsiteY1" fmla="*/ 0 h 6236549"/>
              <a:gd name="connsiteX2" fmla="*/ 3095142 w 3095142"/>
              <a:gd name="connsiteY2" fmla="*/ 6236549 h 6236549"/>
              <a:gd name="connsiteX3" fmla="*/ 0 w 3095142"/>
              <a:gd name="connsiteY3" fmla="*/ 6236549 h 623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142" h="6236549">
                <a:moveTo>
                  <a:pt x="0" y="0"/>
                </a:moveTo>
                <a:lnTo>
                  <a:pt x="3095142" y="0"/>
                </a:lnTo>
                <a:lnTo>
                  <a:pt x="3095142" y="6236549"/>
                </a:lnTo>
                <a:lnTo>
                  <a:pt x="0" y="6236549"/>
                </a:lnTo>
                <a:close/>
              </a:path>
            </a:pathLst>
          </a:custGeom>
        </p:spPr>
      </p:pic>
      <p:pic>
        <p:nvPicPr>
          <p:cNvPr id="11" name="图片 10" descr="图片包含 天空, 户外, 建筑物, 桥&#10;&#10;描述已自动生成">
            <a:extLst>
              <a:ext uri="{FF2B5EF4-FFF2-40B4-BE49-F238E27FC236}">
                <a16:creationId xmlns="" xmlns:a16="http://schemas.microsoft.com/office/drawing/2014/main" id="{FE4E8876-1B08-4F5B-9E37-9DD9D87011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758" y="3558633"/>
            <a:ext cx="3095142" cy="2981867"/>
          </a:xfrm>
          <a:custGeom>
            <a:avLst/>
            <a:gdLst>
              <a:gd name="connsiteX0" fmla="*/ 0 w 3095142"/>
              <a:gd name="connsiteY0" fmla="*/ 0 h 2981867"/>
              <a:gd name="connsiteX1" fmla="*/ 3095142 w 3095142"/>
              <a:gd name="connsiteY1" fmla="*/ 0 h 2981867"/>
              <a:gd name="connsiteX2" fmla="*/ 3095142 w 3095142"/>
              <a:gd name="connsiteY2" fmla="*/ 2981867 h 2981867"/>
              <a:gd name="connsiteX3" fmla="*/ 0 w 3095142"/>
              <a:gd name="connsiteY3" fmla="*/ 2981867 h 298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142" h="2981867">
                <a:moveTo>
                  <a:pt x="0" y="0"/>
                </a:moveTo>
                <a:lnTo>
                  <a:pt x="3095142" y="0"/>
                </a:lnTo>
                <a:lnTo>
                  <a:pt x="3095142" y="2981867"/>
                </a:lnTo>
                <a:lnTo>
                  <a:pt x="0" y="2981867"/>
                </a:lnTo>
                <a:close/>
              </a:path>
            </a:pathLst>
          </a:custGeom>
        </p:spPr>
      </p:pic>
      <p:pic>
        <p:nvPicPr>
          <p:cNvPr id="10" name="公众号：陈西设计之家" descr="图片包含 户外, 天空, 城市&#10;&#10;描述已自动生成">
            <a:extLst>
              <a:ext uri="{FF2B5EF4-FFF2-40B4-BE49-F238E27FC236}">
                <a16:creationId xmlns="" xmlns:a16="http://schemas.microsoft.com/office/drawing/2014/main" id="{5F79A424-62D1-40CD-9B36-82D0054FB26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758" y="303951"/>
            <a:ext cx="3095142" cy="2981867"/>
          </a:xfrm>
          <a:custGeom>
            <a:avLst/>
            <a:gdLst>
              <a:gd name="connsiteX0" fmla="*/ 0 w 3095142"/>
              <a:gd name="connsiteY0" fmla="*/ 0 h 2981867"/>
              <a:gd name="connsiteX1" fmla="*/ 3095142 w 3095142"/>
              <a:gd name="connsiteY1" fmla="*/ 0 h 2981867"/>
              <a:gd name="connsiteX2" fmla="*/ 3095142 w 3095142"/>
              <a:gd name="connsiteY2" fmla="*/ 2981867 h 2981867"/>
              <a:gd name="connsiteX3" fmla="*/ 0 w 3095142"/>
              <a:gd name="connsiteY3" fmla="*/ 2981867 h 298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142" h="2981867">
                <a:moveTo>
                  <a:pt x="0" y="0"/>
                </a:moveTo>
                <a:lnTo>
                  <a:pt x="3095142" y="0"/>
                </a:lnTo>
                <a:lnTo>
                  <a:pt x="3095142" y="2981867"/>
                </a:lnTo>
                <a:lnTo>
                  <a:pt x="0" y="2981867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1B15971-5F4B-4624-BA47-90428B4B7273}"/>
              </a:ext>
            </a:extLst>
          </p:cNvPr>
          <p:cNvSpPr/>
          <p:nvPr/>
        </p:nvSpPr>
        <p:spPr>
          <a:xfrm>
            <a:off x="295758" y="303950"/>
            <a:ext cx="3095142" cy="2981867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公众号：陈西设计之家">
            <a:extLst>
              <a:ext uri="{FF2B5EF4-FFF2-40B4-BE49-F238E27FC236}">
                <a16:creationId xmlns="" xmlns:a16="http://schemas.microsoft.com/office/drawing/2014/main" id="{7BEDC472-125E-49C8-9D28-B6AF8A341FF3}"/>
              </a:ext>
            </a:extLst>
          </p:cNvPr>
          <p:cNvSpPr/>
          <p:nvPr/>
        </p:nvSpPr>
        <p:spPr>
          <a:xfrm>
            <a:off x="295758" y="3558633"/>
            <a:ext cx="3095142" cy="2981867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B69D97DB-B11F-4A39-8A4F-A68458749860}"/>
              </a:ext>
            </a:extLst>
          </p:cNvPr>
          <p:cNvSpPr/>
          <p:nvPr/>
        </p:nvSpPr>
        <p:spPr>
          <a:xfrm>
            <a:off x="3648558" y="303950"/>
            <a:ext cx="3095142" cy="6236549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604CE12-D8E7-41CC-92B8-091A976A1485}"/>
              </a:ext>
            </a:extLst>
          </p:cNvPr>
          <p:cNvSpPr/>
          <p:nvPr/>
        </p:nvSpPr>
        <p:spPr>
          <a:xfrm>
            <a:off x="6260123" y="723475"/>
            <a:ext cx="5264220" cy="1861464"/>
          </a:xfrm>
          <a:prstGeom prst="rect">
            <a:avLst/>
          </a:prstGeom>
          <a:gradFill>
            <a:gsLst>
              <a:gs pos="0">
                <a:srgbClr val="195F89">
                  <a:alpha val="0"/>
                </a:srgbClr>
              </a:gs>
              <a:gs pos="100000">
                <a:srgbClr val="195F8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252557E-7880-41BF-AC6F-DA5FC12499C5}"/>
              </a:ext>
            </a:extLst>
          </p:cNvPr>
          <p:cNvSpPr txBox="1"/>
          <p:nvPr/>
        </p:nvSpPr>
        <p:spPr>
          <a:xfrm>
            <a:off x="7150825" y="3041808"/>
            <a:ext cx="4446089" cy="2967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Nunc viverra imperdiet enim. Fusce est. Vivamus a tellus.</a:t>
            </a: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Pellentesque habitant morbi tristique senectus et netus et malesuada fames ac turpis egestas. 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008E7D3D-5894-4A26-A2E9-07DF13896C0D}"/>
              </a:ext>
            </a:extLst>
          </p:cNvPr>
          <p:cNvGrpSpPr/>
          <p:nvPr/>
        </p:nvGrpSpPr>
        <p:grpSpPr>
          <a:xfrm>
            <a:off x="11865512" y="6341012"/>
            <a:ext cx="0" cy="290244"/>
            <a:chOff x="312420" y="6341012"/>
            <a:chExt cx="0" cy="290244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A3EEB0C0-2A00-476F-9980-C1BF8D05B13D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49482BF9-19F0-4A9A-A591-2A21C3B86A13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D5A93F38-9BC5-4DC4-90E0-1B1B357BF123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7C59EC75-B004-4DDC-B48C-515E8AC01213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E36C0D40-0227-4BE6-A790-EF33CDCD46D8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A733E3DB-AB27-4DC7-8D79-41D93AC1C9B0}"/>
              </a:ext>
            </a:extLst>
          </p:cNvPr>
          <p:cNvGrpSpPr/>
          <p:nvPr/>
        </p:nvGrpSpPr>
        <p:grpSpPr>
          <a:xfrm>
            <a:off x="7242856" y="6238722"/>
            <a:ext cx="1167176" cy="102290"/>
            <a:chOff x="5936571" y="5093869"/>
            <a:chExt cx="1167176" cy="102290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A728BB9F-0419-4929-A4B6-C6A52A0C5DB7}"/>
                </a:ext>
              </a:extLst>
            </p:cNvPr>
            <p:cNvSpPr/>
            <p:nvPr/>
          </p:nvSpPr>
          <p:spPr>
            <a:xfrm>
              <a:off x="5936571" y="5093869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1EB113E8-769B-491D-B248-FDB260321A78}"/>
                </a:ext>
              </a:extLst>
            </p:cNvPr>
            <p:cNvSpPr/>
            <p:nvPr/>
          </p:nvSpPr>
          <p:spPr>
            <a:xfrm>
              <a:off x="7001457" y="5093869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394E2845-0667-43B2-90C5-B7CD9C13B37B}"/>
                </a:ext>
              </a:extLst>
            </p:cNvPr>
            <p:cNvSpPr/>
            <p:nvPr/>
          </p:nvSpPr>
          <p:spPr>
            <a:xfrm>
              <a:off x="6114052" y="5093869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E3DF134D-59D9-4F37-AD40-25B8EDCC04AD}"/>
                </a:ext>
              </a:extLst>
            </p:cNvPr>
            <p:cNvSpPr/>
            <p:nvPr/>
          </p:nvSpPr>
          <p:spPr>
            <a:xfrm>
              <a:off x="6291533" y="5093869"/>
              <a:ext cx="102290" cy="102290"/>
            </a:xfrm>
            <a:prstGeom prst="ellipse">
              <a:avLst/>
            </a:prstGeom>
            <a:solidFill>
              <a:srgbClr val="195F89">
                <a:alpha val="43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828AF58B-843A-4DC5-BB1B-BFE92CC1B4FB}"/>
                </a:ext>
              </a:extLst>
            </p:cNvPr>
            <p:cNvSpPr/>
            <p:nvPr/>
          </p:nvSpPr>
          <p:spPr>
            <a:xfrm>
              <a:off x="6469014" y="5093869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C6AD1B0-A133-4D3B-9AA4-A797F5DA74F7}"/>
                </a:ext>
              </a:extLst>
            </p:cNvPr>
            <p:cNvSpPr/>
            <p:nvPr/>
          </p:nvSpPr>
          <p:spPr>
            <a:xfrm>
              <a:off x="6646495" y="5093869"/>
              <a:ext cx="102290" cy="102290"/>
            </a:xfrm>
            <a:prstGeom prst="ellipse">
              <a:avLst/>
            </a:prstGeom>
            <a:solidFill>
              <a:srgbClr val="195F89">
                <a:alpha val="26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7CF67E70-4AD9-4549-B990-47E4F3C5225C}"/>
                </a:ext>
              </a:extLst>
            </p:cNvPr>
            <p:cNvSpPr/>
            <p:nvPr/>
          </p:nvSpPr>
          <p:spPr>
            <a:xfrm>
              <a:off x="6823976" y="5093869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D5BE5C3F-AE32-4D93-9AB0-D1D144F8F15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597" y="849542"/>
            <a:ext cx="4398788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7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877C835C-6C78-4115-87CA-BC20EE87BE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451721" cy="6858000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2E322071-BB8D-4F9E-AF64-6DD58DB9BE96}"/>
              </a:ext>
            </a:extLst>
          </p:cNvPr>
          <p:cNvSpPr/>
          <p:nvPr/>
        </p:nvSpPr>
        <p:spPr>
          <a:xfrm rot="18900000">
            <a:off x="4747776" y="2725057"/>
            <a:ext cx="1407886" cy="1407886"/>
          </a:xfrm>
          <a:prstGeom prst="roundRect">
            <a:avLst/>
          </a:prstGeom>
          <a:solidFill>
            <a:srgbClr val="195F89"/>
          </a:solidFill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79C341F-E333-49E1-BE23-6ED8FD6AF49A}"/>
              </a:ext>
            </a:extLst>
          </p:cNvPr>
          <p:cNvSpPr txBox="1"/>
          <p:nvPr/>
        </p:nvSpPr>
        <p:spPr>
          <a:xfrm>
            <a:off x="6636239" y="2628069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rgbClr val="195F89">
                    <a:alpha val="85000"/>
                  </a:srgb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总之很帅啦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6ADF79D-596D-4599-B67A-AABA6BB03862}"/>
              </a:ext>
            </a:extLst>
          </p:cNvPr>
          <p:cNvSpPr txBox="1"/>
          <p:nvPr/>
        </p:nvSpPr>
        <p:spPr>
          <a:xfrm>
            <a:off x="6636240" y="3849979"/>
            <a:ext cx="48248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Nunc viverra imperdiet enim. Fusce est.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Vivamus</a:t>
            </a:r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purus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</a:rPr>
              <a:t>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lectus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 a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tellus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B25506F-C5C9-464D-B3A1-E890E10C1F2F}"/>
              </a:ext>
            </a:extLst>
          </p:cNvPr>
          <p:cNvGrpSpPr/>
          <p:nvPr/>
        </p:nvGrpSpPr>
        <p:grpSpPr>
          <a:xfrm>
            <a:off x="6728270" y="5675735"/>
            <a:ext cx="812214" cy="102290"/>
            <a:chOff x="7325756" y="6126083"/>
            <a:chExt cx="812214" cy="102290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16F523EF-B6DE-458C-AA16-B9960960DBF6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D9309D2E-B98E-481F-B922-986B685926CC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B99E09FA-E128-4D41-B4B2-E5744BD6730A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E4020185-23C4-46F9-BB9A-F77A0BF3B20A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542ED35E-280B-4118-BA80-70B6BDA12E80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59DC3752-C2E6-4568-82E8-15FA2F493BC4}"/>
              </a:ext>
            </a:extLst>
          </p:cNvPr>
          <p:cNvCxnSpPr/>
          <p:nvPr/>
        </p:nvCxnSpPr>
        <p:spPr>
          <a:xfrm>
            <a:off x="6737334" y="3641554"/>
            <a:ext cx="954963" cy="0"/>
          </a:xfrm>
          <a:prstGeom prst="line">
            <a:avLst/>
          </a:prstGeom>
          <a:ln w="69850">
            <a:solidFill>
              <a:srgbClr val="195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5F559F2-367F-4CA4-A221-C7BB0196F6B4}"/>
              </a:ext>
            </a:extLst>
          </p:cNvPr>
          <p:cNvSpPr txBox="1"/>
          <p:nvPr/>
        </p:nvSpPr>
        <p:spPr>
          <a:xfrm>
            <a:off x="6561545" y="887590"/>
            <a:ext cx="4215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195F89"/>
                </a:solidFill>
                <a:latin typeface="Avengeance Mightiest Avenger" pitchFamily="50" charset="0"/>
              </a:rPr>
              <a:t>WE ARE WONDERFUL</a:t>
            </a:r>
            <a:endParaRPr lang="zh-CN" altLang="en-US" sz="4400" dirty="0">
              <a:solidFill>
                <a:srgbClr val="195F89"/>
              </a:solidFill>
              <a:latin typeface="Avengeance Mightiest Avenger" pitchFamily="50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31E42A17-AFB3-4A63-A747-A0DACC6DDDB7}"/>
              </a:ext>
            </a:extLst>
          </p:cNvPr>
          <p:cNvGrpSpPr/>
          <p:nvPr/>
        </p:nvGrpSpPr>
        <p:grpSpPr>
          <a:xfrm>
            <a:off x="11865512" y="6341012"/>
            <a:ext cx="0" cy="290244"/>
            <a:chOff x="312420" y="6341012"/>
            <a:chExt cx="0" cy="290244"/>
          </a:xfrm>
        </p:grpSpPr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7AE7BA46-86DE-47BF-AD4F-05F76D31F6FD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13B63432-ECDC-47F1-A2D1-3EBC214E47DF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27E8F09F-9F97-44D3-9DDC-3C571D81B12E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6DA2A563-B5B3-40EA-9987-A45767C297CC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6088873A-8611-4C86-AF51-8D0F174A28D3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4EDBD1A-4D3B-43FA-8D02-DADE9290DAEE}"/>
              </a:ext>
            </a:extLst>
          </p:cNvPr>
          <p:cNvSpPr txBox="1"/>
          <p:nvPr/>
        </p:nvSpPr>
        <p:spPr>
          <a:xfrm>
            <a:off x="4518269" y="3075057"/>
            <a:ext cx="1866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i="1" spc="300" dirty="0">
                <a:solidFill>
                  <a:schemeClr val="bg1"/>
                </a:solidFill>
                <a:latin typeface="Impact" panose="020B0806030902050204" pitchFamily="34" charset="0"/>
              </a:rPr>
              <a:t>2020</a:t>
            </a:r>
            <a:endParaRPr lang="zh-CN" altLang="en-US" sz="4000" i="1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13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自然&#10;&#10;描述已自动生成">
            <a:extLst>
              <a:ext uri="{FF2B5EF4-FFF2-40B4-BE49-F238E27FC236}">
                <a16:creationId xmlns="" xmlns:a16="http://schemas.microsoft.com/office/drawing/2014/main" id="{BCA9BB8B-D654-46D8-911E-2078D65C47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009292"/>
          </a:xfrm>
          <a:prstGeom prst="rect">
            <a:avLst/>
          </a:prstGeom>
        </p:spPr>
      </p:pic>
      <p:pic>
        <p:nvPicPr>
          <p:cNvPr id="4" name="公众号：陈西设计之家" descr="图片包含 人员, 男士, 墙壁, 建筑物&#10;&#10;描述已自动生成">
            <a:extLst>
              <a:ext uri="{FF2B5EF4-FFF2-40B4-BE49-F238E27FC236}">
                <a16:creationId xmlns="" xmlns:a16="http://schemas.microsoft.com/office/drawing/2014/main" id="{36175884-EF53-4A5E-B703-89F7BC568C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657" y="2211145"/>
            <a:ext cx="3664927" cy="400929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75F5466-99AA-41EA-84FC-E18830CA75ED}"/>
              </a:ext>
            </a:extLst>
          </p:cNvPr>
          <p:cNvSpPr txBox="1"/>
          <p:nvPr/>
        </p:nvSpPr>
        <p:spPr>
          <a:xfrm>
            <a:off x="5579442" y="4748139"/>
            <a:ext cx="62823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Nunc viverra imperdiet enim. Fusce est.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Vivamus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purus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</a:rPr>
              <a:t>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lectus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 a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tellus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D828C53-2AC8-4EE6-9F3C-349D636936A1}"/>
              </a:ext>
            </a:extLst>
          </p:cNvPr>
          <p:cNvGrpSpPr/>
          <p:nvPr/>
        </p:nvGrpSpPr>
        <p:grpSpPr>
          <a:xfrm>
            <a:off x="5680966" y="6070434"/>
            <a:ext cx="812214" cy="102290"/>
            <a:chOff x="7325756" y="6126083"/>
            <a:chExt cx="812214" cy="102290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872FC12A-F04D-4ED7-AF3A-26778AD95EFF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8872C073-98FB-43EA-A16C-4C3794010E60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D269636F-8DC7-4980-AC81-0154EE9247D0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52A7E831-535A-4894-B9C5-D66C6597D47C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084F2C0D-F15A-41E4-9392-1C2B140D324F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FED0FE1-FD98-4062-9EF7-14FFF07EE1C3}"/>
              </a:ext>
            </a:extLst>
          </p:cNvPr>
          <p:cNvSpPr txBox="1"/>
          <p:nvPr/>
        </p:nvSpPr>
        <p:spPr>
          <a:xfrm>
            <a:off x="5506621" y="3200899"/>
            <a:ext cx="3477805" cy="1577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geance Mightiest Avenger" pitchFamily="50" charset="0"/>
              </a:rPr>
              <a:t>WE ARE </a:t>
            </a:r>
            <a:r>
              <a:rPr lang="en-US" altLang="zh-CN" sz="4400" dirty="0">
                <a:solidFill>
                  <a:srgbClr val="195F89"/>
                </a:solidFill>
                <a:latin typeface="Avengeance Mightiest Avenger" pitchFamily="50" charset="0"/>
              </a:rPr>
              <a:t>WONDERFUL</a:t>
            </a:r>
            <a:endParaRPr lang="zh-CN" altLang="en-US" sz="4400" dirty="0">
              <a:solidFill>
                <a:srgbClr val="195F89"/>
              </a:solidFill>
              <a:latin typeface="Avengeance Mightiest Avenger" pitchFamily="50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50B7255D-AE9A-4597-884A-91E3C571A4C9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553AAA00-A82D-41F7-9CA2-A95B5C868F0B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7D5D6793-0B17-4F49-BC86-0A6A57D34DD4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1DA5FA8-AD11-46E2-8BF5-F9B4D7D3D030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727050F6-9FB1-47E6-982E-E4ADFEE49C29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9C523E9D-4E23-4AF2-96C7-F117FE5785DF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643A1F4C-DE19-4B72-87AD-D0FDB4638E6B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61D24FF0-22CF-4897-9DC6-4DD2D252084E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EF0B6709-9B2C-4B11-A06A-69C4952F80BD}"/>
              </a:ext>
            </a:extLst>
          </p:cNvPr>
          <p:cNvSpPr/>
          <p:nvPr/>
        </p:nvSpPr>
        <p:spPr>
          <a:xfrm flipH="1">
            <a:off x="4120338" y="3025361"/>
            <a:ext cx="2787806" cy="2787806"/>
          </a:xfrm>
          <a:prstGeom prst="ellipse">
            <a:avLst/>
          </a:prstGeom>
          <a:noFill/>
          <a:ln w="82550">
            <a:solidFill>
              <a:srgbClr val="195F89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06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97E0B0EA-0870-4968-B558-B4F2C40C0A6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5923893" cy="5969739"/>
          </a:xfrm>
          <a:custGeom>
            <a:avLst/>
            <a:gdLst>
              <a:gd name="connsiteX0" fmla="*/ 1034011 w 5923893"/>
              <a:gd name="connsiteY0" fmla="*/ 3866038 h 5969739"/>
              <a:gd name="connsiteX1" fmla="*/ 1350947 w 5923893"/>
              <a:gd name="connsiteY1" fmla="*/ 4012859 h 5969739"/>
              <a:gd name="connsiteX2" fmla="*/ 2293484 w 5923893"/>
              <a:gd name="connsiteY2" fmla="*/ 5036280 h 5969739"/>
              <a:gd name="connsiteX3" fmla="*/ 2266953 w 5923893"/>
              <a:gd name="connsiteY3" fmla="*/ 5681143 h 5969739"/>
              <a:gd name="connsiteX4" fmla="*/ 1622090 w 5923893"/>
              <a:gd name="connsiteY4" fmla="*/ 5654612 h 5969739"/>
              <a:gd name="connsiteX5" fmla="*/ 679553 w 5923893"/>
              <a:gd name="connsiteY5" fmla="*/ 4631192 h 5969739"/>
              <a:gd name="connsiteX6" fmla="*/ 706084 w 5923893"/>
              <a:gd name="connsiteY6" fmla="*/ 3986328 h 5969739"/>
              <a:gd name="connsiteX7" fmla="*/ 1034011 w 5923893"/>
              <a:gd name="connsiteY7" fmla="*/ 3866038 h 5969739"/>
              <a:gd name="connsiteX8" fmla="*/ 0 w 5923893"/>
              <a:gd name="connsiteY8" fmla="*/ 863493 h 5969739"/>
              <a:gd name="connsiteX9" fmla="*/ 3777147 w 5923893"/>
              <a:gd name="connsiteY9" fmla="*/ 4964777 h 5969739"/>
              <a:gd name="connsiteX10" fmla="*/ 3750617 w 5923893"/>
              <a:gd name="connsiteY10" fmla="*/ 5609641 h 5969739"/>
              <a:gd name="connsiteX11" fmla="*/ 3105753 w 5923893"/>
              <a:gd name="connsiteY11" fmla="*/ 5583109 h 5969739"/>
              <a:gd name="connsiteX12" fmla="*/ 0 w 5923893"/>
              <a:gd name="connsiteY12" fmla="*/ 2210836 h 5969739"/>
              <a:gd name="connsiteX13" fmla="*/ 4194185 w 5923893"/>
              <a:gd name="connsiteY13" fmla="*/ 567449 h 5969739"/>
              <a:gd name="connsiteX14" fmla="*/ 4511122 w 5923893"/>
              <a:gd name="connsiteY14" fmla="*/ 714270 h 5969739"/>
              <a:gd name="connsiteX15" fmla="*/ 5647088 w 5923893"/>
              <a:gd name="connsiteY15" fmla="*/ 1947720 h 5969739"/>
              <a:gd name="connsiteX16" fmla="*/ 5620557 w 5923893"/>
              <a:gd name="connsiteY16" fmla="*/ 2592583 h 5969739"/>
              <a:gd name="connsiteX17" fmla="*/ 4975694 w 5923893"/>
              <a:gd name="connsiteY17" fmla="*/ 2566052 h 5969739"/>
              <a:gd name="connsiteX18" fmla="*/ 3839727 w 5923893"/>
              <a:gd name="connsiteY18" fmla="*/ 1332602 h 5969739"/>
              <a:gd name="connsiteX19" fmla="*/ 3866258 w 5923893"/>
              <a:gd name="connsiteY19" fmla="*/ 687739 h 5969739"/>
              <a:gd name="connsiteX20" fmla="*/ 4194185 w 5923893"/>
              <a:gd name="connsiteY20" fmla="*/ 567449 h 5969739"/>
              <a:gd name="connsiteX21" fmla="*/ 1062928 w 5923893"/>
              <a:gd name="connsiteY21" fmla="*/ 0 h 5969739"/>
              <a:gd name="connsiteX22" fmla="*/ 2303786 w 5923893"/>
              <a:gd name="connsiteY22" fmla="*/ 0 h 5969739"/>
              <a:gd name="connsiteX23" fmla="*/ 5803215 w 5923893"/>
              <a:gd name="connsiteY23" fmla="*/ 3799733 h 5969739"/>
              <a:gd name="connsiteX24" fmla="*/ 5776684 w 5923893"/>
              <a:gd name="connsiteY24" fmla="*/ 4444596 h 5969739"/>
              <a:gd name="connsiteX25" fmla="*/ 5131820 w 5923893"/>
              <a:gd name="connsiteY25" fmla="*/ 4418065 h 5969739"/>
              <a:gd name="connsiteX26" fmla="*/ 0 w 5923893"/>
              <a:gd name="connsiteY26" fmla="*/ 0 h 5969739"/>
              <a:gd name="connsiteX27" fmla="*/ 754271 w 5923893"/>
              <a:gd name="connsiteY27" fmla="*/ 0 h 5969739"/>
              <a:gd name="connsiteX28" fmla="*/ 5547166 w 5923893"/>
              <a:gd name="connsiteY28" fmla="*/ 5204198 h 5969739"/>
              <a:gd name="connsiteX29" fmla="*/ 5520635 w 5923893"/>
              <a:gd name="connsiteY29" fmla="*/ 5849062 h 5969739"/>
              <a:gd name="connsiteX30" fmla="*/ 4875771 w 5923893"/>
              <a:gd name="connsiteY30" fmla="*/ 5822530 h 5969739"/>
              <a:gd name="connsiteX31" fmla="*/ 0 w 5923893"/>
              <a:gd name="connsiteY31" fmla="*/ 528344 h 596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23893" h="5969739">
                <a:moveTo>
                  <a:pt x="1034011" y="3866038"/>
                </a:moveTo>
                <a:cubicBezTo>
                  <a:pt x="1150708" y="3870839"/>
                  <a:pt x="1265573" y="3920159"/>
                  <a:pt x="1350947" y="4012859"/>
                </a:cubicBezTo>
                <a:lnTo>
                  <a:pt x="2293484" y="5036280"/>
                </a:lnTo>
                <a:cubicBezTo>
                  <a:pt x="2464232" y="5221681"/>
                  <a:pt x="2452354" y="5510396"/>
                  <a:pt x="2266953" y="5681143"/>
                </a:cubicBezTo>
                <a:cubicBezTo>
                  <a:pt x="2081552" y="5851891"/>
                  <a:pt x="1792837" y="5840013"/>
                  <a:pt x="1622090" y="5654612"/>
                </a:cubicBezTo>
                <a:lnTo>
                  <a:pt x="679553" y="4631192"/>
                </a:lnTo>
                <a:cubicBezTo>
                  <a:pt x="508805" y="4445791"/>
                  <a:pt x="520683" y="4157076"/>
                  <a:pt x="706084" y="3986328"/>
                </a:cubicBezTo>
                <a:cubicBezTo>
                  <a:pt x="798784" y="3900954"/>
                  <a:pt x="917314" y="3861237"/>
                  <a:pt x="1034011" y="3866038"/>
                </a:cubicBezTo>
                <a:close/>
                <a:moveTo>
                  <a:pt x="0" y="863493"/>
                </a:moveTo>
                <a:lnTo>
                  <a:pt x="3777147" y="4964777"/>
                </a:lnTo>
                <a:cubicBezTo>
                  <a:pt x="3947895" y="5150177"/>
                  <a:pt x="3936016" y="5438892"/>
                  <a:pt x="3750617" y="5609641"/>
                </a:cubicBezTo>
                <a:cubicBezTo>
                  <a:pt x="3565215" y="5780388"/>
                  <a:pt x="3276501" y="5768509"/>
                  <a:pt x="3105753" y="5583109"/>
                </a:cubicBezTo>
                <a:lnTo>
                  <a:pt x="0" y="2210836"/>
                </a:lnTo>
                <a:close/>
                <a:moveTo>
                  <a:pt x="4194185" y="567449"/>
                </a:moveTo>
                <a:cubicBezTo>
                  <a:pt x="4310882" y="572250"/>
                  <a:pt x="4425748" y="621569"/>
                  <a:pt x="4511122" y="714270"/>
                </a:cubicBezTo>
                <a:lnTo>
                  <a:pt x="5647088" y="1947720"/>
                </a:lnTo>
                <a:cubicBezTo>
                  <a:pt x="5817836" y="2133120"/>
                  <a:pt x="5805958" y="2421835"/>
                  <a:pt x="5620557" y="2592583"/>
                </a:cubicBezTo>
                <a:cubicBezTo>
                  <a:pt x="5435157" y="2763331"/>
                  <a:pt x="5146442" y="2751452"/>
                  <a:pt x="4975694" y="2566052"/>
                </a:cubicBezTo>
                <a:lnTo>
                  <a:pt x="3839727" y="1332602"/>
                </a:lnTo>
                <a:cubicBezTo>
                  <a:pt x="3668979" y="1147201"/>
                  <a:pt x="3680858" y="858486"/>
                  <a:pt x="3866258" y="687739"/>
                </a:cubicBezTo>
                <a:cubicBezTo>
                  <a:pt x="3958959" y="602365"/>
                  <a:pt x="4077487" y="562647"/>
                  <a:pt x="4194185" y="567449"/>
                </a:cubicBezTo>
                <a:close/>
                <a:moveTo>
                  <a:pt x="1062928" y="0"/>
                </a:moveTo>
                <a:lnTo>
                  <a:pt x="2303786" y="0"/>
                </a:lnTo>
                <a:lnTo>
                  <a:pt x="5803215" y="3799733"/>
                </a:lnTo>
                <a:cubicBezTo>
                  <a:pt x="5973963" y="3985133"/>
                  <a:pt x="5962084" y="4273849"/>
                  <a:pt x="5776684" y="4444596"/>
                </a:cubicBezTo>
                <a:cubicBezTo>
                  <a:pt x="5591283" y="4615344"/>
                  <a:pt x="5302568" y="4603466"/>
                  <a:pt x="5131820" y="4418065"/>
                </a:cubicBezTo>
                <a:close/>
                <a:moveTo>
                  <a:pt x="0" y="0"/>
                </a:moveTo>
                <a:lnTo>
                  <a:pt x="754271" y="0"/>
                </a:lnTo>
                <a:lnTo>
                  <a:pt x="5547166" y="5204198"/>
                </a:lnTo>
                <a:cubicBezTo>
                  <a:pt x="5717913" y="5389599"/>
                  <a:pt x="5706035" y="5678314"/>
                  <a:pt x="5520635" y="5849062"/>
                </a:cubicBezTo>
                <a:cubicBezTo>
                  <a:pt x="5335234" y="6019809"/>
                  <a:pt x="5046519" y="6007931"/>
                  <a:pt x="4875771" y="5822530"/>
                </a:cubicBezTo>
                <a:lnTo>
                  <a:pt x="0" y="528344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CDE3B2BA-D4D7-4234-A2BE-05DA68A394E3}"/>
              </a:ext>
            </a:extLst>
          </p:cNvPr>
          <p:cNvSpPr txBox="1"/>
          <p:nvPr/>
        </p:nvSpPr>
        <p:spPr>
          <a:xfrm>
            <a:off x="6636240" y="3849979"/>
            <a:ext cx="48248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Nunc viverra imperdiet enim. Fusce est.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Vivamus</a:t>
            </a:r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purus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</a:rPr>
              <a:t>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lectus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 a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tellus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435778B-F881-4E70-97E5-A3B1F010C6CC}"/>
              </a:ext>
            </a:extLst>
          </p:cNvPr>
          <p:cNvGrpSpPr/>
          <p:nvPr/>
        </p:nvGrpSpPr>
        <p:grpSpPr>
          <a:xfrm>
            <a:off x="6728270" y="5675735"/>
            <a:ext cx="812214" cy="102290"/>
            <a:chOff x="7325756" y="6126083"/>
            <a:chExt cx="812214" cy="102290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FAEA2065-D343-4CF2-8918-71D818482F69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6A382C53-C5DE-4CB2-B09D-5937BA415A92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92A7557C-617D-4D48-BCF6-52267A8150A4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DC5B4018-93A5-4A50-8D2B-896A729B5338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D04E2214-7A96-44EA-BEF0-FC0AD0098825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4AFD3E0A-4A6C-4983-8CF6-25251E0A8885}"/>
              </a:ext>
            </a:extLst>
          </p:cNvPr>
          <p:cNvGrpSpPr/>
          <p:nvPr/>
        </p:nvGrpSpPr>
        <p:grpSpPr>
          <a:xfrm>
            <a:off x="8177244" y="804685"/>
            <a:ext cx="1742812" cy="3045294"/>
            <a:chOff x="7733947" y="1015477"/>
            <a:chExt cx="1742812" cy="3045294"/>
          </a:xfrm>
          <a:solidFill>
            <a:srgbClr val="195F89">
              <a:alpha val="7000"/>
            </a:srgbClr>
          </a:solidFill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56D23586-26B5-4F28-BA57-2669B2273A1D}"/>
                </a:ext>
              </a:extLst>
            </p:cNvPr>
            <p:cNvSpPr/>
            <p:nvPr/>
          </p:nvSpPr>
          <p:spPr>
            <a:xfrm rot="2841357">
              <a:off x="6680739" y="2130832"/>
              <a:ext cx="2589594" cy="4831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id="{1648DB7B-0370-453F-9954-C50A7E99545B}"/>
                </a:ext>
              </a:extLst>
            </p:cNvPr>
            <p:cNvSpPr/>
            <p:nvPr/>
          </p:nvSpPr>
          <p:spPr>
            <a:xfrm rot="2841357">
              <a:off x="7712524" y="2296535"/>
              <a:ext cx="3045294" cy="4831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0C225D05-CFCA-4A0C-903D-1C8BE69B394A}"/>
              </a:ext>
            </a:extLst>
          </p:cNvPr>
          <p:cNvCxnSpPr/>
          <p:nvPr/>
        </p:nvCxnSpPr>
        <p:spPr>
          <a:xfrm>
            <a:off x="6737334" y="3641554"/>
            <a:ext cx="954963" cy="0"/>
          </a:xfrm>
          <a:prstGeom prst="line">
            <a:avLst/>
          </a:prstGeom>
          <a:ln w="69850">
            <a:solidFill>
              <a:srgbClr val="195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9A7C8D8-B993-419C-83EC-F7340CC6F511}"/>
              </a:ext>
            </a:extLst>
          </p:cNvPr>
          <p:cNvSpPr txBox="1"/>
          <p:nvPr/>
        </p:nvSpPr>
        <p:spPr>
          <a:xfrm>
            <a:off x="6561545" y="1982450"/>
            <a:ext cx="40846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195F89"/>
                </a:solidFill>
                <a:latin typeface="Avengeance Mightiest Avenger" pitchFamily="50" charset="0"/>
              </a:rPr>
              <a:t>WE ARE WONDERFUL</a:t>
            </a:r>
            <a:endParaRPr lang="zh-CN" altLang="en-US" sz="4400" dirty="0">
              <a:solidFill>
                <a:srgbClr val="195F89"/>
              </a:solidFill>
              <a:latin typeface="Avengeance Mightiest Avenger" pitchFamily="50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E91AF08F-FDBA-459F-8CE8-7820AF97DDBE}"/>
              </a:ext>
            </a:extLst>
          </p:cNvPr>
          <p:cNvGrpSpPr/>
          <p:nvPr/>
        </p:nvGrpSpPr>
        <p:grpSpPr>
          <a:xfrm>
            <a:off x="11865512" y="6341012"/>
            <a:ext cx="0" cy="290244"/>
            <a:chOff x="312420" y="6341012"/>
            <a:chExt cx="0" cy="290244"/>
          </a:xfrm>
        </p:grpSpPr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1ADF270-672E-4CBA-8EB3-3F1510F5DED5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DE7E1567-5255-4636-A4EC-0510FF6DC387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24F10C40-15AB-44A7-BBEE-DEBADEC06F4F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8BDA0C4E-EFD4-4A65-98E4-3587F5CEAE9F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8C2E9C24-5D2B-44B2-A592-97041AD13FF7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335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7F5A4D16-09E1-436B-AE29-8A548071C7AB}"/>
              </a:ext>
            </a:extLst>
          </p:cNvPr>
          <p:cNvSpPr/>
          <p:nvPr/>
        </p:nvSpPr>
        <p:spPr>
          <a:xfrm flipH="1">
            <a:off x="-3959977" y="-485734"/>
            <a:ext cx="7829468" cy="7829468"/>
          </a:xfrm>
          <a:prstGeom prst="ellipse">
            <a:avLst/>
          </a:prstGeom>
          <a:noFill/>
          <a:ln w="82550">
            <a:solidFill>
              <a:srgbClr val="195F89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DA10D292-EF0E-4D2F-92E4-781AE3BFC9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487561"/>
            <a:ext cx="5581650" cy="588287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AE8C2E2-D8AF-4F30-9474-83127598113F}"/>
              </a:ext>
            </a:extLst>
          </p:cNvPr>
          <p:cNvSpPr/>
          <p:nvPr/>
        </p:nvSpPr>
        <p:spPr>
          <a:xfrm>
            <a:off x="857250" y="1219200"/>
            <a:ext cx="6686550" cy="4419600"/>
          </a:xfrm>
          <a:prstGeom prst="rect">
            <a:avLst/>
          </a:prstGeom>
          <a:solidFill>
            <a:srgbClr val="195F89"/>
          </a:solidFill>
          <a:ln>
            <a:noFill/>
          </a:ln>
          <a:effectLst>
            <a:outerShdw blurRad="203200" dist="254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6CAEC15-1D2F-4DE9-B25D-562F93D53A15}"/>
              </a:ext>
            </a:extLst>
          </p:cNvPr>
          <p:cNvSpPr txBox="1"/>
          <p:nvPr/>
        </p:nvSpPr>
        <p:spPr>
          <a:xfrm>
            <a:off x="1271180" y="3532855"/>
            <a:ext cx="48248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Nunc viverra imperdiet enim. Fusce est. 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Vivamus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400" dirty="0" err="1">
                <a:solidFill>
                  <a:schemeClr val="bg1"/>
                </a:solidFill>
                <a:latin typeface="+mj-ea"/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  <a:latin typeface="+mj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 a 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tellus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DE442906-70CA-41BD-8494-75A7D11A643F}"/>
              </a:ext>
            </a:extLst>
          </p:cNvPr>
          <p:cNvGrpSpPr/>
          <p:nvPr/>
        </p:nvGrpSpPr>
        <p:grpSpPr>
          <a:xfrm>
            <a:off x="2812184" y="487561"/>
            <a:ext cx="1742812" cy="3045294"/>
            <a:chOff x="7733947" y="1015477"/>
            <a:chExt cx="1742812" cy="3045294"/>
          </a:xfrm>
          <a:solidFill>
            <a:schemeClr val="bg1">
              <a:alpha val="7000"/>
            </a:schemeClr>
          </a:solidFill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26F70252-5753-4279-AE03-77BFE01BF995}"/>
                </a:ext>
              </a:extLst>
            </p:cNvPr>
            <p:cNvSpPr/>
            <p:nvPr/>
          </p:nvSpPr>
          <p:spPr>
            <a:xfrm rot="2841357">
              <a:off x="6680739" y="2130832"/>
              <a:ext cx="2589594" cy="4831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787BDBDD-8876-4ED8-936F-4033FDE59758}"/>
                </a:ext>
              </a:extLst>
            </p:cNvPr>
            <p:cNvSpPr/>
            <p:nvPr/>
          </p:nvSpPr>
          <p:spPr>
            <a:xfrm rot="2841357">
              <a:off x="7712524" y="2296535"/>
              <a:ext cx="3045294" cy="4831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02331E35-D83B-4DE7-9596-EEBAC7DE4CDE}"/>
              </a:ext>
            </a:extLst>
          </p:cNvPr>
          <p:cNvCxnSpPr/>
          <p:nvPr/>
        </p:nvCxnSpPr>
        <p:spPr>
          <a:xfrm>
            <a:off x="1372274" y="3324430"/>
            <a:ext cx="954963" cy="0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AA285D0-9D16-4559-AD75-51F2795F248C}"/>
              </a:ext>
            </a:extLst>
          </p:cNvPr>
          <p:cNvSpPr txBox="1"/>
          <p:nvPr/>
        </p:nvSpPr>
        <p:spPr>
          <a:xfrm>
            <a:off x="1196485" y="1665326"/>
            <a:ext cx="34778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vengeance Mightiest Avenger" pitchFamily="50" charset="0"/>
              </a:rPr>
              <a:t>WE ARE WONDERFUL</a:t>
            </a:r>
            <a:endParaRPr lang="zh-CN" altLang="en-US" sz="4400" dirty="0">
              <a:solidFill>
                <a:schemeClr val="bg1"/>
              </a:solidFill>
              <a:latin typeface="Avengeance Mightiest Avenger" pitchFamily="50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8B4736C-273D-4F3F-8187-E155466BD68B}"/>
              </a:ext>
            </a:extLst>
          </p:cNvPr>
          <p:cNvGrpSpPr/>
          <p:nvPr/>
        </p:nvGrpSpPr>
        <p:grpSpPr>
          <a:xfrm>
            <a:off x="1363210" y="5269711"/>
            <a:ext cx="812214" cy="102290"/>
            <a:chOff x="7325756" y="6126083"/>
            <a:chExt cx="812214" cy="102290"/>
          </a:xfrm>
          <a:solidFill>
            <a:schemeClr val="bg1"/>
          </a:solidFill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5540A1D-EDB0-4A03-960E-3B97046562B9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FB9FE5F1-143F-4D7E-90C1-35EEAADD41D3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83D12ADB-876D-4775-B4FB-5FB48324112C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C4F5E897-FA76-4D7B-BE77-09EACCAE8E19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D187E26-3B18-45A9-8E8F-7D0D3858629A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741D6C93-8D35-40EE-BB85-53E6A99EFC19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86D9146-FBA4-4DDB-8E8F-7F8C3845C7E7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6320893F-216D-4908-84A4-E2B1AEEFC0FC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04F74A3-9E4C-4F24-8AD1-AEB933954C74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653CE31E-D443-4A77-B51A-E9F014F60E0A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5FCAB22A-3005-48D1-8E13-390088B9716E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0CC35D66-07E8-4179-A448-4E9A78844977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5A33471D-5506-41C7-AE8C-14039CD441E0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15A1994B-58B7-441D-987A-5F9E3DC30442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035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59074EEF-CB25-4C0D-8F0D-36F0393DE7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187564" cy="6858000"/>
          </a:xfrm>
          <a:custGeom>
            <a:avLst/>
            <a:gdLst>
              <a:gd name="connsiteX0" fmla="*/ 0 w 3143250"/>
              <a:gd name="connsiteY0" fmla="*/ 0 h 6858000"/>
              <a:gd name="connsiteX1" fmla="*/ 3143250 w 3143250"/>
              <a:gd name="connsiteY1" fmla="*/ 0 h 6858000"/>
              <a:gd name="connsiteX2" fmla="*/ 3143250 w 3143250"/>
              <a:gd name="connsiteY2" fmla="*/ 6858000 h 6858000"/>
              <a:gd name="connsiteX3" fmla="*/ 0 w 3143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0" h="6858000">
                <a:moveTo>
                  <a:pt x="0" y="0"/>
                </a:moveTo>
                <a:lnTo>
                  <a:pt x="3143250" y="0"/>
                </a:lnTo>
                <a:lnTo>
                  <a:pt x="31432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公众号：陈西设计之家">
            <a:extLst>
              <a:ext uri="{FF2B5EF4-FFF2-40B4-BE49-F238E27FC236}">
                <a16:creationId xmlns="" xmlns:a16="http://schemas.microsoft.com/office/drawing/2014/main" id="{DF789D61-D416-4F6E-8056-9FE0EF6830A2}"/>
              </a:ext>
            </a:extLst>
          </p:cNvPr>
          <p:cNvSpPr/>
          <p:nvPr/>
        </p:nvSpPr>
        <p:spPr>
          <a:xfrm>
            <a:off x="0" y="0"/>
            <a:ext cx="4343400" cy="6858000"/>
          </a:xfrm>
          <a:prstGeom prst="rect">
            <a:avLst/>
          </a:prstGeom>
          <a:solidFill>
            <a:srgbClr val="195F8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A9B72FB-567D-41BE-AA11-0502CDCF9F90}"/>
              </a:ext>
            </a:extLst>
          </p:cNvPr>
          <p:cNvSpPr txBox="1"/>
          <p:nvPr/>
        </p:nvSpPr>
        <p:spPr>
          <a:xfrm>
            <a:off x="650635" y="3050255"/>
            <a:ext cx="31432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Nunc viverra imperdiet enim. Fusce est. 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Vivamus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400" dirty="0" err="1">
                <a:solidFill>
                  <a:schemeClr val="bg1"/>
                </a:solidFill>
                <a:latin typeface="+mj-ea"/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  <a:latin typeface="+mj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 a 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tellus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.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A2A90308-A351-4BE2-9892-A5F625810E20}"/>
              </a:ext>
            </a:extLst>
          </p:cNvPr>
          <p:cNvCxnSpPr/>
          <p:nvPr/>
        </p:nvCxnSpPr>
        <p:spPr>
          <a:xfrm>
            <a:off x="751729" y="2841830"/>
            <a:ext cx="954963" cy="0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F50ADF2-7D82-4347-A805-02B03D8E15F5}"/>
              </a:ext>
            </a:extLst>
          </p:cNvPr>
          <p:cNvSpPr txBox="1"/>
          <p:nvPr/>
        </p:nvSpPr>
        <p:spPr>
          <a:xfrm>
            <a:off x="575940" y="1182726"/>
            <a:ext cx="34778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vengeance Mightiest Avenger" pitchFamily="50" charset="0"/>
              </a:rPr>
              <a:t>WE ARE WONDERFUL</a:t>
            </a:r>
            <a:endParaRPr lang="zh-CN" altLang="en-US" sz="4400" dirty="0">
              <a:solidFill>
                <a:schemeClr val="bg1"/>
              </a:solidFill>
              <a:latin typeface="Avengeance Mightiest Avenger" pitchFamily="50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DC59CB4-2051-4448-8624-022D732EB5F6}"/>
              </a:ext>
            </a:extLst>
          </p:cNvPr>
          <p:cNvGrpSpPr/>
          <p:nvPr/>
        </p:nvGrpSpPr>
        <p:grpSpPr>
          <a:xfrm>
            <a:off x="742665" y="5441253"/>
            <a:ext cx="812214" cy="102290"/>
            <a:chOff x="7325756" y="6126083"/>
            <a:chExt cx="812214" cy="102290"/>
          </a:xfrm>
          <a:solidFill>
            <a:schemeClr val="bg1"/>
          </a:solidFill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8B48DC43-05B0-4C75-B33B-C5D1DC7177EB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7B978E53-08BB-4996-B7F2-C18E0A5C0ECE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B8A10FDD-CCE5-41DD-9A5D-52B58882AD5E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793B208-CEE1-4727-B530-384618EDDD3B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E7560C48-00E6-479A-8758-30D20CE3B1B2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0C1E9198-67FB-402A-A57B-0AA402616CA6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2B828FF3-EB5C-4763-BFF1-03CB32C79A78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497B032D-10C9-4383-AA33-FE2CCD3C12C5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7F875F28-ECA5-4E2D-AB75-176FDABDD305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42D3D23C-BA24-4FAC-9311-F7BB82238013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C6D8AC30-A77A-471D-A200-F4497A4F0413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098E5D33-3F8E-4689-BB02-672A39A77F01}"/>
              </a:ext>
            </a:extLst>
          </p:cNvPr>
          <p:cNvGrpSpPr/>
          <p:nvPr/>
        </p:nvGrpSpPr>
        <p:grpSpPr>
          <a:xfrm>
            <a:off x="7616467" y="922184"/>
            <a:ext cx="4121063" cy="1278613"/>
            <a:chOff x="7616467" y="922184"/>
            <a:chExt cx="4121063" cy="1278613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AFC71327-B801-47D2-B1A2-66C844086E44}"/>
                </a:ext>
              </a:extLst>
            </p:cNvPr>
            <p:cNvSpPr txBox="1"/>
            <p:nvPr/>
          </p:nvSpPr>
          <p:spPr>
            <a:xfrm>
              <a:off x="7616467" y="922184"/>
              <a:ext cx="1828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195F89"/>
                  </a:solidFill>
                  <a:latin typeface="Impact" panose="020B0806030902050204" pitchFamily="34" charset="0"/>
                </a:rPr>
                <a:t>2020 </a:t>
              </a:r>
              <a:r>
                <a:rPr lang="zh-CN" altLang="en-US" sz="3200" dirty="0">
                  <a:solidFill>
                    <a:srgbClr val="195F89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年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AEFA92C8-F52F-4FC4-8B33-424A810739CD}"/>
                </a:ext>
              </a:extLst>
            </p:cNvPr>
            <p:cNvSpPr txBox="1"/>
            <p:nvPr/>
          </p:nvSpPr>
          <p:spPr>
            <a:xfrm>
              <a:off x="7616467" y="1462133"/>
              <a:ext cx="41210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47193"/>
                  </a:solidFill>
                  <a:latin typeface="+mj-ea"/>
                  <a:ea typeface="+mj-ea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501973D-2FD1-4A96-B576-8087A8BC8B75}"/>
              </a:ext>
            </a:extLst>
          </p:cNvPr>
          <p:cNvGrpSpPr/>
          <p:nvPr/>
        </p:nvGrpSpPr>
        <p:grpSpPr>
          <a:xfrm>
            <a:off x="7616467" y="2887638"/>
            <a:ext cx="4121063" cy="1278613"/>
            <a:chOff x="7616467" y="922184"/>
            <a:chExt cx="4121063" cy="1278613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71C7155F-4A4B-4357-9C93-EF0FF029572D}"/>
                </a:ext>
              </a:extLst>
            </p:cNvPr>
            <p:cNvSpPr txBox="1"/>
            <p:nvPr/>
          </p:nvSpPr>
          <p:spPr>
            <a:xfrm>
              <a:off x="7616467" y="922184"/>
              <a:ext cx="1828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195F89"/>
                  </a:solidFill>
                  <a:latin typeface="Impact" panose="020B0806030902050204" pitchFamily="34" charset="0"/>
                </a:rPr>
                <a:t>2021 </a:t>
              </a:r>
              <a:r>
                <a:rPr lang="zh-CN" altLang="en-US" sz="3200" dirty="0">
                  <a:solidFill>
                    <a:srgbClr val="195F89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年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7798B671-4DEB-471D-B95C-6455063A67A4}"/>
                </a:ext>
              </a:extLst>
            </p:cNvPr>
            <p:cNvSpPr txBox="1"/>
            <p:nvPr/>
          </p:nvSpPr>
          <p:spPr>
            <a:xfrm>
              <a:off x="7616467" y="1462133"/>
              <a:ext cx="41210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47193"/>
                  </a:solidFill>
                  <a:latin typeface="+mj-ea"/>
                  <a:ea typeface="+mj-ea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55022353-2ACF-4657-9F4C-DE326D6006A4}"/>
              </a:ext>
            </a:extLst>
          </p:cNvPr>
          <p:cNvGrpSpPr/>
          <p:nvPr/>
        </p:nvGrpSpPr>
        <p:grpSpPr>
          <a:xfrm>
            <a:off x="7616467" y="4853091"/>
            <a:ext cx="4121063" cy="1278613"/>
            <a:chOff x="7616467" y="922184"/>
            <a:chExt cx="4121063" cy="1278613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E1364BD5-9C27-4D97-8CF4-1F0DD1C454D9}"/>
                </a:ext>
              </a:extLst>
            </p:cNvPr>
            <p:cNvSpPr txBox="1"/>
            <p:nvPr/>
          </p:nvSpPr>
          <p:spPr>
            <a:xfrm>
              <a:off x="7616467" y="922184"/>
              <a:ext cx="1828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195F89"/>
                  </a:solidFill>
                  <a:latin typeface="Impact" panose="020B0806030902050204" pitchFamily="34" charset="0"/>
                </a:rPr>
                <a:t>2022 </a:t>
              </a:r>
              <a:r>
                <a:rPr lang="zh-CN" altLang="en-US" sz="3200" dirty="0">
                  <a:solidFill>
                    <a:srgbClr val="195F89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年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A06A2956-AB86-413C-90C4-AFCF19376A90}"/>
                </a:ext>
              </a:extLst>
            </p:cNvPr>
            <p:cNvSpPr txBox="1"/>
            <p:nvPr/>
          </p:nvSpPr>
          <p:spPr>
            <a:xfrm>
              <a:off x="7616467" y="1462133"/>
              <a:ext cx="41210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47193"/>
                  </a:solidFill>
                  <a:latin typeface="+mj-ea"/>
                  <a:ea typeface="+mj-ea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647F31F3-9C98-44B2-B55E-92D6E77E89B9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4DFADC99-B470-422C-9C37-4D344C229DB1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CEC05EE-83AA-4643-B734-9C46F1AB85A7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64646B14-78CF-4D46-99A8-159967E99EB3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7BAF049B-4585-4DF8-8BB4-56F096B28530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2090FF62-A87D-4E38-9A30-1FE2F78AFA75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9E4007BE-E17E-42F8-8AB4-71B28154B049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C492E15D-F9BD-4320-933A-7598F26B98F1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: 圆角 45">
            <a:extLst>
              <a:ext uri="{FF2B5EF4-FFF2-40B4-BE49-F238E27FC236}">
                <a16:creationId xmlns="" xmlns:a16="http://schemas.microsoft.com/office/drawing/2014/main" id="{A757B697-6972-42C5-9DCB-9B45573FEE42}"/>
              </a:ext>
            </a:extLst>
          </p:cNvPr>
          <p:cNvSpPr/>
          <p:nvPr/>
        </p:nvSpPr>
        <p:spPr>
          <a:xfrm rot="2841357">
            <a:off x="826102" y="529752"/>
            <a:ext cx="2589594" cy="483177"/>
          </a:xfrm>
          <a:prstGeom prst="roundRect">
            <a:avLst>
              <a:gd name="adj" fmla="val 50000"/>
            </a:avLst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51099FCD-7B65-441F-AE9E-58CB5BE71768}"/>
              </a:ext>
            </a:extLst>
          </p:cNvPr>
          <p:cNvSpPr/>
          <p:nvPr/>
        </p:nvSpPr>
        <p:spPr>
          <a:xfrm rot="2841357">
            <a:off x="1878519" y="5332726"/>
            <a:ext cx="3045294" cy="483177"/>
          </a:xfrm>
          <a:prstGeom prst="roundRect">
            <a:avLst>
              <a:gd name="adj" fmla="val 50000"/>
            </a:avLst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00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公众号：陈西设计之家">
            <a:extLst>
              <a:ext uri="{FF2B5EF4-FFF2-40B4-BE49-F238E27FC236}">
                <a16:creationId xmlns="" xmlns:a16="http://schemas.microsoft.com/office/drawing/2014/main" id="{C9F0DA59-E97B-41CD-8D72-C74E776E8275}"/>
              </a:ext>
            </a:extLst>
          </p:cNvPr>
          <p:cNvSpPr>
            <a:spLocks noEditPoints="1"/>
          </p:cNvSpPr>
          <p:nvPr/>
        </p:nvSpPr>
        <p:spPr bwMode="auto">
          <a:xfrm rot="508061" flipH="1">
            <a:off x="-462936" y="225077"/>
            <a:ext cx="13575122" cy="4247537"/>
          </a:xfrm>
          <a:custGeom>
            <a:avLst/>
            <a:gdLst>
              <a:gd name="T0" fmla="*/ 218 w 269"/>
              <a:gd name="T1" fmla="*/ 18 h 99"/>
              <a:gd name="T2" fmla="*/ 202 w 269"/>
              <a:gd name="T3" fmla="*/ 13 h 99"/>
              <a:gd name="T4" fmla="*/ 185 w 269"/>
              <a:gd name="T5" fmla="*/ 7 h 99"/>
              <a:gd name="T6" fmla="*/ 166 w 269"/>
              <a:gd name="T7" fmla="*/ 3 h 99"/>
              <a:gd name="T8" fmla="*/ 147 w 269"/>
              <a:gd name="T9" fmla="*/ 7 h 99"/>
              <a:gd name="T10" fmla="*/ 122 w 269"/>
              <a:gd name="T11" fmla="*/ 3 h 99"/>
              <a:gd name="T12" fmla="*/ 103 w 269"/>
              <a:gd name="T13" fmla="*/ 3 h 99"/>
              <a:gd name="T14" fmla="*/ 83 w 269"/>
              <a:gd name="T15" fmla="*/ 8 h 99"/>
              <a:gd name="T16" fmla="*/ 60 w 269"/>
              <a:gd name="T17" fmla="*/ 18 h 99"/>
              <a:gd name="T18" fmla="*/ 15 w 269"/>
              <a:gd name="T19" fmla="*/ 34 h 99"/>
              <a:gd name="T20" fmla="*/ 24 w 269"/>
              <a:gd name="T21" fmla="*/ 33 h 99"/>
              <a:gd name="T22" fmla="*/ 49 w 269"/>
              <a:gd name="T23" fmla="*/ 27 h 99"/>
              <a:gd name="T24" fmla="*/ 50 w 269"/>
              <a:gd name="T25" fmla="*/ 30 h 99"/>
              <a:gd name="T26" fmla="*/ 27 w 269"/>
              <a:gd name="T27" fmla="*/ 40 h 99"/>
              <a:gd name="T28" fmla="*/ 40 w 269"/>
              <a:gd name="T29" fmla="*/ 39 h 99"/>
              <a:gd name="T30" fmla="*/ 1 w 269"/>
              <a:gd name="T31" fmla="*/ 55 h 99"/>
              <a:gd name="T32" fmla="*/ 6 w 269"/>
              <a:gd name="T33" fmla="*/ 58 h 99"/>
              <a:gd name="T34" fmla="*/ 16 w 269"/>
              <a:gd name="T35" fmla="*/ 56 h 99"/>
              <a:gd name="T36" fmla="*/ 14 w 269"/>
              <a:gd name="T37" fmla="*/ 60 h 99"/>
              <a:gd name="T38" fmla="*/ 23 w 269"/>
              <a:gd name="T39" fmla="*/ 58 h 99"/>
              <a:gd name="T40" fmla="*/ 14 w 269"/>
              <a:gd name="T41" fmla="*/ 63 h 99"/>
              <a:gd name="T42" fmla="*/ 38 w 269"/>
              <a:gd name="T43" fmla="*/ 53 h 99"/>
              <a:gd name="T44" fmla="*/ 34 w 269"/>
              <a:gd name="T45" fmla="*/ 58 h 99"/>
              <a:gd name="T46" fmla="*/ 41 w 269"/>
              <a:gd name="T47" fmla="*/ 58 h 99"/>
              <a:gd name="T48" fmla="*/ 56 w 269"/>
              <a:gd name="T49" fmla="*/ 56 h 99"/>
              <a:gd name="T50" fmla="*/ 58 w 269"/>
              <a:gd name="T51" fmla="*/ 58 h 99"/>
              <a:gd name="T52" fmla="*/ 22 w 269"/>
              <a:gd name="T53" fmla="*/ 71 h 99"/>
              <a:gd name="T54" fmla="*/ 33 w 269"/>
              <a:gd name="T55" fmla="*/ 68 h 99"/>
              <a:gd name="T56" fmla="*/ 107 w 269"/>
              <a:gd name="T57" fmla="*/ 61 h 99"/>
              <a:gd name="T58" fmla="*/ 128 w 269"/>
              <a:gd name="T59" fmla="*/ 66 h 99"/>
              <a:gd name="T60" fmla="*/ 141 w 269"/>
              <a:gd name="T61" fmla="*/ 68 h 99"/>
              <a:gd name="T62" fmla="*/ 149 w 269"/>
              <a:gd name="T63" fmla="*/ 69 h 99"/>
              <a:gd name="T64" fmla="*/ 156 w 269"/>
              <a:gd name="T65" fmla="*/ 75 h 99"/>
              <a:gd name="T66" fmla="*/ 177 w 269"/>
              <a:gd name="T67" fmla="*/ 83 h 99"/>
              <a:gd name="T68" fmla="*/ 199 w 269"/>
              <a:gd name="T69" fmla="*/ 87 h 99"/>
              <a:gd name="T70" fmla="*/ 208 w 269"/>
              <a:gd name="T71" fmla="*/ 90 h 99"/>
              <a:gd name="T72" fmla="*/ 220 w 269"/>
              <a:gd name="T73" fmla="*/ 98 h 99"/>
              <a:gd name="T74" fmla="*/ 231 w 269"/>
              <a:gd name="T75" fmla="*/ 96 h 99"/>
              <a:gd name="T76" fmla="*/ 244 w 269"/>
              <a:gd name="T77" fmla="*/ 96 h 99"/>
              <a:gd name="T78" fmla="*/ 264 w 269"/>
              <a:gd name="T79" fmla="*/ 94 h 99"/>
              <a:gd name="T80" fmla="*/ 268 w 269"/>
              <a:gd name="T81" fmla="*/ 78 h 99"/>
              <a:gd name="T82" fmla="*/ 263 w 269"/>
              <a:gd name="T83" fmla="*/ 70 h 99"/>
              <a:gd name="T84" fmla="*/ 255 w 269"/>
              <a:gd name="T85" fmla="*/ 55 h 99"/>
              <a:gd name="T86" fmla="*/ 256 w 269"/>
              <a:gd name="T87" fmla="*/ 50 h 99"/>
              <a:gd name="T88" fmla="*/ 250 w 269"/>
              <a:gd name="T89" fmla="*/ 40 h 99"/>
              <a:gd name="T90" fmla="*/ 239 w 269"/>
              <a:gd name="T91" fmla="*/ 31 h 99"/>
              <a:gd name="T92" fmla="*/ 230 w 269"/>
              <a:gd name="T93" fmla="*/ 24 h 99"/>
              <a:gd name="T94" fmla="*/ 8 w 269"/>
              <a:gd name="T95" fmla="*/ 56 h 99"/>
              <a:gd name="T96" fmla="*/ 10 w 269"/>
              <a:gd name="T97" fmla="*/ 56 h 99"/>
              <a:gd name="T98" fmla="*/ 58 w 269"/>
              <a:gd name="T99" fmla="*/ 55 h 99"/>
              <a:gd name="T100" fmla="*/ 60 w 269"/>
              <a:gd name="T101" fmla="*/ 57 h 99"/>
              <a:gd name="T102" fmla="*/ 62 w 269"/>
              <a:gd name="T103" fmla="*/ 1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9" h="99">
                <a:moveTo>
                  <a:pt x="230" y="24"/>
                </a:moveTo>
                <a:cubicBezTo>
                  <a:pt x="228" y="26"/>
                  <a:pt x="228" y="26"/>
                  <a:pt x="228" y="26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29" y="16"/>
                  <a:pt x="216" y="26"/>
                  <a:pt x="218" y="18"/>
                </a:cubicBezTo>
                <a:cubicBezTo>
                  <a:pt x="217" y="19"/>
                  <a:pt x="216" y="19"/>
                  <a:pt x="215" y="20"/>
                </a:cubicBezTo>
                <a:cubicBezTo>
                  <a:pt x="211" y="20"/>
                  <a:pt x="209" y="20"/>
                  <a:pt x="206" y="19"/>
                </a:cubicBezTo>
                <a:cubicBezTo>
                  <a:pt x="205" y="18"/>
                  <a:pt x="204" y="16"/>
                  <a:pt x="205" y="15"/>
                </a:cubicBezTo>
                <a:cubicBezTo>
                  <a:pt x="205" y="14"/>
                  <a:pt x="203" y="14"/>
                  <a:pt x="202" y="13"/>
                </a:cubicBezTo>
                <a:cubicBezTo>
                  <a:pt x="200" y="15"/>
                  <a:pt x="196" y="11"/>
                  <a:pt x="193" y="13"/>
                </a:cubicBezTo>
                <a:cubicBezTo>
                  <a:pt x="192" y="13"/>
                  <a:pt x="189" y="12"/>
                  <a:pt x="191" y="10"/>
                </a:cubicBezTo>
                <a:cubicBezTo>
                  <a:pt x="189" y="10"/>
                  <a:pt x="188" y="10"/>
                  <a:pt x="187" y="11"/>
                </a:cubicBezTo>
                <a:cubicBezTo>
                  <a:pt x="185" y="11"/>
                  <a:pt x="185" y="8"/>
                  <a:pt x="185" y="7"/>
                </a:cubicBezTo>
                <a:cubicBezTo>
                  <a:pt x="183" y="6"/>
                  <a:pt x="184" y="8"/>
                  <a:pt x="182" y="8"/>
                </a:cubicBezTo>
                <a:cubicBezTo>
                  <a:pt x="180" y="7"/>
                  <a:pt x="180" y="5"/>
                  <a:pt x="178" y="3"/>
                </a:cubicBezTo>
                <a:cubicBezTo>
                  <a:pt x="176" y="3"/>
                  <a:pt x="175" y="6"/>
                  <a:pt x="173" y="6"/>
                </a:cubicBezTo>
                <a:cubicBezTo>
                  <a:pt x="171" y="1"/>
                  <a:pt x="169" y="6"/>
                  <a:pt x="166" y="3"/>
                </a:cubicBezTo>
                <a:cubicBezTo>
                  <a:pt x="165" y="7"/>
                  <a:pt x="161" y="6"/>
                  <a:pt x="160" y="8"/>
                </a:cubicBezTo>
                <a:cubicBezTo>
                  <a:pt x="159" y="7"/>
                  <a:pt x="159" y="7"/>
                  <a:pt x="158" y="5"/>
                </a:cubicBezTo>
                <a:cubicBezTo>
                  <a:pt x="157" y="8"/>
                  <a:pt x="155" y="5"/>
                  <a:pt x="153" y="6"/>
                </a:cubicBezTo>
                <a:cubicBezTo>
                  <a:pt x="151" y="7"/>
                  <a:pt x="149" y="3"/>
                  <a:pt x="147" y="7"/>
                </a:cubicBezTo>
                <a:cubicBezTo>
                  <a:pt x="145" y="4"/>
                  <a:pt x="143" y="8"/>
                  <a:pt x="141" y="5"/>
                </a:cubicBezTo>
                <a:cubicBezTo>
                  <a:pt x="141" y="1"/>
                  <a:pt x="137" y="3"/>
                  <a:pt x="135" y="1"/>
                </a:cubicBezTo>
                <a:cubicBezTo>
                  <a:pt x="133" y="4"/>
                  <a:pt x="126" y="2"/>
                  <a:pt x="124" y="6"/>
                </a:cubicBezTo>
                <a:cubicBezTo>
                  <a:pt x="123" y="5"/>
                  <a:pt x="124" y="4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0"/>
                  <a:pt x="120" y="2"/>
                  <a:pt x="119" y="3"/>
                </a:cubicBezTo>
                <a:cubicBezTo>
                  <a:pt x="115" y="2"/>
                  <a:pt x="114" y="6"/>
                  <a:pt x="111" y="5"/>
                </a:cubicBezTo>
                <a:cubicBezTo>
                  <a:pt x="108" y="3"/>
                  <a:pt x="106" y="4"/>
                  <a:pt x="103" y="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2" y="6"/>
                  <a:pt x="101" y="4"/>
                  <a:pt x="99" y="4"/>
                </a:cubicBezTo>
                <a:cubicBezTo>
                  <a:pt x="98" y="6"/>
                  <a:pt x="93" y="3"/>
                  <a:pt x="93" y="7"/>
                </a:cubicBezTo>
                <a:cubicBezTo>
                  <a:pt x="89" y="6"/>
                  <a:pt x="87" y="9"/>
                  <a:pt x="83" y="8"/>
                </a:cubicBezTo>
                <a:cubicBezTo>
                  <a:pt x="79" y="8"/>
                  <a:pt x="75" y="12"/>
                  <a:pt x="71" y="11"/>
                </a:cubicBezTo>
                <a:cubicBezTo>
                  <a:pt x="61" y="14"/>
                  <a:pt x="52" y="15"/>
                  <a:pt x="44" y="20"/>
                </a:cubicBezTo>
                <a:cubicBezTo>
                  <a:pt x="47" y="19"/>
                  <a:pt x="53" y="20"/>
                  <a:pt x="56" y="17"/>
                </a:cubicBezTo>
                <a:cubicBezTo>
                  <a:pt x="58" y="17"/>
                  <a:pt x="59" y="17"/>
                  <a:pt x="60" y="18"/>
                </a:cubicBezTo>
                <a:cubicBezTo>
                  <a:pt x="59" y="19"/>
                  <a:pt x="59" y="19"/>
                  <a:pt x="59" y="19"/>
                </a:cubicBezTo>
                <a:cubicBezTo>
                  <a:pt x="54" y="19"/>
                  <a:pt x="50" y="21"/>
                  <a:pt x="46" y="22"/>
                </a:cubicBezTo>
                <a:cubicBezTo>
                  <a:pt x="42" y="25"/>
                  <a:pt x="35" y="25"/>
                  <a:pt x="30" y="28"/>
                </a:cubicBezTo>
                <a:cubicBezTo>
                  <a:pt x="24" y="28"/>
                  <a:pt x="20" y="31"/>
                  <a:pt x="15" y="34"/>
                </a:cubicBezTo>
                <a:cubicBezTo>
                  <a:pt x="11" y="34"/>
                  <a:pt x="8" y="35"/>
                  <a:pt x="6" y="38"/>
                </a:cubicBezTo>
                <a:cubicBezTo>
                  <a:pt x="8" y="37"/>
                  <a:pt x="9" y="37"/>
                  <a:pt x="11" y="36"/>
                </a:cubicBezTo>
                <a:cubicBezTo>
                  <a:pt x="17" y="35"/>
                  <a:pt x="22" y="30"/>
                  <a:pt x="28" y="31"/>
                </a:cubicBezTo>
                <a:cubicBezTo>
                  <a:pt x="28" y="33"/>
                  <a:pt x="25" y="33"/>
                  <a:pt x="24" y="33"/>
                </a:cubicBezTo>
                <a:cubicBezTo>
                  <a:pt x="25" y="34"/>
                  <a:pt x="25" y="34"/>
                  <a:pt x="25" y="34"/>
                </a:cubicBezTo>
                <a:cubicBezTo>
                  <a:pt x="30" y="31"/>
                  <a:pt x="35" y="30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3" y="28"/>
                  <a:pt x="46" y="28"/>
                  <a:pt x="49" y="27"/>
                </a:cubicBezTo>
                <a:cubicBezTo>
                  <a:pt x="50" y="26"/>
                  <a:pt x="53" y="27"/>
                  <a:pt x="54" y="25"/>
                </a:cubicBezTo>
                <a:cubicBezTo>
                  <a:pt x="55" y="26"/>
                  <a:pt x="56" y="26"/>
                  <a:pt x="56" y="27"/>
                </a:cubicBezTo>
                <a:cubicBezTo>
                  <a:pt x="55" y="28"/>
                  <a:pt x="54" y="29"/>
                  <a:pt x="53" y="28"/>
                </a:cubicBezTo>
                <a:cubicBezTo>
                  <a:pt x="52" y="29"/>
                  <a:pt x="51" y="30"/>
                  <a:pt x="50" y="30"/>
                </a:cubicBezTo>
                <a:cubicBezTo>
                  <a:pt x="47" y="29"/>
                  <a:pt x="46" y="32"/>
                  <a:pt x="43" y="32"/>
                </a:cubicBezTo>
                <a:cubicBezTo>
                  <a:pt x="39" y="33"/>
                  <a:pt x="34" y="35"/>
                  <a:pt x="30" y="37"/>
                </a:cubicBezTo>
                <a:cubicBezTo>
                  <a:pt x="28" y="36"/>
                  <a:pt x="29" y="38"/>
                  <a:pt x="27" y="38"/>
                </a:cubicBezTo>
                <a:cubicBezTo>
                  <a:pt x="27" y="40"/>
                  <a:pt x="27" y="40"/>
                  <a:pt x="27" y="40"/>
                </a:cubicBezTo>
                <a:cubicBezTo>
                  <a:pt x="28" y="41"/>
                  <a:pt x="28" y="40"/>
                  <a:pt x="29" y="39"/>
                </a:cubicBezTo>
                <a:cubicBezTo>
                  <a:pt x="32" y="41"/>
                  <a:pt x="36" y="38"/>
                  <a:pt x="39" y="37"/>
                </a:cubicBezTo>
                <a:cubicBezTo>
                  <a:pt x="41" y="38"/>
                  <a:pt x="43" y="36"/>
                  <a:pt x="45" y="36"/>
                </a:cubicBezTo>
                <a:cubicBezTo>
                  <a:pt x="44" y="38"/>
                  <a:pt x="42" y="38"/>
                  <a:pt x="40" y="39"/>
                </a:cubicBezTo>
                <a:cubicBezTo>
                  <a:pt x="35" y="41"/>
                  <a:pt x="30" y="42"/>
                  <a:pt x="25" y="44"/>
                </a:cubicBezTo>
                <a:cubicBezTo>
                  <a:pt x="24" y="47"/>
                  <a:pt x="18" y="44"/>
                  <a:pt x="17" y="49"/>
                </a:cubicBezTo>
                <a:cubicBezTo>
                  <a:pt x="14" y="47"/>
                  <a:pt x="12" y="51"/>
                  <a:pt x="9" y="51"/>
                </a:cubicBezTo>
                <a:cubicBezTo>
                  <a:pt x="6" y="51"/>
                  <a:pt x="5" y="55"/>
                  <a:pt x="1" y="55"/>
                </a:cubicBezTo>
                <a:cubicBezTo>
                  <a:pt x="0" y="56"/>
                  <a:pt x="0" y="57"/>
                  <a:pt x="0" y="58"/>
                </a:cubicBezTo>
                <a:cubicBezTo>
                  <a:pt x="2" y="59"/>
                  <a:pt x="4" y="55"/>
                  <a:pt x="6" y="56"/>
                </a:cubicBezTo>
                <a:cubicBezTo>
                  <a:pt x="5" y="57"/>
                  <a:pt x="6" y="58"/>
                  <a:pt x="5" y="59"/>
                </a:cubicBezTo>
                <a:cubicBezTo>
                  <a:pt x="6" y="58"/>
                  <a:pt x="6" y="58"/>
                  <a:pt x="6" y="58"/>
                </a:cubicBezTo>
                <a:cubicBezTo>
                  <a:pt x="7" y="60"/>
                  <a:pt x="7" y="60"/>
                  <a:pt x="7" y="60"/>
                </a:cubicBezTo>
                <a:cubicBezTo>
                  <a:pt x="9" y="58"/>
                  <a:pt x="12" y="58"/>
                  <a:pt x="13" y="55"/>
                </a:cubicBezTo>
                <a:cubicBezTo>
                  <a:pt x="16" y="56"/>
                  <a:pt x="18" y="53"/>
                  <a:pt x="21" y="54"/>
                </a:cubicBezTo>
                <a:cubicBezTo>
                  <a:pt x="20" y="55"/>
                  <a:pt x="18" y="55"/>
                  <a:pt x="16" y="56"/>
                </a:cubicBezTo>
                <a:cubicBezTo>
                  <a:pt x="15" y="58"/>
                  <a:pt x="12" y="57"/>
                  <a:pt x="11" y="59"/>
                </a:cubicBezTo>
                <a:cubicBezTo>
                  <a:pt x="11" y="59"/>
                  <a:pt x="12" y="59"/>
                  <a:pt x="12" y="59"/>
                </a:cubicBezTo>
                <a:cubicBezTo>
                  <a:pt x="11" y="60"/>
                  <a:pt x="11" y="60"/>
                  <a:pt x="10" y="61"/>
                </a:cubicBezTo>
                <a:cubicBezTo>
                  <a:pt x="11" y="61"/>
                  <a:pt x="13" y="61"/>
                  <a:pt x="14" y="60"/>
                </a:cubicBezTo>
                <a:cubicBezTo>
                  <a:pt x="19" y="58"/>
                  <a:pt x="24" y="53"/>
                  <a:pt x="29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5"/>
                  <a:pt x="27" y="56"/>
                  <a:pt x="27" y="55"/>
                </a:cubicBezTo>
                <a:cubicBezTo>
                  <a:pt x="26" y="58"/>
                  <a:pt x="23" y="55"/>
                  <a:pt x="23" y="58"/>
                </a:cubicBezTo>
                <a:cubicBezTo>
                  <a:pt x="20" y="57"/>
                  <a:pt x="18" y="59"/>
                  <a:pt x="15" y="60"/>
                </a:cubicBezTo>
                <a:cubicBezTo>
                  <a:pt x="16" y="62"/>
                  <a:pt x="14" y="60"/>
                  <a:pt x="13" y="62"/>
                </a:cubicBezTo>
                <a:cubicBezTo>
                  <a:pt x="11" y="62"/>
                  <a:pt x="9" y="64"/>
                  <a:pt x="8" y="65"/>
                </a:cubicBezTo>
                <a:cubicBezTo>
                  <a:pt x="10" y="64"/>
                  <a:pt x="12" y="62"/>
                  <a:pt x="14" y="63"/>
                </a:cubicBezTo>
                <a:cubicBezTo>
                  <a:pt x="17" y="61"/>
                  <a:pt x="19" y="61"/>
                  <a:pt x="22" y="59"/>
                </a:cubicBezTo>
                <a:cubicBezTo>
                  <a:pt x="23" y="59"/>
                  <a:pt x="25" y="58"/>
                  <a:pt x="26" y="58"/>
                </a:cubicBezTo>
                <a:cubicBezTo>
                  <a:pt x="28" y="56"/>
                  <a:pt x="30" y="56"/>
                  <a:pt x="32" y="55"/>
                </a:cubicBezTo>
                <a:cubicBezTo>
                  <a:pt x="34" y="55"/>
                  <a:pt x="36" y="53"/>
                  <a:pt x="38" y="53"/>
                </a:cubicBezTo>
                <a:cubicBezTo>
                  <a:pt x="39" y="53"/>
                  <a:pt x="40" y="53"/>
                  <a:pt x="41" y="53"/>
                </a:cubicBezTo>
                <a:cubicBezTo>
                  <a:pt x="40" y="53"/>
                  <a:pt x="39" y="55"/>
                  <a:pt x="38" y="55"/>
                </a:cubicBezTo>
                <a:cubicBezTo>
                  <a:pt x="37" y="58"/>
                  <a:pt x="33" y="55"/>
                  <a:pt x="32" y="57"/>
                </a:cubicBezTo>
                <a:cubicBezTo>
                  <a:pt x="34" y="58"/>
                  <a:pt x="34" y="58"/>
                  <a:pt x="34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3" y="58"/>
                  <a:pt x="34" y="60"/>
                  <a:pt x="36" y="60"/>
                </a:cubicBezTo>
                <a:cubicBezTo>
                  <a:pt x="34" y="61"/>
                  <a:pt x="34" y="61"/>
                  <a:pt x="34" y="61"/>
                </a:cubicBezTo>
                <a:cubicBezTo>
                  <a:pt x="37" y="59"/>
                  <a:pt x="40" y="60"/>
                  <a:pt x="41" y="58"/>
                </a:cubicBezTo>
                <a:cubicBezTo>
                  <a:pt x="42" y="58"/>
                  <a:pt x="41" y="56"/>
                  <a:pt x="43" y="58"/>
                </a:cubicBezTo>
                <a:cubicBezTo>
                  <a:pt x="42" y="56"/>
                  <a:pt x="45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9" y="57"/>
                  <a:pt x="52" y="55"/>
                  <a:pt x="56" y="56"/>
                </a:cubicBezTo>
                <a:cubicBezTo>
                  <a:pt x="56" y="58"/>
                  <a:pt x="54" y="57"/>
                  <a:pt x="52" y="58"/>
                </a:cubicBezTo>
                <a:cubicBezTo>
                  <a:pt x="51" y="58"/>
                  <a:pt x="50" y="59"/>
                  <a:pt x="49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51" y="58"/>
                  <a:pt x="55" y="58"/>
                  <a:pt x="58" y="58"/>
                </a:cubicBezTo>
                <a:cubicBezTo>
                  <a:pt x="56" y="60"/>
                  <a:pt x="53" y="60"/>
                  <a:pt x="50" y="60"/>
                </a:cubicBezTo>
                <a:cubicBezTo>
                  <a:pt x="45" y="62"/>
                  <a:pt x="39" y="64"/>
                  <a:pt x="34" y="66"/>
                </a:cubicBezTo>
                <a:cubicBezTo>
                  <a:pt x="30" y="68"/>
                  <a:pt x="26" y="69"/>
                  <a:pt x="24" y="71"/>
                </a:cubicBezTo>
                <a:cubicBezTo>
                  <a:pt x="23" y="71"/>
                  <a:pt x="23" y="71"/>
                  <a:pt x="22" y="71"/>
                </a:cubicBezTo>
                <a:cubicBezTo>
                  <a:pt x="20" y="73"/>
                  <a:pt x="17" y="74"/>
                  <a:pt x="14" y="75"/>
                </a:cubicBezTo>
                <a:cubicBezTo>
                  <a:pt x="18" y="74"/>
                  <a:pt x="22" y="71"/>
                  <a:pt x="26" y="71"/>
                </a:cubicBezTo>
                <a:cubicBezTo>
                  <a:pt x="28" y="69"/>
                  <a:pt x="30" y="69"/>
                  <a:pt x="32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42" y="65"/>
                  <a:pt x="52" y="63"/>
                  <a:pt x="61" y="61"/>
                </a:cubicBezTo>
                <a:cubicBezTo>
                  <a:pt x="64" y="59"/>
                  <a:pt x="67" y="60"/>
                  <a:pt x="70" y="59"/>
                </a:cubicBezTo>
                <a:cubicBezTo>
                  <a:pt x="80" y="59"/>
                  <a:pt x="92" y="57"/>
                  <a:pt x="102" y="58"/>
                </a:cubicBezTo>
                <a:cubicBezTo>
                  <a:pt x="103" y="61"/>
                  <a:pt x="107" y="59"/>
                  <a:pt x="107" y="61"/>
                </a:cubicBezTo>
                <a:cubicBezTo>
                  <a:pt x="108" y="61"/>
                  <a:pt x="110" y="60"/>
                  <a:pt x="112" y="61"/>
                </a:cubicBezTo>
                <a:cubicBezTo>
                  <a:pt x="113" y="64"/>
                  <a:pt x="116" y="59"/>
                  <a:pt x="117" y="62"/>
                </a:cubicBezTo>
                <a:cubicBezTo>
                  <a:pt x="119" y="63"/>
                  <a:pt x="121" y="64"/>
                  <a:pt x="122" y="62"/>
                </a:cubicBezTo>
                <a:cubicBezTo>
                  <a:pt x="125" y="62"/>
                  <a:pt x="125" y="66"/>
                  <a:pt x="128" y="66"/>
                </a:cubicBezTo>
                <a:cubicBezTo>
                  <a:pt x="129" y="66"/>
                  <a:pt x="131" y="67"/>
                  <a:pt x="132" y="66"/>
                </a:cubicBezTo>
                <a:cubicBezTo>
                  <a:pt x="134" y="67"/>
                  <a:pt x="135" y="66"/>
                  <a:pt x="137" y="65"/>
                </a:cubicBezTo>
                <a:cubicBezTo>
                  <a:pt x="139" y="66"/>
                  <a:pt x="137" y="68"/>
                  <a:pt x="138" y="70"/>
                </a:cubicBezTo>
                <a:cubicBezTo>
                  <a:pt x="140" y="70"/>
                  <a:pt x="140" y="69"/>
                  <a:pt x="141" y="68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4" y="71"/>
                  <a:pt x="144" y="71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5" y="68"/>
                  <a:pt x="148" y="69"/>
                  <a:pt x="149" y="69"/>
                </a:cubicBezTo>
                <a:cubicBezTo>
                  <a:pt x="150" y="68"/>
                  <a:pt x="150" y="69"/>
                  <a:pt x="151" y="70"/>
                </a:cubicBezTo>
                <a:cubicBezTo>
                  <a:pt x="152" y="70"/>
                  <a:pt x="153" y="69"/>
                  <a:pt x="154" y="69"/>
                </a:cubicBezTo>
                <a:cubicBezTo>
                  <a:pt x="155" y="69"/>
                  <a:pt x="154" y="70"/>
                  <a:pt x="154" y="71"/>
                </a:cubicBezTo>
                <a:cubicBezTo>
                  <a:pt x="156" y="72"/>
                  <a:pt x="155" y="74"/>
                  <a:pt x="156" y="75"/>
                </a:cubicBezTo>
                <a:cubicBezTo>
                  <a:pt x="159" y="72"/>
                  <a:pt x="161" y="77"/>
                  <a:pt x="164" y="76"/>
                </a:cubicBezTo>
                <a:cubicBezTo>
                  <a:pt x="167" y="77"/>
                  <a:pt x="165" y="80"/>
                  <a:pt x="166" y="81"/>
                </a:cubicBezTo>
                <a:cubicBezTo>
                  <a:pt x="168" y="79"/>
                  <a:pt x="170" y="80"/>
                  <a:pt x="172" y="80"/>
                </a:cubicBezTo>
                <a:cubicBezTo>
                  <a:pt x="173" y="82"/>
                  <a:pt x="177" y="80"/>
                  <a:pt x="177" y="83"/>
                </a:cubicBezTo>
                <a:cubicBezTo>
                  <a:pt x="179" y="81"/>
                  <a:pt x="180" y="84"/>
                  <a:pt x="182" y="84"/>
                </a:cubicBezTo>
                <a:cubicBezTo>
                  <a:pt x="185" y="81"/>
                  <a:pt x="187" y="87"/>
                  <a:pt x="189" y="86"/>
                </a:cubicBezTo>
                <a:cubicBezTo>
                  <a:pt x="191" y="88"/>
                  <a:pt x="194" y="86"/>
                  <a:pt x="195" y="89"/>
                </a:cubicBezTo>
                <a:cubicBezTo>
                  <a:pt x="197" y="89"/>
                  <a:pt x="199" y="90"/>
                  <a:pt x="199" y="87"/>
                </a:cubicBezTo>
                <a:cubicBezTo>
                  <a:pt x="199" y="87"/>
                  <a:pt x="200" y="88"/>
                  <a:pt x="200" y="88"/>
                </a:cubicBezTo>
                <a:cubicBezTo>
                  <a:pt x="201" y="89"/>
                  <a:pt x="203" y="89"/>
                  <a:pt x="203" y="87"/>
                </a:cubicBezTo>
                <a:cubicBezTo>
                  <a:pt x="206" y="87"/>
                  <a:pt x="206" y="89"/>
                  <a:pt x="208" y="90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92"/>
                  <a:pt x="211" y="91"/>
                  <a:pt x="211" y="93"/>
                </a:cubicBezTo>
                <a:cubicBezTo>
                  <a:pt x="213" y="93"/>
                  <a:pt x="213" y="93"/>
                  <a:pt x="213" y="93"/>
                </a:cubicBezTo>
                <a:cubicBezTo>
                  <a:pt x="215" y="93"/>
                  <a:pt x="214" y="95"/>
                  <a:pt x="215" y="96"/>
                </a:cubicBezTo>
                <a:cubicBezTo>
                  <a:pt x="216" y="97"/>
                  <a:pt x="218" y="97"/>
                  <a:pt x="220" y="98"/>
                </a:cubicBezTo>
                <a:cubicBezTo>
                  <a:pt x="221" y="99"/>
                  <a:pt x="221" y="97"/>
                  <a:pt x="222" y="96"/>
                </a:cubicBezTo>
                <a:cubicBezTo>
                  <a:pt x="223" y="96"/>
                  <a:pt x="223" y="99"/>
                  <a:pt x="225" y="97"/>
                </a:cubicBezTo>
                <a:cubicBezTo>
                  <a:pt x="226" y="95"/>
                  <a:pt x="229" y="95"/>
                  <a:pt x="231" y="95"/>
                </a:cubicBezTo>
                <a:cubicBezTo>
                  <a:pt x="231" y="95"/>
                  <a:pt x="231" y="96"/>
                  <a:pt x="231" y="96"/>
                </a:cubicBezTo>
                <a:cubicBezTo>
                  <a:pt x="232" y="96"/>
                  <a:pt x="234" y="96"/>
                  <a:pt x="235" y="96"/>
                </a:cubicBezTo>
                <a:cubicBezTo>
                  <a:pt x="236" y="98"/>
                  <a:pt x="240" y="96"/>
                  <a:pt x="241" y="99"/>
                </a:cubicBezTo>
                <a:cubicBezTo>
                  <a:pt x="242" y="99"/>
                  <a:pt x="242" y="99"/>
                  <a:pt x="242" y="99"/>
                </a:cubicBezTo>
                <a:cubicBezTo>
                  <a:pt x="243" y="98"/>
                  <a:pt x="242" y="97"/>
                  <a:pt x="244" y="96"/>
                </a:cubicBezTo>
                <a:cubicBezTo>
                  <a:pt x="246" y="97"/>
                  <a:pt x="249" y="94"/>
                  <a:pt x="251" y="97"/>
                </a:cubicBezTo>
                <a:cubicBezTo>
                  <a:pt x="251" y="97"/>
                  <a:pt x="252" y="97"/>
                  <a:pt x="252" y="97"/>
                </a:cubicBezTo>
                <a:cubicBezTo>
                  <a:pt x="255" y="96"/>
                  <a:pt x="259" y="99"/>
                  <a:pt x="260" y="95"/>
                </a:cubicBezTo>
                <a:cubicBezTo>
                  <a:pt x="262" y="94"/>
                  <a:pt x="262" y="93"/>
                  <a:pt x="264" y="94"/>
                </a:cubicBezTo>
                <a:cubicBezTo>
                  <a:pt x="265" y="93"/>
                  <a:pt x="266" y="91"/>
                  <a:pt x="267" y="91"/>
                </a:cubicBezTo>
                <a:cubicBezTo>
                  <a:pt x="267" y="90"/>
                  <a:pt x="268" y="89"/>
                  <a:pt x="267" y="89"/>
                </a:cubicBezTo>
                <a:cubicBezTo>
                  <a:pt x="267" y="86"/>
                  <a:pt x="267" y="83"/>
                  <a:pt x="269" y="81"/>
                </a:cubicBezTo>
                <a:cubicBezTo>
                  <a:pt x="269" y="80"/>
                  <a:pt x="268" y="79"/>
                  <a:pt x="268" y="78"/>
                </a:cubicBezTo>
                <a:cubicBezTo>
                  <a:pt x="267" y="77"/>
                  <a:pt x="264" y="75"/>
                  <a:pt x="265" y="73"/>
                </a:cubicBezTo>
                <a:cubicBezTo>
                  <a:pt x="265" y="72"/>
                  <a:pt x="264" y="72"/>
                  <a:pt x="263" y="71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3" y="70"/>
                  <a:pt x="263" y="70"/>
                  <a:pt x="263" y="70"/>
                </a:cubicBezTo>
                <a:cubicBezTo>
                  <a:pt x="263" y="70"/>
                  <a:pt x="263" y="70"/>
                  <a:pt x="263" y="70"/>
                </a:cubicBezTo>
                <a:cubicBezTo>
                  <a:pt x="261" y="69"/>
                  <a:pt x="262" y="65"/>
                  <a:pt x="259" y="64"/>
                </a:cubicBezTo>
                <a:cubicBezTo>
                  <a:pt x="257" y="62"/>
                  <a:pt x="257" y="60"/>
                  <a:pt x="258" y="57"/>
                </a:cubicBezTo>
                <a:cubicBezTo>
                  <a:pt x="257" y="57"/>
                  <a:pt x="257" y="54"/>
                  <a:pt x="255" y="55"/>
                </a:cubicBezTo>
                <a:cubicBezTo>
                  <a:pt x="255" y="55"/>
                  <a:pt x="255" y="55"/>
                  <a:pt x="255" y="55"/>
                </a:cubicBezTo>
                <a:cubicBezTo>
                  <a:pt x="256" y="54"/>
                  <a:pt x="256" y="52"/>
                  <a:pt x="257" y="52"/>
                </a:cubicBezTo>
                <a:cubicBezTo>
                  <a:pt x="255" y="51"/>
                  <a:pt x="255" y="51"/>
                  <a:pt x="255" y="51"/>
                </a:cubicBezTo>
                <a:cubicBezTo>
                  <a:pt x="256" y="50"/>
                  <a:pt x="256" y="50"/>
                  <a:pt x="256" y="50"/>
                </a:cubicBezTo>
                <a:cubicBezTo>
                  <a:pt x="256" y="49"/>
                  <a:pt x="256" y="49"/>
                  <a:pt x="256" y="49"/>
                </a:cubicBezTo>
                <a:cubicBezTo>
                  <a:pt x="254" y="47"/>
                  <a:pt x="257" y="46"/>
                  <a:pt x="257" y="45"/>
                </a:cubicBezTo>
                <a:cubicBezTo>
                  <a:pt x="256" y="42"/>
                  <a:pt x="253" y="44"/>
                  <a:pt x="252" y="41"/>
                </a:cubicBezTo>
                <a:cubicBezTo>
                  <a:pt x="252" y="41"/>
                  <a:pt x="250" y="41"/>
                  <a:pt x="250" y="40"/>
                </a:cubicBezTo>
                <a:cubicBezTo>
                  <a:pt x="250" y="35"/>
                  <a:pt x="245" y="41"/>
                  <a:pt x="244" y="38"/>
                </a:cubicBezTo>
                <a:cubicBezTo>
                  <a:pt x="244" y="37"/>
                  <a:pt x="245" y="38"/>
                  <a:pt x="245" y="37"/>
                </a:cubicBezTo>
                <a:cubicBezTo>
                  <a:pt x="245" y="32"/>
                  <a:pt x="240" y="37"/>
                  <a:pt x="238" y="33"/>
                </a:cubicBezTo>
                <a:cubicBezTo>
                  <a:pt x="239" y="32"/>
                  <a:pt x="239" y="32"/>
                  <a:pt x="239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37" y="31"/>
                  <a:pt x="236" y="29"/>
                  <a:pt x="236" y="28"/>
                </a:cubicBezTo>
                <a:cubicBezTo>
                  <a:pt x="234" y="26"/>
                  <a:pt x="232" y="25"/>
                  <a:pt x="231" y="25"/>
                </a:cubicBezTo>
                <a:cubicBezTo>
                  <a:pt x="230" y="24"/>
                  <a:pt x="230" y="24"/>
                  <a:pt x="230" y="24"/>
                </a:cubicBezTo>
                <a:close/>
                <a:moveTo>
                  <a:pt x="10" y="56"/>
                </a:moveTo>
                <a:cubicBezTo>
                  <a:pt x="10" y="56"/>
                  <a:pt x="10" y="56"/>
                  <a:pt x="10" y="56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56"/>
                  <a:pt x="9" y="56"/>
                  <a:pt x="8" y="56"/>
                </a:cubicBezTo>
                <a:cubicBezTo>
                  <a:pt x="8" y="56"/>
                  <a:pt x="9" y="57"/>
                  <a:pt x="10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0" y="56"/>
                  <a:pt x="10" y="56"/>
                </a:cubicBezTo>
                <a:close/>
                <a:moveTo>
                  <a:pt x="58" y="55"/>
                </a:moveTo>
                <a:cubicBezTo>
                  <a:pt x="58" y="55"/>
                  <a:pt x="58" y="55"/>
                  <a:pt x="58" y="55"/>
                </a:cubicBezTo>
                <a:cubicBezTo>
                  <a:pt x="58" y="54"/>
                  <a:pt x="59" y="55"/>
                  <a:pt x="60" y="55"/>
                </a:cubicBezTo>
                <a:cubicBezTo>
                  <a:pt x="58" y="55"/>
                  <a:pt x="58" y="55"/>
                  <a:pt x="58" y="55"/>
                </a:cubicBezTo>
                <a:close/>
                <a:moveTo>
                  <a:pt x="60" y="57"/>
                </a:moveTo>
                <a:cubicBezTo>
                  <a:pt x="60" y="57"/>
                  <a:pt x="60" y="57"/>
                  <a:pt x="60" y="57"/>
                </a:cubicBezTo>
                <a:cubicBezTo>
                  <a:pt x="61" y="57"/>
                  <a:pt x="62" y="57"/>
                  <a:pt x="63" y="57"/>
                </a:cubicBezTo>
                <a:cubicBezTo>
                  <a:pt x="62" y="57"/>
                  <a:pt x="61" y="57"/>
                  <a:pt x="60" y="57"/>
                </a:cubicBezTo>
                <a:close/>
                <a:moveTo>
                  <a:pt x="62" y="17"/>
                </a:moveTo>
                <a:cubicBezTo>
                  <a:pt x="62" y="17"/>
                  <a:pt x="62" y="17"/>
                  <a:pt x="62" y="17"/>
                </a:cubicBezTo>
                <a:cubicBezTo>
                  <a:pt x="63" y="17"/>
                  <a:pt x="64" y="16"/>
                  <a:pt x="65" y="17"/>
                </a:cubicBezTo>
                <a:cubicBezTo>
                  <a:pt x="64" y="18"/>
                  <a:pt x="63" y="17"/>
                  <a:pt x="62" y="17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78F446-1121-4E2A-898E-AA2368D739D7}"/>
              </a:ext>
            </a:extLst>
          </p:cNvPr>
          <p:cNvSpPr txBox="1"/>
          <p:nvPr/>
        </p:nvSpPr>
        <p:spPr>
          <a:xfrm>
            <a:off x="2471961" y="5079610"/>
            <a:ext cx="72480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urna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B69F222C-FF03-41FE-80B7-899416E9A9F6}"/>
              </a:ext>
            </a:extLst>
          </p:cNvPr>
          <p:cNvGrpSpPr/>
          <p:nvPr/>
        </p:nvGrpSpPr>
        <p:grpSpPr>
          <a:xfrm>
            <a:off x="5689893" y="6113836"/>
            <a:ext cx="812214" cy="102290"/>
            <a:chOff x="7325756" y="6126083"/>
            <a:chExt cx="812214" cy="102290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1281AF26-DF97-4D7B-9EE2-9B3FDDA07D3F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C5515F02-5F53-4575-B536-04EEB83C89DC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E9672D47-02B4-47D1-9E10-69F510E71C5C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C4467AF2-E5B7-472E-9613-D5E0AE057E1E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FDB4D920-AA48-462E-8DD7-AB62D94833A1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5EFC661C-1CF1-44BA-BBEF-17FE221A1A9E}"/>
              </a:ext>
            </a:extLst>
          </p:cNvPr>
          <p:cNvCxnSpPr>
            <a:cxnSpLocks/>
          </p:cNvCxnSpPr>
          <p:nvPr/>
        </p:nvCxnSpPr>
        <p:spPr>
          <a:xfrm>
            <a:off x="5426891" y="4850453"/>
            <a:ext cx="1485667" cy="0"/>
          </a:xfrm>
          <a:prstGeom prst="line">
            <a:avLst/>
          </a:prstGeom>
          <a:ln w="69850">
            <a:solidFill>
              <a:srgbClr val="195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16D7748-DB6C-4562-8619-CAA41069B504}"/>
              </a:ext>
            </a:extLst>
          </p:cNvPr>
          <p:cNvSpPr txBox="1"/>
          <p:nvPr/>
        </p:nvSpPr>
        <p:spPr>
          <a:xfrm>
            <a:off x="2910747" y="3912317"/>
            <a:ext cx="64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195F89"/>
                </a:solidFill>
                <a:latin typeface="Avengeance Mightiest Avenger" pitchFamily="50" charset="0"/>
              </a:rPr>
              <a:t>WE ARE WONDERFUL</a:t>
            </a:r>
            <a:endParaRPr lang="zh-CN" altLang="en-US" sz="4400" dirty="0">
              <a:solidFill>
                <a:srgbClr val="195F89"/>
              </a:solidFill>
              <a:latin typeface="Avengeance Mightiest Avenger" pitchFamily="50" charset="0"/>
            </a:endParaRPr>
          </a:p>
        </p:txBody>
      </p:sp>
      <p:cxnSp>
        <p:nvCxnSpPr>
          <p:cNvPr id="28" name="公众号：陈西设计之家">
            <a:extLst>
              <a:ext uri="{FF2B5EF4-FFF2-40B4-BE49-F238E27FC236}">
                <a16:creationId xmlns="" xmlns:a16="http://schemas.microsoft.com/office/drawing/2014/main" id="{D8F371BE-046A-4F0E-B1B8-10270ADC237F}"/>
              </a:ext>
            </a:extLst>
          </p:cNvPr>
          <p:cNvCxnSpPr/>
          <p:nvPr/>
        </p:nvCxnSpPr>
        <p:spPr>
          <a:xfrm>
            <a:off x="312420" y="6418531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2C262469-EAC6-4A8E-9930-C98084B861B7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EF4DB975-D654-4884-BF09-C2F2558DB3C0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979FB81D-A990-4318-AC4D-122DA770F5C0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529BB877-FBA7-427A-A8C8-6D4C436103B0}"/>
              </a:ext>
            </a:extLst>
          </p:cNvPr>
          <p:cNvCxnSpPr/>
          <p:nvPr/>
        </p:nvCxnSpPr>
        <p:spPr>
          <a:xfrm>
            <a:off x="312420" y="6341012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02CBEBB6-6ABB-4667-B792-381B6886D164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B84CB5B3-C4B3-49F4-A9BD-1D263BDA2D69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9B232397-91DA-446E-B9FA-90BCF0C17C99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E5E413D7-3435-4304-8F92-8489B72491E2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AA673F6D-A065-4001-BAF5-39B30AFDE79A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1CB60AA8-C2F7-4022-8675-5062847FC8DC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81349A06-FBCF-45E4-B04E-E858CEA290AF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007C9CCB-FF22-468A-A7E7-863AC784B5D5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630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593">
            <a:extLst>
              <a:ext uri="{FF2B5EF4-FFF2-40B4-BE49-F238E27FC236}">
                <a16:creationId xmlns="" xmlns:a16="http://schemas.microsoft.com/office/drawing/2014/main" id="{4567EE4F-7FBC-42A2-B984-6C2E2A01F41C}"/>
              </a:ext>
            </a:extLst>
          </p:cNvPr>
          <p:cNvSpPr>
            <a:spLocks noEditPoints="1"/>
          </p:cNvSpPr>
          <p:nvPr/>
        </p:nvSpPr>
        <p:spPr bwMode="auto">
          <a:xfrm rot="14077837">
            <a:off x="891767" y="599602"/>
            <a:ext cx="5697072" cy="6078465"/>
          </a:xfrm>
          <a:custGeom>
            <a:avLst/>
            <a:gdLst>
              <a:gd name="T0" fmla="*/ 5 w 169"/>
              <a:gd name="T1" fmla="*/ 111 h 180"/>
              <a:gd name="T2" fmla="*/ 26 w 169"/>
              <a:gd name="T3" fmla="*/ 131 h 180"/>
              <a:gd name="T4" fmla="*/ 32 w 169"/>
              <a:gd name="T5" fmla="*/ 136 h 180"/>
              <a:gd name="T6" fmla="*/ 24 w 169"/>
              <a:gd name="T7" fmla="*/ 126 h 180"/>
              <a:gd name="T8" fmla="*/ 12 w 169"/>
              <a:gd name="T9" fmla="*/ 114 h 180"/>
              <a:gd name="T10" fmla="*/ 15 w 169"/>
              <a:gd name="T11" fmla="*/ 107 h 180"/>
              <a:gd name="T12" fmla="*/ 19 w 169"/>
              <a:gd name="T13" fmla="*/ 109 h 180"/>
              <a:gd name="T14" fmla="*/ 25 w 169"/>
              <a:gd name="T15" fmla="*/ 112 h 180"/>
              <a:gd name="T16" fmla="*/ 26 w 169"/>
              <a:gd name="T17" fmla="*/ 109 h 180"/>
              <a:gd name="T18" fmla="*/ 32 w 169"/>
              <a:gd name="T19" fmla="*/ 108 h 180"/>
              <a:gd name="T20" fmla="*/ 41 w 169"/>
              <a:gd name="T21" fmla="*/ 114 h 180"/>
              <a:gd name="T22" fmla="*/ 31 w 169"/>
              <a:gd name="T23" fmla="*/ 97 h 180"/>
              <a:gd name="T24" fmla="*/ 49 w 169"/>
              <a:gd name="T25" fmla="*/ 115 h 180"/>
              <a:gd name="T26" fmla="*/ 48 w 169"/>
              <a:gd name="T27" fmla="*/ 82 h 180"/>
              <a:gd name="T28" fmla="*/ 79 w 169"/>
              <a:gd name="T29" fmla="*/ 65 h 180"/>
              <a:gd name="T30" fmla="*/ 103 w 169"/>
              <a:gd name="T31" fmla="*/ 71 h 180"/>
              <a:gd name="T32" fmla="*/ 112 w 169"/>
              <a:gd name="T33" fmla="*/ 85 h 180"/>
              <a:gd name="T34" fmla="*/ 115 w 169"/>
              <a:gd name="T35" fmla="*/ 106 h 180"/>
              <a:gd name="T36" fmla="*/ 110 w 169"/>
              <a:gd name="T37" fmla="*/ 135 h 180"/>
              <a:gd name="T38" fmla="*/ 100 w 169"/>
              <a:gd name="T39" fmla="*/ 142 h 180"/>
              <a:gd name="T40" fmla="*/ 98 w 169"/>
              <a:gd name="T41" fmla="*/ 145 h 180"/>
              <a:gd name="T42" fmla="*/ 90 w 169"/>
              <a:gd name="T43" fmla="*/ 148 h 180"/>
              <a:gd name="T44" fmla="*/ 76 w 169"/>
              <a:gd name="T45" fmla="*/ 158 h 180"/>
              <a:gd name="T46" fmla="*/ 85 w 169"/>
              <a:gd name="T47" fmla="*/ 160 h 180"/>
              <a:gd name="T48" fmla="*/ 91 w 169"/>
              <a:gd name="T49" fmla="*/ 166 h 180"/>
              <a:gd name="T50" fmla="*/ 88 w 169"/>
              <a:gd name="T51" fmla="*/ 171 h 180"/>
              <a:gd name="T52" fmla="*/ 105 w 169"/>
              <a:gd name="T53" fmla="*/ 168 h 180"/>
              <a:gd name="T54" fmla="*/ 103 w 169"/>
              <a:gd name="T55" fmla="*/ 173 h 180"/>
              <a:gd name="T56" fmla="*/ 100 w 169"/>
              <a:gd name="T57" fmla="*/ 178 h 180"/>
              <a:gd name="T58" fmla="*/ 103 w 169"/>
              <a:gd name="T59" fmla="*/ 178 h 180"/>
              <a:gd name="T60" fmla="*/ 114 w 169"/>
              <a:gd name="T61" fmla="*/ 176 h 180"/>
              <a:gd name="T62" fmla="*/ 122 w 169"/>
              <a:gd name="T63" fmla="*/ 177 h 180"/>
              <a:gd name="T64" fmla="*/ 134 w 169"/>
              <a:gd name="T65" fmla="*/ 175 h 180"/>
              <a:gd name="T66" fmla="*/ 135 w 169"/>
              <a:gd name="T67" fmla="*/ 173 h 180"/>
              <a:gd name="T68" fmla="*/ 128 w 169"/>
              <a:gd name="T69" fmla="*/ 167 h 180"/>
              <a:gd name="T70" fmla="*/ 132 w 169"/>
              <a:gd name="T71" fmla="*/ 165 h 180"/>
              <a:gd name="T72" fmla="*/ 142 w 169"/>
              <a:gd name="T73" fmla="*/ 165 h 180"/>
              <a:gd name="T74" fmla="*/ 142 w 169"/>
              <a:gd name="T75" fmla="*/ 161 h 180"/>
              <a:gd name="T76" fmla="*/ 153 w 169"/>
              <a:gd name="T77" fmla="*/ 154 h 180"/>
              <a:gd name="T78" fmla="*/ 156 w 169"/>
              <a:gd name="T79" fmla="*/ 149 h 180"/>
              <a:gd name="T80" fmla="*/ 157 w 169"/>
              <a:gd name="T81" fmla="*/ 140 h 180"/>
              <a:gd name="T82" fmla="*/ 168 w 169"/>
              <a:gd name="T83" fmla="*/ 89 h 180"/>
              <a:gd name="T84" fmla="*/ 163 w 169"/>
              <a:gd name="T85" fmla="*/ 61 h 180"/>
              <a:gd name="T86" fmla="*/ 135 w 169"/>
              <a:gd name="T87" fmla="*/ 29 h 180"/>
              <a:gd name="T88" fmla="*/ 129 w 169"/>
              <a:gd name="T89" fmla="*/ 17 h 180"/>
              <a:gd name="T90" fmla="*/ 110 w 169"/>
              <a:gd name="T91" fmla="*/ 8 h 180"/>
              <a:gd name="T92" fmla="*/ 85 w 169"/>
              <a:gd name="T93" fmla="*/ 4 h 180"/>
              <a:gd name="T94" fmla="*/ 65 w 169"/>
              <a:gd name="T95" fmla="*/ 8 h 180"/>
              <a:gd name="T96" fmla="*/ 42 w 169"/>
              <a:gd name="T97" fmla="*/ 22 h 180"/>
              <a:gd name="T98" fmla="*/ 24 w 169"/>
              <a:gd name="T99" fmla="*/ 39 h 180"/>
              <a:gd name="T100" fmla="*/ 16 w 169"/>
              <a:gd name="T101" fmla="*/ 50 h 180"/>
              <a:gd name="T102" fmla="*/ 13 w 169"/>
              <a:gd name="T103" fmla="*/ 59 h 180"/>
              <a:gd name="T104" fmla="*/ 96 w 169"/>
              <a:gd name="T105" fmla="*/ 147 h 180"/>
              <a:gd name="T106" fmla="*/ 107 w 169"/>
              <a:gd name="T107" fmla="*/ 177 h 180"/>
              <a:gd name="T108" fmla="*/ 107 w 169"/>
              <a:gd name="T109" fmla="*/ 177 h 180"/>
              <a:gd name="T110" fmla="*/ 110 w 169"/>
              <a:gd name="T111" fmla="*/ 174 h 180"/>
              <a:gd name="T112" fmla="*/ 114 w 169"/>
              <a:gd name="T113" fmla="*/ 172 h 180"/>
              <a:gd name="T114" fmla="*/ 27 w 169"/>
              <a:gd name="T115" fmla="*/ 10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9" h="180">
                <a:moveTo>
                  <a:pt x="2" y="101"/>
                </a:moveTo>
                <a:cubicBezTo>
                  <a:pt x="1" y="105"/>
                  <a:pt x="6" y="105"/>
                  <a:pt x="4" y="108"/>
                </a:cubicBezTo>
                <a:cubicBezTo>
                  <a:pt x="3" y="107"/>
                  <a:pt x="3" y="107"/>
                  <a:pt x="3" y="107"/>
                </a:cubicBezTo>
                <a:cubicBezTo>
                  <a:pt x="3" y="108"/>
                  <a:pt x="4" y="110"/>
                  <a:pt x="5" y="110"/>
                </a:cubicBezTo>
                <a:cubicBezTo>
                  <a:pt x="5" y="111"/>
                  <a:pt x="5" y="111"/>
                  <a:pt x="5" y="111"/>
                </a:cubicBezTo>
                <a:cubicBezTo>
                  <a:pt x="6" y="114"/>
                  <a:pt x="8" y="116"/>
                  <a:pt x="10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8" y="116"/>
                  <a:pt x="6" y="113"/>
                  <a:pt x="6" y="110"/>
                </a:cubicBezTo>
                <a:cubicBezTo>
                  <a:pt x="9" y="115"/>
                  <a:pt x="15" y="121"/>
                  <a:pt x="19" y="126"/>
                </a:cubicBezTo>
                <a:cubicBezTo>
                  <a:pt x="21" y="128"/>
                  <a:pt x="23" y="130"/>
                  <a:pt x="26" y="131"/>
                </a:cubicBezTo>
                <a:cubicBezTo>
                  <a:pt x="26" y="131"/>
                  <a:pt x="26" y="132"/>
                  <a:pt x="26" y="132"/>
                </a:cubicBezTo>
                <a:cubicBezTo>
                  <a:pt x="28" y="134"/>
                  <a:pt x="29" y="137"/>
                  <a:pt x="31" y="138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32" y="137"/>
                  <a:pt x="34" y="138"/>
                  <a:pt x="35" y="138"/>
                </a:cubicBezTo>
                <a:cubicBezTo>
                  <a:pt x="34" y="137"/>
                  <a:pt x="34" y="136"/>
                  <a:pt x="32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35"/>
                  <a:pt x="31" y="134"/>
                  <a:pt x="30" y="134"/>
                </a:cubicBezTo>
                <a:cubicBezTo>
                  <a:pt x="30" y="128"/>
                  <a:pt x="26" y="132"/>
                  <a:pt x="23" y="129"/>
                </a:cubicBezTo>
                <a:cubicBezTo>
                  <a:pt x="22" y="127"/>
                  <a:pt x="25" y="128"/>
                  <a:pt x="25" y="127"/>
                </a:cubicBezTo>
                <a:cubicBezTo>
                  <a:pt x="25" y="127"/>
                  <a:pt x="25" y="126"/>
                  <a:pt x="24" y="126"/>
                </a:cubicBezTo>
                <a:cubicBezTo>
                  <a:pt x="24" y="126"/>
                  <a:pt x="24" y="126"/>
                  <a:pt x="23" y="126"/>
                </a:cubicBezTo>
                <a:cubicBezTo>
                  <a:pt x="25" y="122"/>
                  <a:pt x="19" y="124"/>
                  <a:pt x="18" y="121"/>
                </a:cubicBezTo>
                <a:cubicBezTo>
                  <a:pt x="19" y="120"/>
                  <a:pt x="17" y="119"/>
                  <a:pt x="18" y="118"/>
                </a:cubicBezTo>
                <a:cubicBezTo>
                  <a:pt x="17" y="116"/>
                  <a:pt x="15" y="117"/>
                  <a:pt x="15" y="118"/>
                </a:cubicBezTo>
                <a:cubicBezTo>
                  <a:pt x="14" y="116"/>
                  <a:pt x="13" y="116"/>
                  <a:pt x="12" y="114"/>
                </a:cubicBezTo>
                <a:cubicBezTo>
                  <a:pt x="14" y="114"/>
                  <a:pt x="14" y="114"/>
                  <a:pt x="14" y="114"/>
                </a:cubicBezTo>
                <a:cubicBezTo>
                  <a:pt x="14" y="112"/>
                  <a:pt x="12" y="111"/>
                  <a:pt x="14" y="110"/>
                </a:cubicBezTo>
                <a:cubicBezTo>
                  <a:pt x="13" y="109"/>
                  <a:pt x="12" y="108"/>
                  <a:pt x="12" y="109"/>
                </a:cubicBezTo>
                <a:cubicBezTo>
                  <a:pt x="9" y="108"/>
                  <a:pt x="13" y="108"/>
                  <a:pt x="12" y="106"/>
                </a:cubicBezTo>
                <a:cubicBezTo>
                  <a:pt x="13" y="107"/>
                  <a:pt x="14" y="108"/>
                  <a:pt x="15" y="107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8" y="108"/>
                  <a:pt x="19" y="108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20" y="109"/>
                  <a:pt x="20" y="110"/>
                  <a:pt x="19" y="111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3" y="112"/>
                  <a:pt x="24" y="114"/>
                  <a:pt x="25" y="116"/>
                </a:cubicBezTo>
                <a:cubicBezTo>
                  <a:pt x="26" y="114"/>
                  <a:pt x="24" y="114"/>
                  <a:pt x="23" y="112"/>
                </a:cubicBezTo>
                <a:cubicBezTo>
                  <a:pt x="24" y="112"/>
                  <a:pt x="24" y="111"/>
                  <a:pt x="25" y="112"/>
                </a:cubicBezTo>
                <a:cubicBezTo>
                  <a:pt x="24" y="111"/>
                  <a:pt x="24" y="111"/>
                  <a:pt x="24" y="111"/>
                </a:cubicBezTo>
                <a:cubicBezTo>
                  <a:pt x="24" y="110"/>
                  <a:pt x="24" y="110"/>
                  <a:pt x="24" y="110"/>
                </a:cubicBezTo>
                <a:cubicBezTo>
                  <a:pt x="24" y="109"/>
                  <a:pt x="24" y="108"/>
                  <a:pt x="22" y="107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5" y="106"/>
                  <a:pt x="24" y="109"/>
                  <a:pt x="26" y="109"/>
                </a:cubicBezTo>
                <a:cubicBezTo>
                  <a:pt x="27" y="109"/>
                  <a:pt x="26" y="108"/>
                  <a:pt x="26" y="108"/>
                </a:cubicBezTo>
                <a:cubicBezTo>
                  <a:pt x="27" y="105"/>
                  <a:pt x="24" y="104"/>
                  <a:pt x="24" y="102"/>
                </a:cubicBezTo>
                <a:cubicBezTo>
                  <a:pt x="26" y="101"/>
                  <a:pt x="26" y="105"/>
                  <a:pt x="27" y="105"/>
                </a:cubicBezTo>
                <a:cubicBezTo>
                  <a:pt x="27" y="104"/>
                  <a:pt x="27" y="103"/>
                  <a:pt x="28" y="103"/>
                </a:cubicBezTo>
                <a:cubicBezTo>
                  <a:pt x="30" y="105"/>
                  <a:pt x="30" y="107"/>
                  <a:pt x="32" y="108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1" y="110"/>
                  <a:pt x="32" y="111"/>
                  <a:pt x="33" y="110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34" y="107"/>
                  <a:pt x="35" y="106"/>
                  <a:pt x="36" y="107"/>
                </a:cubicBezTo>
                <a:cubicBezTo>
                  <a:pt x="37" y="110"/>
                  <a:pt x="39" y="112"/>
                  <a:pt x="41" y="114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0" y="111"/>
                  <a:pt x="38" y="107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2" y="103"/>
                  <a:pt x="34" y="99"/>
                  <a:pt x="30" y="99"/>
                </a:cubicBezTo>
                <a:cubicBezTo>
                  <a:pt x="30" y="98"/>
                  <a:pt x="31" y="97"/>
                  <a:pt x="31" y="97"/>
                </a:cubicBezTo>
                <a:cubicBezTo>
                  <a:pt x="33" y="97"/>
                  <a:pt x="34" y="98"/>
                  <a:pt x="35" y="100"/>
                </a:cubicBezTo>
                <a:cubicBezTo>
                  <a:pt x="36" y="100"/>
                  <a:pt x="37" y="100"/>
                  <a:pt x="38" y="101"/>
                </a:cubicBezTo>
                <a:cubicBezTo>
                  <a:pt x="37" y="105"/>
                  <a:pt x="41" y="103"/>
                  <a:pt x="42" y="105"/>
                </a:cubicBezTo>
                <a:cubicBezTo>
                  <a:pt x="41" y="107"/>
                  <a:pt x="41" y="108"/>
                  <a:pt x="43" y="110"/>
                </a:cubicBezTo>
                <a:cubicBezTo>
                  <a:pt x="45" y="110"/>
                  <a:pt x="48" y="112"/>
                  <a:pt x="49" y="115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44" y="106"/>
                  <a:pt x="41" y="102"/>
                  <a:pt x="38" y="97"/>
                </a:cubicBezTo>
                <a:cubicBezTo>
                  <a:pt x="39" y="96"/>
                  <a:pt x="38" y="93"/>
                  <a:pt x="40" y="94"/>
                </a:cubicBezTo>
                <a:cubicBezTo>
                  <a:pt x="35" y="90"/>
                  <a:pt x="44" y="90"/>
                  <a:pt x="43" y="87"/>
                </a:cubicBezTo>
                <a:cubicBezTo>
                  <a:pt x="45" y="85"/>
                  <a:pt x="45" y="82"/>
                  <a:pt x="48" y="82"/>
                </a:cubicBezTo>
                <a:cubicBezTo>
                  <a:pt x="51" y="79"/>
                  <a:pt x="55" y="77"/>
                  <a:pt x="58" y="74"/>
                </a:cubicBezTo>
                <a:cubicBezTo>
                  <a:pt x="60" y="72"/>
                  <a:pt x="64" y="73"/>
                  <a:pt x="66" y="71"/>
                </a:cubicBezTo>
                <a:cubicBezTo>
                  <a:pt x="68" y="71"/>
                  <a:pt x="71" y="69"/>
                  <a:pt x="71" y="72"/>
                </a:cubicBezTo>
                <a:cubicBezTo>
                  <a:pt x="72" y="70"/>
                  <a:pt x="72" y="70"/>
                  <a:pt x="72" y="70"/>
                </a:cubicBezTo>
                <a:cubicBezTo>
                  <a:pt x="76" y="69"/>
                  <a:pt x="76" y="66"/>
                  <a:pt x="79" y="65"/>
                </a:cubicBezTo>
                <a:cubicBezTo>
                  <a:pt x="81" y="66"/>
                  <a:pt x="85" y="66"/>
                  <a:pt x="87" y="67"/>
                </a:cubicBezTo>
                <a:cubicBezTo>
                  <a:pt x="89" y="70"/>
                  <a:pt x="93" y="67"/>
                  <a:pt x="94" y="71"/>
                </a:cubicBezTo>
                <a:cubicBezTo>
                  <a:pt x="96" y="69"/>
                  <a:pt x="96" y="69"/>
                  <a:pt x="96" y="69"/>
                </a:cubicBezTo>
                <a:cubicBezTo>
                  <a:pt x="99" y="71"/>
                  <a:pt x="99" y="67"/>
                  <a:pt x="103" y="68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4" y="71"/>
                  <a:pt x="104" y="71"/>
                  <a:pt x="104" y="71"/>
                </a:cubicBezTo>
                <a:cubicBezTo>
                  <a:pt x="105" y="71"/>
                  <a:pt x="105" y="73"/>
                  <a:pt x="105" y="74"/>
                </a:cubicBezTo>
                <a:cubicBezTo>
                  <a:pt x="109" y="75"/>
                  <a:pt x="106" y="80"/>
                  <a:pt x="110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7" y="85"/>
                  <a:pt x="112" y="83"/>
                  <a:pt x="112" y="85"/>
                </a:cubicBezTo>
                <a:cubicBezTo>
                  <a:pt x="112" y="89"/>
                  <a:pt x="116" y="93"/>
                  <a:pt x="114" y="96"/>
                </a:cubicBezTo>
                <a:cubicBezTo>
                  <a:pt x="117" y="96"/>
                  <a:pt x="117" y="99"/>
                  <a:pt x="118" y="101"/>
                </a:cubicBezTo>
                <a:cubicBezTo>
                  <a:pt x="117" y="102"/>
                  <a:pt x="116" y="102"/>
                  <a:pt x="116" y="102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6" y="105"/>
                  <a:pt x="115" y="105"/>
                  <a:pt x="115" y="106"/>
                </a:cubicBezTo>
                <a:cubicBezTo>
                  <a:pt x="116" y="107"/>
                  <a:pt x="117" y="107"/>
                  <a:pt x="118" y="108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9" y="112"/>
                  <a:pt x="116" y="114"/>
                  <a:pt x="119" y="116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6" y="125"/>
                  <a:pt x="112" y="128"/>
                  <a:pt x="110" y="135"/>
                </a:cubicBezTo>
                <a:cubicBezTo>
                  <a:pt x="107" y="134"/>
                  <a:pt x="107" y="138"/>
                  <a:pt x="104" y="138"/>
                </a:cubicBezTo>
                <a:cubicBezTo>
                  <a:pt x="104" y="140"/>
                  <a:pt x="106" y="139"/>
                  <a:pt x="107" y="141"/>
                </a:cubicBezTo>
                <a:cubicBezTo>
                  <a:pt x="105" y="142"/>
                  <a:pt x="105" y="142"/>
                  <a:pt x="103" y="143"/>
                </a:cubicBezTo>
                <a:cubicBezTo>
                  <a:pt x="101" y="141"/>
                  <a:pt x="104" y="141"/>
                  <a:pt x="103" y="140"/>
                </a:cubicBezTo>
                <a:cubicBezTo>
                  <a:pt x="102" y="140"/>
                  <a:pt x="101" y="141"/>
                  <a:pt x="100" y="142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101" y="143"/>
                  <a:pt x="102" y="142"/>
                  <a:pt x="103" y="143"/>
                </a:cubicBezTo>
                <a:cubicBezTo>
                  <a:pt x="102" y="143"/>
                  <a:pt x="103" y="144"/>
                  <a:pt x="102" y="144"/>
                </a:cubicBezTo>
                <a:cubicBezTo>
                  <a:pt x="101" y="144"/>
                  <a:pt x="100" y="144"/>
                  <a:pt x="99" y="143"/>
                </a:cubicBezTo>
                <a:cubicBezTo>
                  <a:pt x="98" y="144"/>
                  <a:pt x="97" y="144"/>
                  <a:pt x="98" y="145"/>
                </a:cubicBezTo>
                <a:cubicBezTo>
                  <a:pt x="98" y="145"/>
                  <a:pt x="99" y="143"/>
                  <a:pt x="100" y="145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97" y="148"/>
                  <a:pt x="97" y="143"/>
                  <a:pt x="94" y="145"/>
                </a:cubicBezTo>
                <a:cubicBezTo>
                  <a:pt x="93" y="147"/>
                  <a:pt x="90" y="147"/>
                  <a:pt x="89" y="148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90" y="148"/>
                  <a:pt x="90" y="148"/>
                  <a:pt x="91" y="147"/>
                </a:cubicBezTo>
                <a:cubicBezTo>
                  <a:pt x="92" y="147"/>
                  <a:pt x="95" y="146"/>
                  <a:pt x="95" y="149"/>
                </a:cubicBezTo>
                <a:cubicBezTo>
                  <a:pt x="93" y="150"/>
                  <a:pt x="94" y="152"/>
                  <a:pt x="92" y="152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88" y="157"/>
                  <a:pt x="82" y="158"/>
                  <a:pt x="76" y="158"/>
                </a:cubicBezTo>
                <a:cubicBezTo>
                  <a:pt x="80" y="159"/>
                  <a:pt x="82" y="157"/>
                  <a:pt x="87" y="158"/>
                </a:cubicBezTo>
                <a:cubicBezTo>
                  <a:pt x="88" y="158"/>
                  <a:pt x="89" y="155"/>
                  <a:pt x="90" y="156"/>
                </a:cubicBezTo>
                <a:cubicBezTo>
                  <a:pt x="90" y="158"/>
                  <a:pt x="89" y="158"/>
                  <a:pt x="89" y="159"/>
                </a:cubicBezTo>
                <a:cubicBezTo>
                  <a:pt x="88" y="159"/>
                  <a:pt x="87" y="159"/>
                  <a:pt x="87" y="159"/>
                </a:cubicBezTo>
                <a:cubicBezTo>
                  <a:pt x="86" y="159"/>
                  <a:pt x="83" y="160"/>
                  <a:pt x="85" y="160"/>
                </a:cubicBezTo>
                <a:cubicBezTo>
                  <a:pt x="85" y="160"/>
                  <a:pt x="88" y="159"/>
                  <a:pt x="87" y="161"/>
                </a:cubicBezTo>
                <a:cubicBezTo>
                  <a:pt x="89" y="161"/>
                  <a:pt x="90" y="160"/>
                  <a:pt x="92" y="160"/>
                </a:cubicBezTo>
                <a:cubicBezTo>
                  <a:pt x="96" y="161"/>
                  <a:pt x="91" y="163"/>
                  <a:pt x="91" y="16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4" y="165"/>
                  <a:pt x="96" y="164"/>
                  <a:pt x="99" y="163"/>
                </a:cubicBezTo>
                <a:cubicBezTo>
                  <a:pt x="102" y="164"/>
                  <a:pt x="104" y="160"/>
                  <a:pt x="107" y="161"/>
                </a:cubicBezTo>
                <a:cubicBezTo>
                  <a:pt x="104" y="163"/>
                  <a:pt x="103" y="165"/>
                  <a:pt x="99" y="165"/>
                </a:cubicBezTo>
                <a:cubicBezTo>
                  <a:pt x="96" y="168"/>
                  <a:pt x="90" y="168"/>
                  <a:pt x="87" y="171"/>
                </a:cubicBezTo>
                <a:cubicBezTo>
                  <a:pt x="88" y="171"/>
                  <a:pt x="88" y="171"/>
                  <a:pt x="88" y="171"/>
                </a:cubicBezTo>
                <a:cubicBezTo>
                  <a:pt x="89" y="171"/>
                  <a:pt x="90" y="171"/>
                  <a:pt x="91" y="171"/>
                </a:cubicBezTo>
                <a:cubicBezTo>
                  <a:pt x="96" y="170"/>
                  <a:pt x="100" y="167"/>
                  <a:pt x="105" y="167"/>
                </a:cubicBezTo>
                <a:cubicBezTo>
                  <a:pt x="103" y="168"/>
                  <a:pt x="99" y="169"/>
                  <a:pt x="98" y="171"/>
                </a:cubicBezTo>
                <a:cubicBezTo>
                  <a:pt x="100" y="171"/>
                  <a:pt x="102" y="170"/>
                  <a:pt x="103" y="170"/>
                </a:cubicBezTo>
                <a:cubicBezTo>
                  <a:pt x="105" y="168"/>
                  <a:pt x="105" y="168"/>
                  <a:pt x="105" y="168"/>
                </a:cubicBezTo>
                <a:cubicBezTo>
                  <a:pt x="107" y="170"/>
                  <a:pt x="109" y="165"/>
                  <a:pt x="110" y="169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07" y="171"/>
                  <a:pt x="104" y="172"/>
                  <a:pt x="103" y="173"/>
                </a:cubicBezTo>
                <a:cubicBezTo>
                  <a:pt x="105" y="173"/>
                  <a:pt x="108" y="171"/>
                  <a:pt x="110" y="172"/>
                </a:cubicBezTo>
                <a:cubicBezTo>
                  <a:pt x="110" y="172"/>
                  <a:pt x="110" y="172"/>
                  <a:pt x="110" y="172"/>
                </a:cubicBezTo>
                <a:cubicBezTo>
                  <a:pt x="110" y="173"/>
                  <a:pt x="109" y="175"/>
                  <a:pt x="107" y="174"/>
                </a:cubicBezTo>
                <a:cubicBezTo>
                  <a:pt x="104" y="176"/>
                  <a:pt x="101" y="177"/>
                  <a:pt x="98" y="178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100" y="179"/>
                  <a:pt x="100" y="179"/>
                  <a:pt x="100" y="179"/>
                </a:cubicBezTo>
                <a:cubicBezTo>
                  <a:pt x="101" y="179"/>
                  <a:pt x="101" y="179"/>
                  <a:pt x="102" y="179"/>
                </a:cubicBezTo>
                <a:cubicBezTo>
                  <a:pt x="102" y="178"/>
                  <a:pt x="100" y="179"/>
                  <a:pt x="100" y="178"/>
                </a:cubicBezTo>
                <a:cubicBezTo>
                  <a:pt x="102" y="177"/>
                  <a:pt x="104" y="177"/>
                  <a:pt x="105" y="177"/>
                </a:cubicBezTo>
                <a:cubicBezTo>
                  <a:pt x="105" y="178"/>
                  <a:pt x="104" y="178"/>
                  <a:pt x="103" y="178"/>
                </a:cubicBezTo>
                <a:cubicBezTo>
                  <a:pt x="106" y="178"/>
                  <a:pt x="106" y="178"/>
                  <a:pt x="106" y="178"/>
                </a:cubicBezTo>
                <a:cubicBezTo>
                  <a:pt x="106" y="179"/>
                  <a:pt x="105" y="180"/>
                  <a:pt x="106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1" y="179"/>
                  <a:pt x="113" y="179"/>
                  <a:pt x="112" y="177"/>
                </a:cubicBezTo>
                <a:cubicBezTo>
                  <a:pt x="112" y="177"/>
                  <a:pt x="113" y="176"/>
                  <a:pt x="114" y="176"/>
                </a:cubicBezTo>
                <a:cubicBezTo>
                  <a:pt x="114" y="176"/>
                  <a:pt x="115" y="176"/>
                  <a:pt x="114" y="177"/>
                </a:cubicBezTo>
                <a:cubicBezTo>
                  <a:pt x="119" y="177"/>
                  <a:pt x="122" y="172"/>
                  <a:pt x="126" y="172"/>
                </a:cubicBezTo>
                <a:cubicBezTo>
                  <a:pt x="125" y="175"/>
                  <a:pt x="121" y="176"/>
                  <a:pt x="120" y="177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21" y="177"/>
                  <a:pt x="122" y="177"/>
                  <a:pt x="122" y="177"/>
                </a:cubicBezTo>
                <a:cubicBezTo>
                  <a:pt x="123" y="177"/>
                  <a:pt x="125" y="175"/>
                  <a:pt x="125" y="177"/>
                </a:cubicBezTo>
                <a:cubicBezTo>
                  <a:pt x="127" y="175"/>
                  <a:pt x="130" y="175"/>
                  <a:pt x="131" y="173"/>
                </a:cubicBezTo>
                <a:cubicBezTo>
                  <a:pt x="133" y="174"/>
                  <a:pt x="133" y="174"/>
                  <a:pt x="133" y="174"/>
                </a:cubicBezTo>
                <a:cubicBezTo>
                  <a:pt x="134" y="173"/>
                  <a:pt x="134" y="173"/>
                  <a:pt x="134" y="173"/>
                </a:cubicBezTo>
                <a:cubicBezTo>
                  <a:pt x="135" y="173"/>
                  <a:pt x="134" y="174"/>
                  <a:pt x="134" y="175"/>
                </a:cubicBezTo>
                <a:cubicBezTo>
                  <a:pt x="138" y="175"/>
                  <a:pt x="138" y="172"/>
                  <a:pt x="140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70"/>
                  <a:pt x="140" y="170"/>
                  <a:pt x="140" y="170"/>
                </a:cubicBezTo>
                <a:cubicBezTo>
                  <a:pt x="138" y="170"/>
                  <a:pt x="141" y="171"/>
                  <a:pt x="139" y="171"/>
                </a:cubicBezTo>
                <a:cubicBezTo>
                  <a:pt x="139" y="173"/>
                  <a:pt x="136" y="173"/>
                  <a:pt x="135" y="173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2" y="175"/>
                  <a:pt x="132" y="169"/>
                  <a:pt x="130" y="170"/>
                </a:cubicBezTo>
                <a:cubicBezTo>
                  <a:pt x="130" y="170"/>
                  <a:pt x="130" y="170"/>
                  <a:pt x="130" y="170"/>
                </a:cubicBezTo>
                <a:cubicBezTo>
                  <a:pt x="125" y="172"/>
                  <a:pt x="130" y="168"/>
                  <a:pt x="128" y="167"/>
                </a:cubicBezTo>
                <a:cubicBezTo>
                  <a:pt x="128" y="166"/>
                  <a:pt x="129" y="166"/>
                  <a:pt x="129" y="166"/>
                </a:cubicBezTo>
                <a:cubicBezTo>
                  <a:pt x="129" y="165"/>
                  <a:pt x="129" y="165"/>
                  <a:pt x="129" y="165"/>
                </a:cubicBezTo>
                <a:cubicBezTo>
                  <a:pt x="129" y="165"/>
                  <a:pt x="129" y="164"/>
                  <a:pt x="129" y="164"/>
                </a:cubicBezTo>
                <a:cubicBezTo>
                  <a:pt x="130" y="165"/>
                  <a:pt x="131" y="163"/>
                  <a:pt x="132" y="164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134" y="164"/>
                  <a:pt x="133" y="162"/>
                  <a:pt x="133" y="161"/>
                </a:cubicBezTo>
                <a:cubicBezTo>
                  <a:pt x="136" y="161"/>
                  <a:pt x="138" y="159"/>
                  <a:pt x="140" y="159"/>
                </a:cubicBezTo>
                <a:cubicBezTo>
                  <a:pt x="140" y="160"/>
                  <a:pt x="139" y="161"/>
                  <a:pt x="138" y="161"/>
                </a:cubicBezTo>
                <a:cubicBezTo>
                  <a:pt x="139" y="163"/>
                  <a:pt x="142" y="162"/>
                  <a:pt x="142" y="165"/>
                </a:cubicBezTo>
                <a:cubicBezTo>
                  <a:pt x="143" y="164"/>
                  <a:pt x="144" y="164"/>
                  <a:pt x="145" y="165"/>
                </a:cubicBezTo>
                <a:cubicBezTo>
                  <a:pt x="146" y="164"/>
                  <a:pt x="146" y="164"/>
                  <a:pt x="146" y="164"/>
                </a:cubicBezTo>
                <a:cubicBezTo>
                  <a:pt x="145" y="164"/>
                  <a:pt x="144" y="164"/>
                  <a:pt x="144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1" y="163"/>
                  <a:pt x="143" y="162"/>
                  <a:pt x="142" y="161"/>
                </a:cubicBezTo>
                <a:cubicBezTo>
                  <a:pt x="142" y="161"/>
                  <a:pt x="142" y="161"/>
                  <a:pt x="142" y="161"/>
                </a:cubicBezTo>
                <a:cubicBezTo>
                  <a:pt x="141" y="157"/>
                  <a:pt x="148" y="157"/>
                  <a:pt x="149" y="154"/>
                </a:cubicBezTo>
                <a:cubicBezTo>
                  <a:pt x="149" y="154"/>
                  <a:pt x="151" y="154"/>
                  <a:pt x="150" y="156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52" y="155"/>
                  <a:pt x="153" y="155"/>
                  <a:pt x="153" y="154"/>
                </a:cubicBezTo>
                <a:cubicBezTo>
                  <a:pt x="152" y="154"/>
                  <a:pt x="152" y="154"/>
                  <a:pt x="152" y="154"/>
                </a:cubicBezTo>
                <a:cubicBezTo>
                  <a:pt x="149" y="155"/>
                  <a:pt x="148" y="153"/>
                  <a:pt x="148" y="151"/>
                </a:cubicBezTo>
                <a:cubicBezTo>
                  <a:pt x="149" y="150"/>
                  <a:pt x="151" y="150"/>
                  <a:pt x="152" y="150"/>
                </a:cubicBezTo>
                <a:cubicBezTo>
                  <a:pt x="151" y="151"/>
                  <a:pt x="153" y="151"/>
                  <a:pt x="153" y="152"/>
                </a:cubicBezTo>
                <a:cubicBezTo>
                  <a:pt x="155" y="152"/>
                  <a:pt x="155" y="150"/>
                  <a:pt x="156" y="149"/>
                </a:cubicBezTo>
                <a:cubicBezTo>
                  <a:pt x="155" y="148"/>
                  <a:pt x="153" y="149"/>
                  <a:pt x="153" y="147"/>
                </a:cubicBezTo>
                <a:cubicBezTo>
                  <a:pt x="154" y="147"/>
                  <a:pt x="156" y="146"/>
                  <a:pt x="157" y="147"/>
                </a:cubicBezTo>
                <a:cubicBezTo>
                  <a:pt x="159" y="146"/>
                  <a:pt x="156" y="144"/>
                  <a:pt x="157" y="143"/>
                </a:cubicBezTo>
                <a:cubicBezTo>
                  <a:pt x="157" y="143"/>
                  <a:pt x="156" y="143"/>
                  <a:pt x="156" y="143"/>
                </a:cubicBezTo>
                <a:cubicBezTo>
                  <a:pt x="153" y="141"/>
                  <a:pt x="157" y="142"/>
                  <a:pt x="157" y="140"/>
                </a:cubicBezTo>
                <a:cubicBezTo>
                  <a:pt x="158" y="140"/>
                  <a:pt x="159" y="139"/>
                  <a:pt x="160" y="140"/>
                </a:cubicBezTo>
                <a:cubicBezTo>
                  <a:pt x="162" y="138"/>
                  <a:pt x="162" y="136"/>
                  <a:pt x="164" y="134"/>
                </a:cubicBezTo>
                <a:cubicBezTo>
                  <a:pt x="165" y="126"/>
                  <a:pt x="169" y="120"/>
                  <a:pt x="168" y="112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66" y="104"/>
                  <a:pt x="169" y="95"/>
                  <a:pt x="168" y="89"/>
                </a:cubicBezTo>
                <a:cubicBezTo>
                  <a:pt x="167" y="87"/>
                  <a:pt x="168" y="85"/>
                  <a:pt x="168" y="83"/>
                </a:cubicBezTo>
                <a:cubicBezTo>
                  <a:pt x="168" y="83"/>
                  <a:pt x="169" y="82"/>
                  <a:pt x="169" y="82"/>
                </a:cubicBezTo>
                <a:cubicBezTo>
                  <a:pt x="169" y="80"/>
                  <a:pt x="169" y="78"/>
                  <a:pt x="167" y="77"/>
                </a:cubicBezTo>
                <a:cubicBezTo>
                  <a:pt x="166" y="75"/>
                  <a:pt x="168" y="73"/>
                  <a:pt x="168" y="71"/>
                </a:cubicBezTo>
                <a:cubicBezTo>
                  <a:pt x="165" y="68"/>
                  <a:pt x="167" y="64"/>
                  <a:pt x="163" y="61"/>
                </a:cubicBezTo>
                <a:cubicBezTo>
                  <a:pt x="164" y="59"/>
                  <a:pt x="165" y="55"/>
                  <a:pt x="162" y="53"/>
                </a:cubicBezTo>
                <a:cubicBezTo>
                  <a:pt x="156" y="52"/>
                  <a:pt x="158" y="46"/>
                  <a:pt x="153" y="43"/>
                </a:cubicBezTo>
                <a:cubicBezTo>
                  <a:pt x="152" y="41"/>
                  <a:pt x="154" y="38"/>
                  <a:pt x="151" y="37"/>
                </a:cubicBezTo>
                <a:cubicBezTo>
                  <a:pt x="148" y="38"/>
                  <a:pt x="146" y="35"/>
                  <a:pt x="144" y="33"/>
                </a:cubicBezTo>
                <a:cubicBezTo>
                  <a:pt x="141" y="33"/>
                  <a:pt x="140" y="28"/>
                  <a:pt x="135" y="29"/>
                </a:cubicBezTo>
                <a:cubicBezTo>
                  <a:pt x="138" y="26"/>
                  <a:pt x="134" y="24"/>
                  <a:pt x="133" y="21"/>
                </a:cubicBezTo>
                <a:cubicBezTo>
                  <a:pt x="132" y="22"/>
                  <a:pt x="132" y="22"/>
                  <a:pt x="132" y="22"/>
                </a:cubicBezTo>
                <a:cubicBezTo>
                  <a:pt x="131" y="22"/>
                  <a:pt x="131" y="21"/>
                  <a:pt x="130" y="21"/>
                </a:cubicBezTo>
                <a:cubicBezTo>
                  <a:pt x="130" y="20"/>
                  <a:pt x="130" y="20"/>
                  <a:pt x="131" y="19"/>
                </a:cubicBezTo>
                <a:cubicBezTo>
                  <a:pt x="130" y="19"/>
                  <a:pt x="130" y="18"/>
                  <a:pt x="129" y="17"/>
                </a:cubicBezTo>
                <a:cubicBezTo>
                  <a:pt x="126" y="18"/>
                  <a:pt x="124" y="14"/>
                  <a:pt x="121" y="15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0" y="11"/>
                  <a:pt x="118" y="12"/>
                  <a:pt x="116" y="12"/>
                </a:cubicBezTo>
                <a:cubicBezTo>
                  <a:pt x="115" y="11"/>
                  <a:pt x="114" y="10"/>
                  <a:pt x="114" y="8"/>
                </a:cubicBezTo>
                <a:cubicBezTo>
                  <a:pt x="113" y="7"/>
                  <a:pt x="111" y="7"/>
                  <a:pt x="110" y="8"/>
                </a:cubicBezTo>
                <a:cubicBezTo>
                  <a:pt x="108" y="3"/>
                  <a:pt x="102" y="5"/>
                  <a:pt x="98" y="4"/>
                </a:cubicBezTo>
                <a:cubicBezTo>
                  <a:pt x="97" y="4"/>
                  <a:pt x="96" y="7"/>
                  <a:pt x="95" y="4"/>
                </a:cubicBezTo>
                <a:cubicBezTo>
                  <a:pt x="91" y="5"/>
                  <a:pt x="92" y="0"/>
                  <a:pt x="89" y="1"/>
                </a:cubicBezTo>
                <a:cubicBezTo>
                  <a:pt x="86" y="1"/>
                  <a:pt x="88" y="5"/>
                  <a:pt x="86" y="5"/>
                </a:cubicBezTo>
                <a:cubicBezTo>
                  <a:pt x="86" y="5"/>
                  <a:pt x="85" y="5"/>
                  <a:pt x="85" y="4"/>
                </a:cubicBezTo>
                <a:cubicBezTo>
                  <a:pt x="84" y="4"/>
                  <a:pt x="84" y="4"/>
                  <a:pt x="84" y="4"/>
                </a:cubicBezTo>
                <a:cubicBezTo>
                  <a:pt x="83" y="3"/>
                  <a:pt x="83" y="3"/>
                  <a:pt x="83" y="3"/>
                </a:cubicBezTo>
                <a:cubicBezTo>
                  <a:pt x="81" y="4"/>
                  <a:pt x="80" y="3"/>
                  <a:pt x="80" y="6"/>
                </a:cubicBezTo>
                <a:cubicBezTo>
                  <a:pt x="79" y="5"/>
                  <a:pt x="77" y="7"/>
                  <a:pt x="75" y="6"/>
                </a:cubicBezTo>
                <a:cubicBezTo>
                  <a:pt x="72" y="4"/>
                  <a:pt x="68" y="8"/>
                  <a:pt x="65" y="8"/>
                </a:cubicBezTo>
                <a:cubicBezTo>
                  <a:pt x="62" y="8"/>
                  <a:pt x="65" y="11"/>
                  <a:pt x="62" y="11"/>
                </a:cubicBezTo>
                <a:cubicBezTo>
                  <a:pt x="58" y="9"/>
                  <a:pt x="58" y="15"/>
                  <a:pt x="54" y="15"/>
                </a:cubicBezTo>
                <a:cubicBezTo>
                  <a:pt x="54" y="16"/>
                  <a:pt x="53" y="14"/>
                  <a:pt x="52" y="16"/>
                </a:cubicBezTo>
                <a:cubicBezTo>
                  <a:pt x="50" y="13"/>
                  <a:pt x="50" y="18"/>
                  <a:pt x="47" y="16"/>
                </a:cubicBezTo>
                <a:cubicBezTo>
                  <a:pt x="43" y="16"/>
                  <a:pt x="46" y="22"/>
                  <a:pt x="42" y="22"/>
                </a:cubicBezTo>
                <a:cubicBezTo>
                  <a:pt x="39" y="20"/>
                  <a:pt x="40" y="24"/>
                  <a:pt x="37" y="24"/>
                </a:cubicBezTo>
                <a:cubicBezTo>
                  <a:pt x="37" y="27"/>
                  <a:pt x="34" y="27"/>
                  <a:pt x="33" y="30"/>
                </a:cubicBezTo>
                <a:cubicBezTo>
                  <a:pt x="32" y="30"/>
                  <a:pt x="31" y="32"/>
                  <a:pt x="30" y="30"/>
                </a:cubicBezTo>
                <a:cubicBezTo>
                  <a:pt x="27" y="30"/>
                  <a:pt x="29" y="33"/>
                  <a:pt x="28" y="35"/>
                </a:cubicBezTo>
                <a:cubicBezTo>
                  <a:pt x="26" y="36"/>
                  <a:pt x="27" y="40"/>
                  <a:pt x="24" y="39"/>
                </a:cubicBezTo>
                <a:cubicBezTo>
                  <a:pt x="21" y="43"/>
                  <a:pt x="19" y="47"/>
                  <a:pt x="16" y="49"/>
                </a:cubicBezTo>
                <a:cubicBezTo>
                  <a:pt x="17" y="50"/>
                  <a:pt x="18" y="48"/>
                  <a:pt x="18" y="50"/>
                </a:cubicBezTo>
                <a:cubicBezTo>
                  <a:pt x="19" y="51"/>
                  <a:pt x="17" y="52"/>
                  <a:pt x="16" y="53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1"/>
                  <a:pt x="17" y="51"/>
                  <a:pt x="16" y="50"/>
                </a:cubicBezTo>
                <a:cubicBezTo>
                  <a:pt x="15" y="51"/>
                  <a:pt x="13" y="53"/>
                  <a:pt x="14" y="55"/>
                </a:cubicBezTo>
                <a:cubicBezTo>
                  <a:pt x="14" y="54"/>
                  <a:pt x="15" y="55"/>
                  <a:pt x="16" y="55"/>
                </a:cubicBezTo>
                <a:cubicBezTo>
                  <a:pt x="15" y="56"/>
                  <a:pt x="15" y="56"/>
                  <a:pt x="14" y="56"/>
                </a:cubicBezTo>
                <a:cubicBezTo>
                  <a:pt x="14" y="57"/>
                  <a:pt x="14" y="57"/>
                  <a:pt x="15" y="57"/>
                </a:cubicBezTo>
                <a:cubicBezTo>
                  <a:pt x="13" y="59"/>
                  <a:pt x="13" y="59"/>
                  <a:pt x="13" y="59"/>
                </a:cubicBezTo>
                <a:cubicBezTo>
                  <a:pt x="8" y="68"/>
                  <a:pt x="6" y="77"/>
                  <a:pt x="2" y="87"/>
                </a:cubicBezTo>
                <a:cubicBezTo>
                  <a:pt x="0" y="90"/>
                  <a:pt x="3" y="92"/>
                  <a:pt x="1" y="94"/>
                </a:cubicBezTo>
                <a:cubicBezTo>
                  <a:pt x="2" y="96"/>
                  <a:pt x="3" y="98"/>
                  <a:pt x="3" y="100"/>
                </a:cubicBezTo>
                <a:cubicBezTo>
                  <a:pt x="3" y="100"/>
                  <a:pt x="3" y="101"/>
                  <a:pt x="2" y="101"/>
                </a:cubicBezTo>
                <a:close/>
                <a:moveTo>
                  <a:pt x="96" y="147"/>
                </a:moveTo>
                <a:cubicBezTo>
                  <a:pt x="96" y="147"/>
                  <a:pt x="96" y="147"/>
                  <a:pt x="96" y="147"/>
                </a:cubicBezTo>
                <a:cubicBezTo>
                  <a:pt x="95" y="147"/>
                  <a:pt x="95" y="147"/>
                  <a:pt x="95" y="147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6" y="147"/>
                  <a:pt x="96" y="147"/>
                  <a:pt x="96" y="147"/>
                </a:cubicBezTo>
                <a:close/>
                <a:moveTo>
                  <a:pt x="107" y="177"/>
                </a:moveTo>
                <a:cubicBezTo>
                  <a:pt x="107" y="177"/>
                  <a:pt x="107" y="177"/>
                  <a:pt x="107" y="177"/>
                </a:cubicBezTo>
                <a:cubicBezTo>
                  <a:pt x="107" y="177"/>
                  <a:pt x="106" y="177"/>
                  <a:pt x="106" y="177"/>
                </a:cubicBezTo>
                <a:cubicBezTo>
                  <a:pt x="106" y="177"/>
                  <a:pt x="106" y="177"/>
                  <a:pt x="106" y="177"/>
                </a:cubicBezTo>
                <a:cubicBezTo>
                  <a:pt x="106" y="177"/>
                  <a:pt x="106" y="176"/>
                  <a:pt x="107" y="176"/>
                </a:cubicBezTo>
                <a:cubicBezTo>
                  <a:pt x="107" y="177"/>
                  <a:pt x="107" y="177"/>
                  <a:pt x="107" y="177"/>
                </a:cubicBezTo>
                <a:close/>
                <a:moveTo>
                  <a:pt x="111" y="178"/>
                </a:moveTo>
                <a:cubicBezTo>
                  <a:pt x="111" y="178"/>
                  <a:pt x="111" y="178"/>
                  <a:pt x="111" y="178"/>
                </a:cubicBezTo>
                <a:cubicBezTo>
                  <a:pt x="111" y="178"/>
                  <a:pt x="111" y="177"/>
                  <a:pt x="111" y="177"/>
                </a:cubicBezTo>
                <a:cubicBezTo>
                  <a:pt x="110" y="176"/>
                  <a:pt x="110" y="175"/>
                  <a:pt x="108" y="176"/>
                </a:cubicBezTo>
                <a:cubicBezTo>
                  <a:pt x="108" y="175"/>
                  <a:pt x="109" y="174"/>
                  <a:pt x="110" y="174"/>
                </a:cubicBezTo>
                <a:cubicBezTo>
                  <a:pt x="112" y="175"/>
                  <a:pt x="111" y="176"/>
                  <a:pt x="111" y="177"/>
                </a:cubicBezTo>
                <a:cubicBezTo>
                  <a:pt x="111" y="177"/>
                  <a:pt x="111" y="178"/>
                  <a:pt x="111" y="178"/>
                </a:cubicBezTo>
                <a:close/>
                <a:moveTo>
                  <a:pt x="115" y="173"/>
                </a:moveTo>
                <a:cubicBezTo>
                  <a:pt x="115" y="173"/>
                  <a:pt x="115" y="173"/>
                  <a:pt x="115" y="173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5" y="173"/>
                  <a:pt x="115" y="173"/>
                  <a:pt x="115" y="173"/>
                </a:cubicBezTo>
                <a:close/>
                <a:moveTo>
                  <a:pt x="25" y="98"/>
                </a:moveTo>
                <a:cubicBezTo>
                  <a:pt x="25" y="98"/>
                  <a:pt x="25" y="98"/>
                  <a:pt x="25" y="98"/>
                </a:cubicBezTo>
                <a:cubicBezTo>
                  <a:pt x="26" y="97"/>
                  <a:pt x="28" y="98"/>
                  <a:pt x="27" y="100"/>
                </a:cubicBezTo>
                <a:cubicBezTo>
                  <a:pt x="27" y="100"/>
                  <a:pt x="26" y="100"/>
                  <a:pt x="25" y="100"/>
                </a:cubicBezTo>
                <a:cubicBezTo>
                  <a:pt x="23" y="99"/>
                  <a:pt x="26" y="99"/>
                  <a:pt x="25" y="98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b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A6ED245-A9D0-45F2-BFB5-0DB2E8C4AA3D}"/>
              </a:ext>
            </a:extLst>
          </p:cNvPr>
          <p:cNvSpPr txBox="1"/>
          <p:nvPr/>
        </p:nvSpPr>
        <p:spPr>
          <a:xfrm>
            <a:off x="6636240" y="3849979"/>
            <a:ext cx="48248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Nunc viverra imperdiet enim. Fusce est.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Vivamus</a:t>
            </a:r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purus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</a:rPr>
              <a:t>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lectus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 a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tellus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9F25C3A-4AD0-4D49-96F1-7CB377319CE4}"/>
              </a:ext>
            </a:extLst>
          </p:cNvPr>
          <p:cNvGrpSpPr/>
          <p:nvPr/>
        </p:nvGrpSpPr>
        <p:grpSpPr>
          <a:xfrm>
            <a:off x="6728270" y="5675735"/>
            <a:ext cx="812214" cy="102290"/>
            <a:chOff x="7325756" y="6126083"/>
            <a:chExt cx="812214" cy="102290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41437428-C732-4551-B999-E221FA2786DF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47DF1A0E-C48D-40D2-9F9E-39AE13CDB676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5AF31EEC-2DF7-492B-8CEB-F8E99FF3A608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846B5697-66B1-40BF-BE75-1AE62397203A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206C2441-E441-4C2D-B9A0-2C209FFF62EA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11CBB0D9-29FE-4F5D-A440-25ED9F329A0D}"/>
              </a:ext>
            </a:extLst>
          </p:cNvPr>
          <p:cNvGrpSpPr/>
          <p:nvPr/>
        </p:nvGrpSpPr>
        <p:grpSpPr>
          <a:xfrm>
            <a:off x="8177244" y="804685"/>
            <a:ext cx="1742812" cy="3045294"/>
            <a:chOff x="7733947" y="1015477"/>
            <a:chExt cx="1742812" cy="3045294"/>
          </a:xfrm>
          <a:solidFill>
            <a:srgbClr val="195F89">
              <a:alpha val="7000"/>
            </a:srgbClr>
          </a:solidFill>
        </p:grpSpPr>
        <p:sp>
          <p:nvSpPr>
            <p:cNvPr id="18" name="公众号：陈西设计之家">
              <a:extLst>
                <a:ext uri="{FF2B5EF4-FFF2-40B4-BE49-F238E27FC236}">
                  <a16:creationId xmlns="" xmlns:a16="http://schemas.microsoft.com/office/drawing/2014/main" id="{D6ADDBE3-F998-48DC-A2BC-543DD8A0C8EC}"/>
                </a:ext>
              </a:extLst>
            </p:cNvPr>
            <p:cNvSpPr/>
            <p:nvPr/>
          </p:nvSpPr>
          <p:spPr>
            <a:xfrm rot="2841357">
              <a:off x="6680739" y="2130832"/>
              <a:ext cx="2589594" cy="4831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6919B99D-7D7A-4C20-8794-6E8D3C7E51CE}"/>
                </a:ext>
              </a:extLst>
            </p:cNvPr>
            <p:cNvSpPr/>
            <p:nvPr/>
          </p:nvSpPr>
          <p:spPr>
            <a:xfrm rot="2841357">
              <a:off x="7712524" y="2296535"/>
              <a:ext cx="3045294" cy="4831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2602EBF2-1AC6-40EA-9927-B16B26FC202A}"/>
              </a:ext>
            </a:extLst>
          </p:cNvPr>
          <p:cNvCxnSpPr/>
          <p:nvPr/>
        </p:nvCxnSpPr>
        <p:spPr>
          <a:xfrm>
            <a:off x="6737334" y="3641554"/>
            <a:ext cx="954963" cy="0"/>
          </a:xfrm>
          <a:prstGeom prst="line">
            <a:avLst/>
          </a:prstGeom>
          <a:ln w="69850">
            <a:solidFill>
              <a:srgbClr val="195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0B3AACC6-54DC-4B00-97AF-DC9A2DC76DFD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AD712D40-261D-4C69-A251-EB29C72A64E9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8C1F0483-C36F-4E87-89DE-A0FD60224E2C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C6F41A63-8FEF-4A6F-A6F6-FE37CCA9B8A8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A898EFE9-4240-49B9-A7AE-E0A0BD561B98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AEF6C243-B77F-4F25-B347-19C46A8A94D7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D441A2DC-586C-47B7-A9D4-D0132DDE7221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3A04A45A-DAB3-4097-9BD4-62EA60D18CDA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ECC47CAE-D2EA-4F56-A3C3-650767A6A79F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D379FCC7-9ED9-4B28-89BF-8FF2D9D72371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BE7F00B3-C7D6-42EE-9F4B-2FF011DD593B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A8078838-6B32-48CA-9880-3CCACF3ACD50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E3100266-4878-459B-862B-7D8AFA6C217A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11AD51CE-65FD-4182-A04B-0079952E534F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BA5CDD7E-B3C6-4A54-8CEC-5336069A34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0921" y="1844598"/>
            <a:ext cx="3968840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5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十字形 4">
            <a:extLst>
              <a:ext uri="{FF2B5EF4-FFF2-40B4-BE49-F238E27FC236}">
                <a16:creationId xmlns="" xmlns:a16="http://schemas.microsoft.com/office/drawing/2014/main" id="{D1D675A3-8D14-42AB-B3C3-FED141B26939}"/>
              </a:ext>
            </a:extLst>
          </p:cNvPr>
          <p:cNvSpPr/>
          <p:nvPr/>
        </p:nvSpPr>
        <p:spPr>
          <a:xfrm rot="18900000">
            <a:off x="5893894" y="908657"/>
            <a:ext cx="5040690" cy="5040688"/>
          </a:xfrm>
          <a:prstGeom prst="plus">
            <a:avLst>
              <a:gd name="adj" fmla="val 36931"/>
            </a:avLst>
          </a:prstGeom>
          <a:solidFill>
            <a:srgbClr val="19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0FCCE484-6D85-4364-A618-A8992AC7E3A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17958" y="1181030"/>
            <a:ext cx="4495944" cy="4495945"/>
          </a:xfrm>
          <a:custGeom>
            <a:avLst/>
            <a:gdLst>
              <a:gd name="connsiteX0" fmla="*/ 931640 w 4495944"/>
              <a:gd name="connsiteY0" fmla="*/ 0 h 4495945"/>
              <a:gd name="connsiteX1" fmla="*/ 2247973 w 4495944"/>
              <a:gd name="connsiteY1" fmla="*/ 1316333 h 4495945"/>
              <a:gd name="connsiteX2" fmla="*/ 3564306 w 4495944"/>
              <a:gd name="connsiteY2" fmla="*/ 0 h 4495945"/>
              <a:gd name="connsiteX3" fmla="*/ 4495944 w 4495944"/>
              <a:gd name="connsiteY3" fmla="*/ 931638 h 4495945"/>
              <a:gd name="connsiteX4" fmla="*/ 3179611 w 4495944"/>
              <a:gd name="connsiteY4" fmla="*/ 2247971 h 4495945"/>
              <a:gd name="connsiteX5" fmla="*/ 4495944 w 4495944"/>
              <a:gd name="connsiteY5" fmla="*/ 3564305 h 4495945"/>
              <a:gd name="connsiteX6" fmla="*/ 3564304 w 4495944"/>
              <a:gd name="connsiteY6" fmla="*/ 4495945 h 4495945"/>
              <a:gd name="connsiteX7" fmla="*/ 2247971 w 4495944"/>
              <a:gd name="connsiteY7" fmla="*/ 3179612 h 4495945"/>
              <a:gd name="connsiteX8" fmla="*/ 931639 w 4495944"/>
              <a:gd name="connsiteY8" fmla="*/ 4495945 h 4495945"/>
              <a:gd name="connsiteX9" fmla="*/ 0 w 4495944"/>
              <a:gd name="connsiteY9" fmla="*/ 3564306 h 4495945"/>
              <a:gd name="connsiteX10" fmla="*/ 1316333 w 4495944"/>
              <a:gd name="connsiteY10" fmla="*/ 2247973 h 4495945"/>
              <a:gd name="connsiteX11" fmla="*/ 0 w 4495944"/>
              <a:gd name="connsiteY11" fmla="*/ 931640 h 4495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95944" h="4495945">
                <a:moveTo>
                  <a:pt x="931640" y="0"/>
                </a:moveTo>
                <a:lnTo>
                  <a:pt x="2247973" y="1316333"/>
                </a:lnTo>
                <a:lnTo>
                  <a:pt x="3564306" y="0"/>
                </a:lnTo>
                <a:lnTo>
                  <a:pt x="4495944" y="931638"/>
                </a:lnTo>
                <a:lnTo>
                  <a:pt x="3179611" y="2247971"/>
                </a:lnTo>
                <a:lnTo>
                  <a:pt x="4495944" y="3564305"/>
                </a:lnTo>
                <a:lnTo>
                  <a:pt x="3564304" y="4495945"/>
                </a:lnTo>
                <a:lnTo>
                  <a:pt x="2247971" y="3179612"/>
                </a:lnTo>
                <a:lnTo>
                  <a:pt x="931639" y="4495945"/>
                </a:lnTo>
                <a:lnTo>
                  <a:pt x="0" y="3564306"/>
                </a:lnTo>
                <a:lnTo>
                  <a:pt x="1316333" y="2247973"/>
                </a:lnTo>
                <a:lnTo>
                  <a:pt x="0" y="931640"/>
                </a:lnTo>
                <a:close/>
              </a:path>
            </a:pathLst>
          </a:custGeom>
          <a:effectLst>
            <a:outerShdw blurRad="4699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335D5D7-5039-41A6-BC7F-8873DCA21346}"/>
              </a:ext>
            </a:extLst>
          </p:cNvPr>
          <p:cNvSpPr txBox="1"/>
          <p:nvPr/>
        </p:nvSpPr>
        <p:spPr>
          <a:xfrm>
            <a:off x="1101898" y="2723319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rgbClr val="195F89">
                    <a:alpha val="85000"/>
                  </a:srgb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总之很帅啦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6FBBB03-CA24-4ACC-8011-147CA9840D1D}"/>
              </a:ext>
            </a:extLst>
          </p:cNvPr>
          <p:cNvSpPr txBox="1"/>
          <p:nvPr/>
        </p:nvSpPr>
        <p:spPr>
          <a:xfrm>
            <a:off x="1101899" y="3945229"/>
            <a:ext cx="48248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Nunc viverra imperdiet enim. Fusce est.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Vivamus</a:t>
            </a:r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purus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</a:rPr>
              <a:t>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lectus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 a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tellus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2909429-958D-4060-93A1-3E530BA43006}"/>
              </a:ext>
            </a:extLst>
          </p:cNvPr>
          <p:cNvGrpSpPr/>
          <p:nvPr/>
        </p:nvGrpSpPr>
        <p:grpSpPr>
          <a:xfrm>
            <a:off x="1193929" y="5770985"/>
            <a:ext cx="812214" cy="102290"/>
            <a:chOff x="7325756" y="6126083"/>
            <a:chExt cx="812214" cy="102290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B12AD41D-F367-47D1-AF08-EDFB63CC9B80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6DC07A2-439B-4C53-8219-952D1289CD9C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BDDB2783-045D-4CE3-A255-CDCE417398B5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9010577A-3CF6-4C8F-9EC9-863C30E24D02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ED918FDD-ADDA-47F2-9F5D-0DC627D4D26E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8894B2F-4604-4E16-9E7A-BD92D71097C8}"/>
              </a:ext>
            </a:extLst>
          </p:cNvPr>
          <p:cNvCxnSpPr/>
          <p:nvPr/>
        </p:nvCxnSpPr>
        <p:spPr>
          <a:xfrm>
            <a:off x="1202993" y="3736804"/>
            <a:ext cx="954963" cy="0"/>
          </a:xfrm>
          <a:prstGeom prst="line">
            <a:avLst/>
          </a:prstGeom>
          <a:ln w="69850">
            <a:solidFill>
              <a:srgbClr val="195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1A56933-087A-4149-97CE-078998BE0B24}"/>
              </a:ext>
            </a:extLst>
          </p:cNvPr>
          <p:cNvSpPr txBox="1"/>
          <p:nvPr/>
        </p:nvSpPr>
        <p:spPr>
          <a:xfrm>
            <a:off x="1027204" y="982840"/>
            <a:ext cx="34778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195F89"/>
                </a:solidFill>
                <a:latin typeface="Avengeance Mightiest Avenger" pitchFamily="50" charset="0"/>
              </a:rPr>
              <a:t>WE ARE WONDERFUL</a:t>
            </a:r>
            <a:endParaRPr lang="zh-CN" altLang="en-US" sz="4400" dirty="0">
              <a:solidFill>
                <a:srgbClr val="195F89"/>
              </a:solidFill>
              <a:latin typeface="Avengeance Mightiest Avenger" pitchFamily="50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2D13DDA-F07E-4725-BBE8-F62D2DA4F460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207185F9-86C8-4D7F-A1DA-A3E00EFABF56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EF42761E-B711-4F57-8357-E03691BC5316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F9B75DC-4E1B-43B7-BDCB-039E92136A5C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525921B9-CFFC-4DBC-8B25-089127839F70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584A4C75-4205-4280-900D-3193D431FF49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0F2D9E1-A337-496B-BE03-5A574A098632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48DF70BF-76B5-4AEF-8287-D7D52C199CB2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AE62E768-875C-4D09-8DB4-99C3E9B988E1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4632FA1-6014-415F-8C9D-75E7632EDADC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31445B6D-8A17-40C7-994E-9F8D0FE365AB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6340E777-FE2E-4A46-B827-4E3F5B57294C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37AC4B9E-7189-4703-B3C3-0FE54CD15D26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558C848E-C887-4735-8A9F-5F6A4B50FC97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FFBC3EA-46FA-4E88-A7AC-EAF5AB5D8839}"/>
              </a:ext>
            </a:extLst>
          </p:cNvPr>
          <p:cNvGrpSpPr/>
          <p:nvPr/>
        </p:nvGrpSpPr>
        <p:grpSpPr>
          <a:xfrm>
            <a:off x="2379151" y="620330"/>
            <a:ext cx="1742812" cy="3045294"/>
            <a:chOff x="7733947" y="1015477"/>
            <a:chExt cx="1742812" cy="3045294"/>
          </a:xfrm>
          <a:solidFill>
            <a:srgbClr val="195F89">
              <a:alpha val="7000"/>
            </a:srgbClr>
          </a:solidFill>
        </p:grpSpPr>
        <p:sp>
          <p:nvSpPr>
            <p:cNvPr id="32" name="矩形: 圆角 31">
              <a:extLst>
                <a:ext uri="{FF2B5EF4-FFF2-40B4-BE49-F238E27FC236}">
                  <a16:creationId xmlns="" xmlns:a16="http://schemas.microsoft.com/office/drawing/2014/main" id="{C4C0752B-B2F9-4271-B6D1-03F97EF04816}"/>
                </a:ext>
              </a:extLst>
            </p:cNvPr>
            <p:cNvSpPr/>
            <p:nvPr/>
          </p:nvSpPr>
          <p:spPr>
            <a:xfrm rot="2841357">
              <a:off x="6680739" y="2130832"/>
              <a:ext cx="2589594" cy="4831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="" xmlns:a16="http://schemas.microsoft.com/office/drawing/2014/main" id="{D7A2FF45-BCF4-48A4-8A3F-04F9EFEC3C1A}"/>
                </a:ext>
              </a:extLst>
            </p:cNvPr>
            <p:cNvSpPr/>
            <p:nvPr/>
          </p:nvSpPr>
          <p:spPr>
            <a:xfrm rot="2841357">
              <a:off x="7712524" y="2296535"/>
              <a:ext cx="3045294" cy="4831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348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651E74C-791D-48EA-88AA-A95626D1919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blipFill dpi="0" rotWithShape="1">
            <a:blip r:embed="rId2"/>
            <a:srcRect/>
            <a:tile tx="0" ty="0" sx="100000" sy="100000" flip="none" algn="bl"/>
          </a:blipFill>
        </p:grpSpPr>
        <p:sp>
          <p:nvSpPr>
            <p:cNvPr id="4" name="公众号：陈西设计之家">
              <a:extLst>
                <a:ext uri="{FF2B5EF4-FFF2-40B4-BE49-F238E27FC236}">
                  <a16:creationId xmlns="" xmlns:a16="http://schemas.microsoft.com/office/drawing/2014/main" id="{68EE7288-82C0-4A32-9776-1C254FC7F8FD}"/>
                </a:ext>
              </a:extLst>
            </p:cNvPr>
            <p:cNvSpPr/>
            <p:nvPr/>
          </p:nvSpPr>
          <p:spPr>
            <a:xfrm>
              <a:off x="3640015" y="0"/>
              <a:ext cx="2455985" cy="4237892"/>
            </a:xfrm>
            <a:prstGeom prst="rect">
              <a:avLst/>
            </a:prstGeom>
            <a:grpFill/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36816E8C-9777-4DEF-8D0A-55F729F59F85}"/>
                </a:ext>
              </a:extLst>
            </p:cNvPr>
            <p:cNvSpPr/>
            <p:nvPr/>
          </p:nvSpPr>
          <p:spPr>
            <a:xfrm>
              <a:off x="6096000" y="0"/>
              <a:ext cx="2455985" cy="1969477"/>
            </a:xfrm>
            <a:prstGeom prst="rect">
              <a:avLst/>
            </a:prstGeom>
            <a:grpFill/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5FB6AEC-B03A-45FC-A61A-BEAC49EB0B2D}"/>
                </a:ext>
              </a:extLst>
            </p:cNvPr>
            <p:cNvSpPr/>
            <p:nvPr/>
          </p:nvSpPr>
          <p:spPr>
            <a:xfrm>
              <a:off x="0" y="0"/>
              <a:ext cx="3640015" cy="4237892"/>
            </a:xfrm>
            <a:prstGeom prst="rect">
              <a:avLst/>
            </a:prstGeom>
            <a:grpFill/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34939F54-8F82-469B-8312-6B0648F3E6CF}"/>
                </a:ext>
              </a:extLst>
            </p:cNvPr>
            <p:cNvSpPr/>
            <p:nvPr/>
          </p:nvSpPr>
          <p:spPr>
            <a:xfrm>
              <a:off x="6096000" y="1969477"/>
              <a:ext cx="2455985" cy="4888523"/>
            </a:xfrm>
            <a:prstGeom prst="rect">
              <a:avLst/>
            </a:prstGeom>
            <a:grpFill/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E0C4D2F9-777B-4BE7-A6DF-A03C747FFFBC}"/>
                </a:ext>
              </a:extLst>
            </p:cNvPr>
            <p:cNvSpPr/>
            <p:nvPr/>
          </p:nvSpPr>
          <p:spPr>
            <a:xfrm>
              <a:off x="8551985" y="0"/>
              <a:ext cx="3640015" cy="6858000"/>
            </a:xfrm>
            <a:prstGeom prst="rect">
              <a:avLst/>
            </a:prstGeom>
            <a:grpFill/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公众号：陈西设计之家">
              <a:extLst>
                <a:ext uri="{FF2B5EF4-FFF2-40B4-BE49-F238E27FC236}">
                  <a16:creationId xmlns="" xmlns:a16="http://schemas.microsoft.com/office/drawing/2014/main" id="{F0BE9803-BCE2-43A6-B8ED-784362222EC3}"/>
                </a:ext>
              </a:extLst>
            </p:cNvPr>
            <p:cNvSpPr/>
            <p:nvPr/>
          </p:nvSpPr>
          <p:spPr>
            <a:xfrm>
              <a:off x="0" y="4237892"/>
              <a:ext cx="6096000" cy="2620108"/>
            </a:xfrm>
            <a:prstGeom prst="rect">
              <a:avLst/>
            </a:prstGeom>
            <a:grpFill/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35F7083A-DCE0-48B9-A68C-BC2303A0BE74}"/>
              </a:ext>
            </a:extLst>
          </p:cNvPr>
          <p:cNvSpPr/>
          <p:nvPr/>
        </p:nvSpPr>
        <p:spPr>
          <a:xfrm>
            <a:off x="0" y="4237892"/>
            <a:ext cx="6096000" cy="2620108"/>
          </a:xfrm>
          <a:custGeom>
            <a:avLst/>
            <a:gdLst>
              <a:gd name="connsiteX0" fmla="*/ 0 w 6096000"/>
              <a:gd name="connsiteY0" fmla="*/ 0 h 2620108"/>
              <a:gd name="connsiteX1" fmla="*/ 6096000 w 6096000"/>
              <a:gd name="connsiteY1" fmla="*/ 0 h 2620108"/>
              <a:gd name="connsiteX2" fmla="*/ 6096000 w 6096000"/>
              <a:gd name="connsiteY2" fmla="*/ 2620108 h 2620108"/>
              <a:gd name="connsiteX3" fmla="*/ 0 w 6096000"/>
              <a:gd name="connsiteY3" fmla="*/ 2620108 h 262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620108">
                <a:moveTo>
                  <a:pt x="0" y="0"/>
                </a:moveTo>
                <a:lnTo>
                  <a:pt x="6096000" y="0"/>
                </a:lnTo>
                <a:lnTo>
                  <a:pt x="6096000" y="2620108"/>
                </a:lnTo>
                <a:lnTo>
                  <a:pt x="0" y="2620108"/>
                </a:lnTo>
                <a:close/>
              </a:path>
            </a:pathLst>
          </a:custGeom>
          <a:solidFill>
            <a:srgbClr val="195F89">
              <a:alpha val="70000"/>
            </a:srgbClr>
          </a:solidFill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3B0AEE61-8303-4161-9344-0192C569EA13}"/>
              </a:ext>
            </a:extLst>
          </p:cNvPr>
          <p:cNvSpPr txBox="1"/>
          <p:nvPr/>
        </p:nvSpPr>
        <p:spPr>
          <a:xfrm>
            <a:off x="635590" y="5329668"/>
            <a:ext cx="48248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  <a:latin typeface="+mj-ea"/>
                <a:ea typeface="+mj-ea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.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E6AD7DC0-FF9D-4D7C-8E91-773777764905}"/>
              </a:ext>
            </a:extLst>
          </p:cNvPr>
          <p:cNvCxnSpPr/>
          <p:nvPr/>
        </p:nvCxnSpPr>
        <p:spPr>
          <a:xfrm>
            <a:off x="719338" y="5248480"/>
            <a:ext cx="954963" cy="0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F0C35E3-0B4B-4A85-91F4-2171F4FE0896}"/>
              </a:ext>
            </a:extLst>
          </p:cNvPr>
          <p:cNvSpPr txBox="1"/>
          <p:nvPr/>
        </p:nvSpPr>
        <p:spPr>
          <a:xfrm>
            <a:off x="563257" y="4558925"/>
            <a:ext cx="4580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vengeance Mightiest Avenger" pitchFamily="50" charset="0"/>
              </a:rPr>
              <a:t>WE ARE WONDERFUL</a:t>
            </a:r>
            <a:endParaRPr lang="zh-CN" altLang="en-US" sz="3200" dirty="0">
              <a:solidFill>
                <a:schemeClr val="bg1"/>
              </a:solidFill>
              <a:latin typeface="Avengeance Mightiest Avenger" pitchFamily="50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E56BD521-0DCA-4DA4-90FE-5A6D3322FA4A}"/>
              </a:ext>
            </a:extLst>
          </p:cNvPr>
          <p:cNvGrpSpPr/>
          <p:nvPr/>
        </p:nvGrpSpPr>
        <p:grpSpPr>
          <a:xfrm>
            <a:off x="719338" y="6367453"/>
            <a:ext cx="812214" cy="102290"/>
            <a:chOff x="7325756" y="6126083"/>
            <a:chExt cx="812214" cy="102290"/>
          </a:xfrm>
          <a:solidFill>
            <a:schemeClr val="bg1"/>
          </a:solidFill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754E8DA0-0798-4648-872B-37D28D01C0A5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6D12C921-2CA7-4060-9F9F-7CD6E183B8BD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8E8B66D-4ABF-4678-AF06-1B1F5879A9EB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D9E4907C-1354-4425-BCE1-05846486D3CC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7B4A994B-6DCF-4243-A3CA-C23B831EC78C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69795237-CFD8-463D-BC3B-23E47B524909}"/>
              </a:ext>
            </a:extLst>
          </p:cNvPr>
          <p:cNvSpPr/>
          <p:nvPr/>
        </p:nvSpPr>
        <p:spPr>
          <a:xfrm>
            <a:off x="6095999" y="-1"/>
            <a:ext cx="2455985" cy="1969477"/>
          </a:xfrm>
          <a:prstGeom prst="rect">
            <a:avLst/>
          </a:prstGeom>
          <a:solidFill>
            <a:srgbClr val="195F89">
              <a:alpha val="70000"/>
            </a:srgbClr>
          </a:solidFill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0655B1A3-BC82-46D2-A19B-90BD1647AEC5}"/>
              </a:ext>
            </a:extLst>
          </p:cNvPr>
          <p:cNvSpPr txBox="1"/>
          <p:nvPr/>
        </p:nvSpPr>
        <p:spPr>
          <a:xfrm>
            <a:off x="6346580" y="569240"/>
            <a:ext cx="1866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i="1" spc="300" dirty="0">
                <a:solidFill>
                  <a:schemeClr val="bg1"/>
                </a:solidFill>
                <a:latin typeface="Impact" panose="020B0806030902050204" pitchFamily="34" charset="0"/>
              </a:rPr>
              <a:t>2020</a:t>
            </a:r>
            <a:endParaRPr lang="zh-CN" altLang="en-US" sz="4800" i="1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7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0C74FDE4-DD4F-46D7-9882-0B7A9FAA7C35}"/>
              </a:ext>
            </a:extLst>
          </p:cNvPr>
          <p:cNvSpPr/>
          <p:nvPr/>
        </p:nvSpPr>
        <p:spPr>
          <a:xfrm>
            <a:off x="5566078" y="-88900"/>
            <a:ext cx="6458282" cy="7035800"/>
          </a:xfrm>
          <a:custGeom>
            <a:avLst/>
            <a:gdLst>
              <a:gd name="connsiteX0" fmla="*/ 1872041 w 6458282"/>
              <a:gd name="connsiteY0" fmla="*/ 0 h 6858000"/>
              <a:gd name="connsiteX1" fmla="*/ 6458282 w 6458282"/>
              <a:gd name="connsiteY1" fmla="*/ 0 h 6858000"/>
              <a:gd name="connsiteX2" fmla="*/ 6458282 w 6458282"/>
              <a:gd name="connsiteY2" fmla="*/ 6858000 h 6858000"/>
              <a:gd name="connsiteX3" fmla="*/ 1872041 w 6458282"/>
              <a:gd name="connsiteY3" fmla="*/ 6858000 h 6858000"/>
              <a:gd name="connsiteX4" fmla="*/ 1797919 w 6458282"/>
              <a:gd name="connsiteY4" fmla="*/ 6810482 h 6858000"/>
              <a:gd name="connsiteX5" fmla="*/ 0 w 6458282"/>
              <a:gd name="connsiteY5" fmla="*/ 3429000 h 6858000"/>
              <a:gd name="connsiteX6" fmla="*/ 1797919 w 6458282"/>
              <a:gd name="connsiteY6" fmla="*/ 4751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58282" h="6858000">
                <a:moveTo>
                  <a:pt x="1872041" y="0"/>
                </a:moveTo>
                <a:lnTo>
                  <a:pt x="6458282" y="0"/>
                </a:lnTo>
                <a:lnTo>
                  <a:pt x="6458282" y="6858000"/>
                </a:lnTo>
                <a:lnTo>
                  <a:pt x="1872041" y="6858000"/>
                </a:lnTo>
                <a:lnTo>
                  <a:pt x="1797919" y="6810482"/>
                </a:lnTo>
                <a:cubicBezTo>
                  <a:pt x="713183" y="6077649"/>
                  <a:pt x="0" y="4836611"/>
                  <a:pt x="0" y="3429000"/>
                </a:cubicBezTo>
                <a:cubicBezTo>
                  <a:pt x="0" y="2021390"/>
                  <a:pt x="713183" y="780352"/>
                  <a:pt x="1797919" y="47518"/>
                </a:cubicBezTo>
                <a:close/>
              </a:path>
            </a:pathLst>
          </a:custGeom>
          <a:noFill/>
          <a:ln>
            <a:solidFill>
              <a:srgbClr val="195F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567DA1E3-0A38-4566-99F6-9FFE8DA4A8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3718" y="0"/>
            <a:ext cx="6458282" cy="6858000"/>
          </a:xfrm>
          <a:custGeom>
            <a:avLst/>
            <a:gdLst>
              <a:gd name="connsiteX0" fmla="*/ 1872041 w 6458282"/>
              <a:gd name="connsiteY0" fmla="*/ 0 h 6858000"/>
              <a:gd name="connsiteX1" fmla="*/ 6458282 w 6458282"/>
              <a:gd name="connsiteY1" fmla="*/ 0 h 6858000"/>
              <a:gd name="connsiteX2" fmla="*/ 6458282 w 6458282"/>
              <a:gd name="connsiteY2" fmla="*/ 6858000 h 6858000"/>
              <a:gd name="connsiteX3" fmla="*/ 1872041 w 6458282"/>
              <a:gd name="connsiteY3" fmla="*/ 6858000 h 6858000"/>
              <a:gd name="connsiteX4" fmla="*/ 1797919 w 6458282"/>
              <a:gd name="connsiteY4" fmla="*/ 6810482 h 6858000"/>
              <a:gd name="connsiteX5" fmla="*/ 0 w 6458282"/>
              <a:gd name="connsiteY5" fmla="*/ 3429000 h 6858000"/>
              <a:gd name="connsiteX6" fmla="*/ 1797919 w 6458282"/>
              <a:gd name="connsiteY6" fmla="*/ 4751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58282" h="6858000">
                <a:moveTo>
                  <a:pt x="1872041" y="0"/>
                </a:moveTo>
                <a:lnTo>
                  <a:pt x="6458282" y="0"/>
                </a:lnTo>
                <a:lnTo>
                  <a:pt x="6458282" y="6858000"/>
                </a:lnTo>
                <a:lnTo>
                  <a:pt x="1872041" y="6858000"/>
                </a:lnTo>
                <a:lnTo>
                  <a:pt x="1797919" y="6810482"/>
                </a:lnTo>
                <a:cubicBezTo>
                  <a:pt x="713183" y="6077649"/>
                  <a:pt x="0" y="4836611"/>
                  <a:pt x="0" y="3429000"/>
                </a:cubicBezTo>
                <a:cubicBezTo>
                  <a:pt x="0" y="2021390"/>
                  <a:pt x="713183" y="780352"/>
                  <a:pt x="1797919" y="47518"/>
                </a:cubicBez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87704EB1-499D-42CF-A526-CE1B5512B4B6}"/>
              </a:ext>
            </a:extLst>
          </p:cNvPr>
          <p:cNvSpPr txBox="1"/>
          <p:nvPr/>
        </p:nvSpPr>
        <p:spPr>
          <a:xfrm>
            <a:off x="571500" y="2043005"/>
            <a:ext cx="1592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300" dirty="0">
                <a:solidFill>
                  <a:srgbClr val="195F89"/>
                </a:solidFill>
                <a:latin typeface="Impact" panose="020B0806030902050204" pitchFamily="34" charset="0"/>
              </a:rPr>
              <a:t>2020</a:t>
            </a:r>
            <a:endParaRPr lang="zh-CN" altLang="en-US" sz="4000" spc="300" dirty="0">
              <a:solidFill>
                <a:srgbClr val="195F89"/>
              </a:solidFill>
              <a:latin typeface="Impact" panose="020B080603090205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B98984F-7CD6-4768-9271-D3D8B9C66821}"/>
              </a:ext>
            </a:extLst>
          </p:cNvPr>
          <p:cNvSpPr txBox="1"/>
          <p:nvPr/>
        </p:nvSpPr>
        <p:spPr>
          <a:xfrm>
            <a:off x="533400" y="2750891"/>
            <a:ext cx="4705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300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商务风工作总结汇报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ED7DE49-9163-4547-B87D-0B57F5DCC539}"/>
              </a:ext>
            </a:extLst>
          </p:cNvPr>
          <p:cNvSpPr txBox="1"/>
          <p:nvPr/>
        </p:nvSpPr>
        <p:spPr>
          <a:xfrm>
            <a:off x="571498" y="3498173"/>
            <a:ext cx="4434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347193"/>
                </a:solidFill>
                <a:latin typeface="+mj-ea"/>
                <a:ea typeface="+mj-ea"/>
              </a:rPr>
              <a:t>urna</a:t>
            </a:r>
            <a:r>
              <a:rPr lang="en-US" altLang="zh-CN" sz="1200" dirty="0">
                <a:solidFill>
                  <a:srgbClr val="347193"/>
                </a:solidFill>
                <a:latin typeface="+mj-ea"/>
                <a:ea typeface="+mj-ea"/>
              </a:rPr>
              <a:t>.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A97A6433-BFB5-4753-9536-078841A2A51E}"/>
              </a:ext>
            </a:extLst>
          </p:cNvPr>
          <p:cNvCxnSpPr>
            <a:cxnSpLocks/>
          </p:cNvCxnSpPr>
          <p:nvPr/>
        </p:nvCxnSpPr>
        <p:spPr>
          <a:xfrm>
            <a:off x="654050" y="3457552"/>
            <a:ext cx="4222750" cy="0"/>
          </a:xfrm>
          <a:prstGeom prst="line">
            <a:avLst/>
          </a:prstGeom>
          <a:ln w="12700">
            <a:gradFill>
              <a:gsLst>
                <a:gs pos="0">
                  <a:srgbClr val="195F89"/>
                </a:gs>
                <a:gs pos="100000">
                  <a:srgbClr val="195F89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5AD94E95-B32A-4353-9E9D-9E093DA9E565}"/>
              </a:ext>
            </a:extLst>
          </p:cNvPr>
          <p:cNvSpPr/>
          <p:nvPr/>
        </p:nvSpPr>
        <p:spPr>
          <a:xfrm>
            <a:off x="654050" y="4480821"/>
            <a:ext cx="2089150" cy="314551"/>
          </a:xfrm>
          <a:prstGeom prst="roundRect">
            <a:avLst>
              <a:gd name="adj" fmla="val 50000"/>
            </a:avLst>
          </a:prstGeom>
          <a:noFill/>
          <a:ln>
            <a:solidFill>
              <a:srgbClr val="195F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40F4642-E828-482F-A93F-F59630FA6634}"/>
              </a:ext>
            </a:extLst>
          </p:cNvPr>
          <p:cNvSpPr txBox="1"/>
          <p:nvPr/>
        </p:nvSpPr>
        <p:spPr>
          <a:xfrm>
            <a:off x="654050" y="4500295"/>
            <a:ext cx="2044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347193"/>
                </a:solidFill>
              </a:rPr>
              <a:t>干货公众号：陈西设计之家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A366D4C-D63D-4538-9BB5-D5A13D16A52B}"/>
              </a:ext>
            </a:extLst>
          </p:cNvPr>
          <p:cNvCxnSpPr/>
          <p:nvPr/>
        </p:nvCxnSpPr>
        <p:spPr>
          <a:xfrm>
            <a:off x="312420" y="6418531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公众号：陈西设计之家">
            <a:extLst>
              <a:ext uri="{FF2B5EF4-FFF2-40B4-BE49-F238E27FC236}">
                <a16:creationId xmlns="" xmlns:a16="http://schemas.microsoft.com/office/drawing/2014/main" id="{37F27CF2-742F-43F0-B7C1-39AC2BE548D3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34BE62E7-ABB4-4183-9335-0B5733E39203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09C476A5-6ABF-40CB-905E-48554BB61546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6CCE294A-C70B-4884-8E43-F2BB97E3392D}"/>
              </a:ext>
            </a:extLst>
          </p:cNvPr>
          <p:cNvCxnSpPr/>
          <p:nvPr/>
        </p:nvCxnSpPr>
        <p:spPr>
          <a:xfrm>
            <a:off x="312420" y="6341012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0ABCDF87-CA68-4A93-BBA0-9EE9C2FD45FF}"/>
              </a:ext>
            </a:extLst>
          </p:cNvPr>
          <p:cNvGrpSpPr/>
          <p:nvPr/>
        </p:nvGrpSpPr>
        <p:grpSpPr>
          <a:xfrm flipH="1">
            <a:off x="2698750" y="-152400"/>
            <a:ext cx="2398032" cy="2171906"/>
            <a:chOff x="10541000" y="4343122"/>
            <a:chExt cx="2398032" cy="2171906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E70F75E-962B-4C76-96CF-E18AA4A69F1F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47A9DDF0-F9E0-4752-A547-B2F37BD221EF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7C6E73A0-BAAD-4A5A-8827-47B9538875B5}"/>
              </a:ext>
            </a:extLst>
          </p:cNvPr>
          <p:cNvGrpSpPr/>
          <p:nvPr/>
        </p:nvGrpSpPr>
        <p:grpSpPr>
          <a:xfrm>
            <a:off x="2117990" y="5924447"/>
            <a:ext cx="2398032" cy="2171906"/>
            <a:chOff x="10541000" y="4343122"/>
            <a:chExt cx="2398032" cy="2171906"/>
          </a:xfrm>
        </p:grpSpPr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954A3841-5D77-4093-927C-44D37D39A4F3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3D97F14-5CB3-46C5-ADB0-B82393556374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601ECFB7-89ED-4EF6-9B48-784E4523DD83}"/>
              </a:ext>
            </a:extLst>
          </p:cNvPr>
          <p:cNvSpPr/>
          <p:nvPr/>
        </p:nvSpPr>
        <p:spPr>
          <a:xfrm>
            <a:off x="6309359" y="5869353"/>
            <a:ext cx="150447" cy="150447"/>
          </a:xfrm>
          <a:prstGeom prst="ellipse">
            <a:avLst/>
          </a:prstGeom>
          <a:solidFill>
            <a:srgbClr val="195F8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BB02B36A-50D3-42FD-8F1A-D00C733384F8}"/>
              </a:ext>
            </a:extLst>
          </p:cNvPr>
          <p:cNvSpPr/>
          <p:nvPr/>
        </p:nvSpPr>
        <p:spPr>
          <a:xfrm>
            <a:off x="6485549" y="6081980"/>
            <a:ext cx="104092" cy="104092"/>
          </a:xfrm>
          <a:prstGeom prst="ellipse">
            <a:avLst/>
          </a:prstGeom>
          <a:solidFill>
            <a:srgbClr val="195F8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7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36C1149F-ABF7-4562-A77D-D4A3071AEF31}"/>
              </a:ext>
            </a:extLst>
          </p:cNvPr>
          <p:cNvSpPr/>
          <p:nvPr/>
        </p:nvSpPr>
        <p:spPr>
          <a:xfrm>
            <a:off x="0" y="87925"/>
            <a:ext cx="12192000" cy="3510116"/>
          </a:xfrm>
          <a:custGeom>
            <a:avLst/>
            <a:gdLst>
              <a:gd name="connsiteX0" fmla="*/ 0 w 12192000"/>
              <a:gd name="connsiteY0" fmla="*/ 0 h 3510116"/>
              <a:gd name="connsiteX1" fmla="*/ 12192000 w 12192000"/>
              <a:gd name="connsiteY1" fmla="*/ 0 h 3510116"/>
              <a:gd name="connsiteX2" fmla="*/ 12192000 w 12192000"/>
              <a:gd name="connsiteY2" fmla="*/ 3184545 h 3510116"/>
              <a:gd name="connsiteX3" fmla="*/ 12176637 w 12192000"/>
              <a:gd name="connsiteY3" fmla="*/ 3187495 h 3510116"/>
              <a:gd name="connsiteX4" fmla="*/ 11415252 w 12192000"/>
              <a:gd name="connsiteY4" fmla="*/ 3244645 h 3510116"/>
              <a:gd name="connsiteX5" fmla="*/ 9674942 w 12192000"/>
              <a:gd name="connsiteY5" fmla="*/ 3067665 h 3510116"/>
              <a:gd name="connsiteX6" fmla="*/ 7875639 w 12192000"/>
              <a:gd name="connsiteY6" fmla="*/ 3510116 h 3510116"/>
              <a:gd name="connsiteX7" fmla="*/ 6135329 w 12192000"/>
              <a:gd name="connsiteY7" fmla="*/ 3067665 h 3510116"/>
              <a:gd name="connsiteX8" fmla="*/ 4424518 w 12192000"/>
              <a:gd name="connsiteY8" fmla="*/ 3451123 h 3510116"/>
              <a:gd name="connsiteX9" fmla="*/ 3156155 w 12192000"/>
              <a:gd name="connsiteY9" fmla="*/ 3156155 h 3510116"/>
              <a:gd name="connsiteX10" fmla="*/ 1858297 w 12192000"/>
              <a:gd name="connsiteY10" fmla="*/ 3303639 h 3510116"/>
              <a:gd name="connsiteX11" fmla="*/ 60146 w 12192000"/>
              <a:gd name="connsiteY11" fmla="*/ 3184039 h 3510116"/>
              <a:gd name="connsiteX12" fmla="*/ 0 w 12192000"/>
              <a:gd name="connsiteY12" fmla="*/ 3156037 h 35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510116">
                <a:moveTo>
                  <a:pt x="0" y="0"/>
                </a:moveTo>
                <a:lnTo>
                  <a:pt x="12192000" y="0"/>
                </a:lnTo>
                <a:lnTo>
                  <a:pt x="12192000" y="3184545"/>
                </a:lnTo>
                <a:lnTo>
                  <a:pt x="12176637" y="3187495"/>
                </a:lnTo>
                <a:cubicBezTo>
                  <a:pt x="11938819" y="3224981"/>
                  <a:pt x="11673349" y="3237271"/>
                  <a:pt x="11415252" y="3244645"/>
                </a:cubicBezTo>
                <a:cubicBezTo>
                  <a:pt x="10899059" y="3259393"/>
                  <a:pt x="10264877" y="3023420"/>
                  <a:pt x="9674942" y="3067665"/>
                </a:cubicBezTo>
                <a:cubicBezTo>
                  <a:pt x="9085007" y="3111910"/>
                  <a:pt x="8465574" y="3510116"/>
                  <a:pt x="7875639" y="3510116"/>
                </a:cubicBezTo>
                <a:cubicBezTo>
                  <a:pt x="7285704" y="3510116"/>
                  <a:pt x="6710516" y="3077497"/>
                  <a:pt x="6135329" y="3067665"/>
                </a:cubicBezTo>
                <a:cubicBezTo>
                  <a:pt x="5560142" y="3057833"/>
                  <a:pt x="4921046" y="3436375"/>
                  <a:pt x="4424518" y="3451123"/>
                </a:cubicBezTo>
                <a:cubicBezTo>
                  <a:pt x="3927987" y="3465871"/>
                  <a:pt x="3583858" y="3180736"/>
                  <a:pt x="3156155" y="3156155"/>
                </a:cubicBezTo>
                <a:cubicBezTo>
                  <a:pt x="2728452" y="3131574"/>
                  <a:pt x="2448232" y="3357716"/>
                  <a:pt x="1858297" y="3303639"/>
                </a:cubicBezTo>
                <a:cubicBezTo>
                  <a:pt x="1415846" y="3263081"/>
                  <a:pt x="611137" y="3399504"/>
                  <a:pt x="60146" y="3184039"/>
                </a:cubicBezTo>
                <a:lnTo>
                  <a:pt x="0" y="3156037"/>
                </a:lnTo>
                <a:close/>
              </a:path>
            </a:pathLst>
          </a:custGeom>
          <a:solidFill>
            <a:srgbClr val="195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460F34B3-37D0-45C8-BFBD-071CD7E7C3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510116"/>
          </a:xfrm>
          <a:custGeom>
            <a:avLst/>
            <a:gdLst>
              <a:gd name="connsiteX0" fmla="*/ 0 w 12192000"/>
              <a:gd name="connsiteY0" fmla="*/ 0 h 3510116"/>
              <a:gd name="connsiteX1" fmla="*/ 12192000 w 12192000"/>
              <a:gd name="connsiteY1" fmla="*/ 0 h 3510116"/>
              <a:gd name="connsiteX2" fmla="*/ 12192000 w 12192000"/>
              <a:gd name="connsiteY2" fmla="*/ 3184545 h 3510116"/>
              <a:gd name="connsiteX3" fmla="*/ 12176637 w 12192000"/>
              <a:gd name="connsiteY3" fmla="*/ 3187495 h 3510116"/>
              <a:gd name="connsiteX4" fmla="*/ 11415252 w 12192000"/>
              <a:gd name="connsiteY4" fmla="*/ 3244645 h 3510116"/>
              <a:gd name="connsiteX5" fmla="*/ 9674942 w 12192000"/>
              <a:gd name="connsiteY5" fmla="*/ 3067665 h 3510116"/>
              <a:gd name="connsiteX6" fmla="*/ 7875639 w 12192000"/>
              <a:gd name="connsiteY6" fmla="*/ 3510116 h 3510116"/>
              <a:gd name="connsiteX7" fmla="*/ 6135329 w 12192000"/>
              <a:gd name="connsiteY7" fmla="*/ 3067665 h 3510116"/>
              <a:gd name="connsiteX8" fmla="*/ 4424519 w 12192000"/>
              <a:gd name="connsiteY8" fmla="*/ 3451123 h 3510116"/>
              <a:gd name="connsiteX9" fmla="*/ 3156155 w 12192000"/>
              <a:gd name="connsiteY9" fmla="*/ 3156155 h 3510116"/>
              <a:gd name="connsiteX10" fmla="*/ 1858297 w 12192000"/>
              <a:gd name="connsiteY10" fmla="*/ 3303639 h 3510116"/>
              <a:gd name="connsiteX11" fmla="*/ 60146 w 12192000"/>
              <a:gd name="connsiteY11" fmla="*/ 3184039 h 3510116"/>
              <a:gd name="connsiteX12" fmla="*/ 0 w 12192000"/>
              <a:gd name="connsiteY12" fmla="*/ 3156037 h 35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510116">
                <a:moveTo>
                  <a:pt x="0" y="0"/>
                </a:moveTo>
                <a:lnTo>
                  <a:pt x="12192000" y="0"/>
                </a:lnTo>
                <a:lnTo>
                  <a:pt x="12192000" y="3184545"/>
                </a:lnTo>
                <a:lnTo>
                  <a:pt x="12176637" y="3187495"/>
                </a:lnTo>
                <a:cubicBezTo>
                  <a:pt x="11938819" y="3224981"/>
                  <a:pt x="11673349" y="3237271"/>
                  <a:pt x="11415252" y="3244645"/>
                </a:cubicBezTo>
                <a:cubicBezTo>
                  <a:pt x="10899059" y="3259393"/>
                  <a:pt x="10264877" y="3023420"/>
                  <a:pt x="9674942" y="3067665"/>
                </a:cubicBezTo>
                <a:cubicBezTo>
                  <a:pt x="9085007" y="3111910"/>
                  <a:pt x="8465574" y="3510116"/>
                  <a:pt x="7875639" y="3510116"/>
                </a:cubicBezTo>
                <a:cubicBezTo>
                  <a:pt x="7285704" y="3510116"/>
                  <a:pt x="6710516" y="3077497"/>
                  <a:pt x="6135329" y="3067665"/>
                </a:cubicBezTo>
                <a:cubicBezTo>
                  <a:pt x="5560143" y="3057833"/>
                  <a:pt x="4921046" y="3436375"/>
                  <a:pt x="4424519" y="3451123"/>
                </a:cubicBezTo>
                <a:cubicBezTo>
                  <a:pt x="3927987" y="3465871"/>
                  <a:pt x="3583858" y="3180736"/>
                  <a:pt x="3156155" y="3156155"/>
                </a:cubicBezTo>
                <a:cubicBezTo>
                  <a:pt x="2728452" y="3131574"/>
                  <a:pt x="2448232" y="3357716"/>
                  <a:pt x="1858297" y="3303639"/>
                </a:cubicBezTo>
                <a:cubicBezTo>
                  <a:pt x="1415846" y="3263081"/>
                  <a:pt x="611137" y="3399504"/>
                  <a:pt x="60146" y="3184039"/>
                </a:cubicBezTo>
                <a:lnTo>
                  <a:pt x="0" y="3156037"/>
                </a:lnTo>
                <a:close/>
              </a:path>
            </a:pathLst>
          </a:custGeom>
          <a:ln w="3175">
            <a:noFill/>
          </a:ln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7DAF891-1FB5-4648-98AA-D2F12CFD809E}"/>
              </a:ext>
            </a:extLst>
          </p:cNvPr>
          <p:cNvSpPr txBox="1"/>
          <p:nvPr/>
        </p:nvSpPr>
        <p:spPr>
          <a:xfrm>
            <a:off x="5424487" y="3611893"/>
            <a:ext cx="1343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195F89"/>
                </a:solidFill>
                <a:latin typeface="Impact" panose="020B0806030902050204" pitchFamily="34" charset="0"/>
              </a:rPr>
              <a:t>2020</a:t>
            </a:r>
            <a:endParaRPr lang="zh-CN" altLang="en-US" sz="4000" dirty="0">
              <a:solidFill>
                <a:srgbClr val="195F89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F7E6B67-5029-44B5-93FB-CBE20C4664A2}"/>
              </a:ext>
            </a:extLst>
          </p:cNvPr>
          <p:cNvSpPr txBox="1"/>
          <p:nvPr/>
        </p:nvSpPr>
        <p:spPr>
          <a:xfrm>
            <a:off x="3715657" y="4343122"/>
            <a:ext cx="4760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未来一片大好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759D58A-3BF9-4007-AB8F-1ECDAA8AD68B}"/>
              </a:ext>
            </a:extLst>
          </p:cNvPr>
          <p:cNvSpPr txBox="1"/>
          <p:nvPr/>
        </p:nvSpPr>
        <p:spPr>
          <a:xfrm>
            <a:off x="3550920" y="5227863"/>
            <a:ext cx="509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347193"/>
                </a:solidFill>
              </a:rPr>
              <a:t>Lorem ipsum dolor sit amet, consectetuer adipiscing elit. Maecenas porttitor congue massa. Fusce posuere, magna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F4C824A-80A5-43AA-8DEA-1BC37A68FE36}"/>
              </a:ext>
            </a:extLst>
          </p:cNvPr>
          <p:cNvCxnSpPr>
            <a:cxnSpLocks/>
          </p:cNvCxnSpPr>
          <p:nvPr/>
        </p:nvCxnSpPr>
        <p:spPr>
          <a:xfrm>
            <a:off x="3766344" y="5148606"/>
            <a:ext cx="4659313" cy="0"/>
          </a:xfrm>
          <a:prstGeom prst="line">
            <a:avLst/>
          </a:prstGeom>
          <a:ln w="12700">
            <a:gradFill>
              <a:gsLst>
                <a:gs pos="0">
                  <a:srgbClr val="195F89">
                    <a:alpha val="0"/>
                  </a:srgbClr>
                </a:gs>
                <a:gs pos="56000">
                  <a:srgbClr val="195F89"/>
                </a:gs>
                <a:gs pos="100000">
                  <a:srgbClr val="195F89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60039C34-CEBB-4979-9120-3287959A5D66}"/>
              </a:ext>
            </a:extLst>
          </p:cNvPr>
          <p:cNvSpPr/>
          <p:nvPr/>
        </p:nvSpPr>
        <p:spPr>
          <a:xfrm>
            <a:off x="4829175" y="5857644"/>
            <a:ext cx="2533650" cy="314551"/>
          </a:xfrm>
          <a:prstGeom prst="roundRect">
            <a:avLst>
              <a:gd name="adj" fmla="val 50000"/>
            </a:avLst>
          </a:prstGeom>
          <a:noFill/>
          <a:ln>
            <a:solidFill>
              <a:srgbClr val="195F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8CC3F3E-59EC-4E43-AA0F-113E54A72C7D}"/>
              </a:ext>
            </a:extLst>
          </p:cNvPr>
          <p:cNvSpPr txBox="1"/>
          <p:nvPr/>
        </p:nvSpPr>
        <p:spPr>
          <a:xfrm>
            <a:off x="4876800" y="5864418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347193"/>
                </a:solidFill>
              </a:rPr>
              <a:t>干货公众号：陈西设计之家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1FAD5E5B-5090-4B90-9B58-A1F0FC331E20}"/>
              </a:ext>
            </a:extLst>
          </p:cNvPr>
          <p:cNvGrpSpPr/>
          <p:nvPr/>
        </p:nvGrpSpPr>
        <p:grpSpPr>
          <a:xfrm>
            <a:off x="4748212" y="3965836"/>
            <a:ext cx="2695576" cy="0"/>
            <a:chOff x="4802981" y="3965836"/>
            <a:chExt cx="2695576" cy="0"/>
          </a:xfrm>
        </p:grpSpPr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3AFB28D1-A650-4ED4-BD73-0CC6D5BE7226}"/>
                </a:ext>
              </a:extLst>
            </p:cNvPr>
            <p:cNvCxnSpPr/>
            <p:nvPr/>
          </p:nvCxnSpPr>
          <p:spPr>
            <a:xfrm>
              <a:off x="6936582" y="3965836"/>
              <a:ext cx="561975" cy="0"/>
            </a:xfrm>
            <a:prstGeom prst="line">
              <a:avLst/>
            </a:prstGeom>
            <a:ln w="12700">
              <a:gradFill>
                <a:gsLst>
                  <a:gs pos="0">
                    <a:srgbClr val="195F89"/>
                  </a:gs>
                  <a:gs pos="100000">
                    <a:srgbClr val="195F89">
                      <a:alpha val="0"/>
                    </a:srgbClr>
                  </a:gs>
                </a:gsLst>
                <a:lin ang="0" scaled="0"/>
              </a:gradFill>
              <a:headEnd type="diamond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E01C9FFC-669E-4C83-8D5F-80D18B7C0C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02981" y="3965836"/>
              <a:ext cx="561975" cy="0"/>
            </a:xfrm>
            <a:prstGeom prst="line">
              <a:avLst/>
            </a:prstGeom>
            <a:ln w="12700">
              <a:gradFill>
                <a:gsLst>
                  <a:gs pos="0">
                    <a:srgbClr val="195F89"/>
                  </a:gs>
                  <a:gs pos="100000">
                    <a:srgbClr val="195F89">
                      <a:alpha val="0"/>
                    </a:srgbClr>
                  </a:gs>
                </a:gsLst>
                <a:lin ang="0" scaled="0"/>
              </a:gradFill>
              <a:headEnd type="diamond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C1FE6CC2-A9F2-4C51-A918-B89DB70323FA}"/>
              </a:ext>
            </a:extLst>
          </p:cNvPr>
          <p:cNvGrpSpPr/>
          <p:nvPr/>
        </p:nvGrpSpPr>
        <p:grpSpPr>
          <a:xfrm>
            <a:off x="10602912" y="3935124"/>
            <a:ext cx="2398032" cy="2171906"/>
            <a:chOff x="10541000" y="4343122"/>
            <a:chExt cx="2398032" cy="2171906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3A083BEA-A987-4342-B671-8F814D3EF3E7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74181CE8-5426-45A9-A9AF-2B099DD3FEF0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5BA5169D-1D89-4A80-B457-F8AADD409E3F}"/>
              </a:ext>
            </a:extLst>
          </p:cNvPr>
          <p:cNvGrpSpPr/>
          <p:nvPr/>
        </p:nvGrpSpPr>
        <p:grpSpPr>
          <a:xfrm flipH="1">
            <a:off x="-356960" y="5458695"/>
            <a:ext cx="2398032" cy="2171906"/>
            <a:chOff x="10541000" y="4343122"/>
            <a:chExt cx="2398032" cy="2171906"/>
          </a:xfrm>
        </p:grpSpPr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B9CD730-93D0-4CBC-B7B3-A0FF409352DA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7AEE815B-49B6-467C-B40E-94C50FCB6580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6115BA56-8529-498D-9D8E-999458F987D9}"/>
              </a:ext>
            </a:extLst>
          </p:cNvPr>
          <p:cNvCxnSpPr/>
          <p:nvPr/>
        </p:nvCxnSpPr>
        <p:spPr>
          <a:xfrm>
            <a:off x="6096000" y="6435725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10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0E17DB05-D1CD-4FE9-8D5B-0B1E1357E2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19425" y="352425"/>
            <a:ext cx="6153150" cy="6153150"/>
          </a:xfrm>
          <a:custGeom>
            <a:avLst/>
            <a:gdLst>
              <a:gd name="connsiteX0" fmla="*/ 3076575 w 6153150"/>
              <a:gd name="connsiteY0" fmla="*/ 1231799 h 6153150"/>
              <a:gd name="connsiteX1" fmla="*/ 1231799 w 6153150"/>
              <a:gd name="connsiteY1" fmla="*/ 3076575 h 6153150"/>
              <a:gd name="connsiteX2" fmla="*/ 3076575 w 6153150"/>
              <a:gd name="connsiteY2" fmla="*/ 4921351 h 6153150"/>
              <a:gd name="connsiteX3" fmla="*/ 4921351 w 6153150"/>
              <a:gd name="connsiteY3" fmla="*/ 3076575 h 6153150"/>
              <a:gd name="connsiteX4" fmla="*/ 3076575 w 6153150"/>
              <a:gd name="connsiteY4" fmla="*/ 1231799 h 6153150"/>
              <a:gd name="connsiteX5" fmla="*/ 3076575 w 6153150"/>
              <a:gd name="connsiteY5" fmla="*/ 0 h 6153150"/>
              <a:gd name="connsiteX6" fmla="*/ 6153150 w 6153150"/>
              <a:gd name="connsiteY6" fmla="*/ 3076575 h 6153150"/>
              <a:gd name="connsiteX7" fmla="*/ 3076575 w 6153150"/>
              <a:gd name="connsiteY7" fmla="*/ 6153150 h 6153150"/>
              <a:gd name="connsiteX8" fmla="*/ 0 w 6153150"/>
              <a:gd name="connsiteY8" fmla="*/ 3076575 h 6153150"/>
              <a:gd name="connsiteX9" fmla="*/ 3076575 w 6153150"/>
              <a:gd name="connsiteY9" fmla="*/ 0 h 615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53150" h="6153150">
                <a:moveTo>
                  <a:pt x="3076575" y="1231799"/>
                </a:moveTo>
                <a:cubicBezTo>
                  <a:pt x="2057733" y="1231799"/>
                  <a:pt x="1231799" y="2057733"/>
                  <a:pt x="1231799" y="3076575"/>
                </a:cubicBezTo>
                <a:cubicBezTo>
                  <a:pt x="1231799" y="4095417"/>
                  <a:pt x="2057733" y="4921351"/>
                  <a:pt x="3076575" y="4921351"/>
                </a:cubicBezTo>
                <a:cubicBezTo>
                  <a:pt x="4095417" y="4921351"/>
                  <a:pt x="4921351" y="4095417"/>
                  <a:pt x="4921351" y="3076575"/>
                </a:cubicBezTo>
                <a:cubicBezTo>
                  <a:pt x="4921351" y="2057733"/>
                  <a:pt x="4095417" y="1231799"/>
                  <a:pt x="3076575" y="1231799"/>
                </a:cubicBezTo>
                <a:close/>
                <a:moveTo>
                  <a:pt x="3076575" y="0"/>
                </a:moveTo>
                <a:cubicBezTo>
                  <a:pt x="4775720" y="0"/>
                  <a:pt x="6153150" y="1377430"/>
                  <a:pt x="6153150" y="3076575"/>
                </a:cubicBezTo>
                <a:cubicBezTo>
                  <a:pt x="6153150" y="4775720"/>
                  <a:pt x="4775720" y="6153150"/>
                  <a:pt x="3076575" y="6153150"/>
                </a:cubicBezTo>
                <a:cubicBezTo>
                  <a:pt x="1377430" y="6153150"/>
                  <a:pt x="0" y="4775720"/>
                  <a:pt x="0" y="3076575"/>
                </a:cubicBezTo>
                <a:cubicBezTo>
                  <a:pt x="0" y="1377430"/>
                  <a:pt x="1377430" y="0"/>
                  <a:pt x="3076575" y="0"/>
                </a:cubicBez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769B15FF-3B41-4C5E-8EE1-224ED7B46ACF}"/>
              </a:ext>
            </a:extLst>
          </p:cNvPr>
          <p:cNvSpPr/>
          <p:nvPr/>
        </p:nvSpPr>
        <p:spPr>
          <a:xfrm>
            <a:off x="2019300" y="-647700"/>
            <a:ext cx="8153400" cy="8153400"/>
          </a:xfrm>
          <a:prstGeom prst="ellipse">
            <a:avLst/>
          </a:prstGeom>
          <a:noFill/>
          <a:ln w="15875">
            <a:solidFill>
              <a:srgbClr val="195F8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9DDECC49-B5C4-4A7E-834E-7E8174C7B34C}"/>
              </a:ext>
            </a:extLst>
          </p:cNvPr>
          <p:cNvSpPr/>
          <p:nvPr/>
        </p:nvSpPr>
        <p:spPr>
          <a:xfrm>
            <a:off x="1009650" y="-1657350"/>
            <a:ext cx="10172700" cy="10172700"/>
          </a:xfrm>
          <a:prstGeom prst="ellipse">
            <a:avLst/>
          </a:prstGeom>
          <a:noFill/>
          <a:ln w="15875">
            <a:solidFill>
              <a:srgbClr val="195F8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63423D64-1017-4A36-922C-8110CA8669B3}"/>
              </a:ext>
            </a:extLst>
          </p:cNvPr>
          <p:cNvSpPr/>
          <p:nvPr/>
        </p:nvSpPr>
        <p:spPr>
          <a:xfrm>
            <a:off x="-57150" y="-2724150"/>
            <a:ext cx="12306300" cy="12306300"/>
          </a:xfrm>
          <a:prstGeom prst="ellipse">
            <a:avLst/>
          </a:prstGeom>
          <a:noFill/>
          <a:ln w="15875">
            <a:solidFill>
              <a:srgbClr val="195F8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3E2139E-DF53-4582-BF33-2A100453B7D0}"/>
              </a:ext>
            </a:extLst>
          </p:cNvPr>
          <p:cNvSpPr txBox="1"/>
          <p:nvPr/>
        </p:nvSpPr>
        <p:spPr>
          <a:xfrm>
            <a:off x="5542643" y="2951946"/>
            <a:ext cx="1132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谢谢大家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C972608-DFD6-4728-B970-00662497BCF7}"/>
              </a:ext>
            </a:extLst>
          </p:cNvPr>
          <p:cNvSpPr/>
          <p:nvPr/>
        </p:nvSpPr>
        <p:spPr>
          <a:xfrm>
            <a:off x="9550400" y="1306286"/>
            <a:ext cx="188686" cy="188686"/>
          </a:xfrm>
          <a:prstGeom prst="ellipse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="" xmlns:a16="http://schemas.microsoft.com/office/drawing/2014/main" id="{B4A1F456-3585-40E6-BE26-9436D8386A20}"/>
              </a:ext>
            </a:extLst>
          </p:cNvPr>
          <p:cNvSpPr/>
          <p:nvPr/>
        </p:nvSpPr>
        <p:spPr>
          <a:xfrm rot="2292697">
            <a:off x="10972800" y="4542971"/>
            <a:ext cx="200025" cy="172435"/>
          </a:xfrm>
          <a:prstGeom prst="triangle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圆: 空心 18">
            <a:extLst>
              <a:ext uri="{FF2B5EF4-FFF2-40B4-BE49-F238E27FC236}">
                <a16:creationId xmlns="" xmlns:a16="http://schemas.microsoft.com/office/drawing/2014/main" id="{0DDA603E-1378-4CB2-ABCD-4FE3BB2C4692}"/>
              </a:ext>
            </a:extLst>
          </p:cNvPr>
          <p:cNvSpPr/>
          <p:nvPr/>
        </p:nvSpPr>
        <p:spPr>
          <a:xfrm>
            <a:off x="11520983" y="637610"/>
            <a:ext cx="218579" cy="218579"/>
          </a:xfrm>
          <a:prstGeom prst="donut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泪滴形 19">
            <a:extLst>
              <a:ext uri="{FF2B5EF4-FFF2-40B4-BE49-F238E27FC236}">
                <a16:creationId xmlns="" xmlns:a16="http://schemas.microsoft.com/office/drawing/2014/main" id="{8CB8FA6A-A268-4A68-88D4-FFCEA2F18034}"/>
              </a:ext>
            </a:extLst>
          </p:cNvPr>
          <p:cNvSpPr/>
          <p:nvPr/>
        </p:nvSpPr>
        <p:spPr>
          <a:xfrm rot="16991213">
            <a:off x="9172575" y="5994400"/>
            <a:ext cx="130629" cy="130629"/>
          </a:xfrm>
          <a:prstGeom prst="teardrop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泪滴形 45">
            <a:extLst>
              <a:ext uri="{FF2B5EF4-FFF2-40B4-BE49-F238E27FC236}">
                <a16:creationId xmlns="" xmlns:a16="http://schemas.microsoft.com/office/drawing/2014/main" id="{6E056276-4284-478E-B695-BD21F34B0E05}"/>
              </a:ext>
            </a:extLst>
          </p:cNvPr>
          <p:cNvSpPr/>
          <p:nvPr/>
        </p:nvSpPr>
        <p:spPr>
          <a:xfrm rot="4699963">
            <a:off x="2037506" y="2446504"/>
            <a:ext cx="158672" cy="158670"/>
          </a:xfrm>
          <a:prstGeom prst="teardrop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斜纹 21">
            <a:extLst>
              <a:ext uri="{FF2B5EF4-FFF2-40B4-BE49-F238E27FC236}">
                <a16:creationId xmlns="" xmlns:a16="http://schemas.microsoft.com/office/drawing/2014/main" id="{FF724115-B8A2-4D6F-9F6E-6B8FFC487337}"/>
              </a:ext>
            </a:extLst>
          </p:cNvPr>
          <p:cNvSpPr/>
          <p:nvPr/>
        </p:nvSpPr>
        <p:spPr>
          <a:xfrm rot="6356444">
            <a:off x="1702046" y="600565"/>
            <a:ext cx="195056" cy="195056"/>
          </a:xfrm>
          <a:prstGeom prst="diagStripe">
            <a:avLst>
              <a:gd name="adj" fmla="val 37827"/>
            </a:avLst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不完整圆 22">
            <a:extLst>
              <a:ext uri="{FF2B5EF4-FFF2-40B4-BE49-F238E27FC236}">
                <a16:creationId xmlns="" xmlns:a16="http://schemas.microsoft.com/office/drawing/2014/main" id="{94682633-6DD8-466D-9D68-1D053D921ADC}"/>
              </a:ext>
            </a:extLst>
          </p:cNvPr>
          <p:cNvSpPr/>
          <p:nvPr/>
        </p:nvSpPr>
        <p:spPr>
          <a:xfrm rot="1636118">
            <a:off x="380849" y="5819775"/>
            <a:ext cx="161447" cy="161447"/>
          </a:xfrm>
          <a:prstGeom prst="pie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十字形 24">
            <a:extLst>
              <a:ext uri="{FF2B5EF4-FFF2-40B4-BE49-F238E27FC236}">
                <a16:creationId xmlns="" xmlns:a16="http://schemas.microsoft.com/office/drawing/2014/main" id="{F858E642-A89F-466E-B70D-96D6D6C1F848}"/>
              </a:ext>
            </a:extLst>
          </p:cNvPr>
          <p:cNvSpPr/>
          <p:nvPr/>
        </p:nvSpPr>
        <p:spPr>
          <a:xfrm rot="1880061">
            <a:off x="1005274" y="4356633"/>
            <a:ext cx="224138" cy="224134"/>
          </a:xfrm>
          <a:prstGeom prst="plus">
            <a:avLst>
              <a:gd name="adj" fmla="val 36111"/>
            </a:avLst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9FF7CE3A-F48D-4EC1-B8EF-BD4D41277D18}"/>
              </a:ext>
            </a:extLst>
          </p:cNvPr>
          <p:cNvSpPr/>
          <p:nvPr/>
        </p:nvSpPr>
        <p:spPr>
          <a:xfrm>
            <a:off x="5194539" y="2527539"/>
            <a:ext cx="1802922" cy="1802922"/>
          </a:xfrm>
          <a:prstGeom prst="ellipse">
            <a:avLst/>
          </a:prstGeom>
          <a:noFill/>
          <a:ln w="15875">
            <a:solidFill>
              <a:srgbClr val="195F8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02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50FF59E-1BFB-48FB-8770-3F0CF777DE0A}"/>
              </a:ext>
            </a:extLst>
          </p:cNvPr>
          <p:cNvSpPr/>
          <p:nvPr/>
        </p:nvSpPr>
        <p:spPr>
          <a:xfrm>
            <a:off x="6543302" y="1132160"/>
            <a:ext cx="5046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字体是这个  Avengeance Mightiest Avenger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0C2ECB2-439F-4D44-9F11-153EE6E6B3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207" y="838698"/>
            <a:ext cx="6401355" cy="118272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A045B02-3D36-435F-B95D-86F190085727}"/>
              </a:ext>
            </a:extLst>
          </p:cNvPr>
          <p:cNvSpPr/>
          <p:nvPr/>
        </p:nvSpPr>
        <p:spPr>
          <a:xfrm>
            <a:off x="6543302" y="2080525"/>
            <a:ext cx="28905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字体是这个  经典粗宋简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C896B31-E24A-46E3-AF5E-E67E50EFB36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90" y="1726572"/>
            <a:ext cx="5255207" cy="117663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D2781B1-8023-48BA-A978-D5670ED854F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90" y="2620431"/>
            <a:ext cx="4596782" cy="145707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B558F2D-483E-46E8-B984-7E9F1F97930D}"/>
              </a:ext>
            </a:extLst>
          </p:cNvPr>
          <p:cNvSpPr/>
          <p:nvPr/>
        </p:nvSpPr>
        <p:spPr>
          <a:xfrm>
            <a:off x="6543302" y="3028890"/>
            <a:ext cx="34034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字体是这个  庞门正道标题体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85EE9F3-4691-41D6-9993-2C85035EBEA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055" y="3718619"/>
            <a:ext cx="1774090" cy="1072989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51EF4DB-978C-4A24-988A-504D47E8E1F4}"/>
              </a:ext>
            </a:extLst>
          </p:cNvPr>
          <p:cNvSpPr/>
          <p:nvPr/>
        </p:nvSpPr>
        <p:spPr>
          <a:xfrm>
            <a:off x="6543302" y="3977255"/>
            <a:ext cx="23615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字体是这个  </a:t>
            </a:r>
            <a:r>
              <a:rPr lang="en-US" altLang="zh-CN" sz="2000" dirty="0"/>
              <a:t>Impact</a:t>
            </a:r>
            <a:endParaRPr lang="zh-CN" altLang="en-US" sz="2000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89402264-3F12-4FD5-9122-ED9B5231521D}"/>
              </a:ext>
            </a:extLst>
          </p:cNvPr>
          <p:cNvCxnSpPr/>
          <p:nvPr/>
        </p:nvCxnSpPr>
        <p:spPr>
          <a:xfrm>
            <a:off x="6251917" y="1326466"/>
            <a:ext cx="230425" cy="0"/>
          </a:xfrm>
          <a:prstGeom prst="line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52C5FF24-E3FB-430F-A1D9-F87274ECE939}"/>
              </a:ext>
            </a:extLst>
          </p:cNvPr>
          <p:cNvCxnSpPr>
            <a:cxnSpLocks/>
          </p:cNvCxnSpPr>
          <p:nvPr/>
        </p:nvCxnSpPr>
        <p:spPr>
          <a:xfrm>
            <a:off x="5570220" y="2294206"/>
            <a:ext cx="912122" cy="0"/>
          </a:xfrm>
          <a:prstGeom prst="line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7397CFA1-826B-4B3C-AB3E-2F22D637CD92}"/>
              </a:ext>
            </a:extLst>
          </p:cNvPr>
          <p:cNvCxnSpPr>
            <a:cxnSpLocks/>
          </p:cNvCxnSpPr>
          <p:nvPr/>
        </p:nvCxnSpPr>
        <p:spPr>
          <a:xfrm>
            <a:off x="4427220" y="3261946"/>
            <a:ext cx="2055122" cy="0"/>
          </a:xfrm>
          <a:prstGeom prst="line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86ED5AF7-BE76-4037-89E1-3111BC13F21A}"/>
              </a:ext>
            </a:extLst>
          </p:cNvPr>
          <p:cNvCxnSpPr>
            <a:cxnSpLocks/>
          </p:cNvCxnSpPr>
          <p:nvPr/>
        </p:nvCxnSpPr>
        <p:spPr>
          <a:xfrm>
            <a:off x="2247900" y="4199206"/>
            <a:ext cx="4234442" cy="0"/>
          </a:xfrm>
          <a:prstGeom prst="line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82EFA9F-7F68-4DD7-A898-8334C89B96D2}"/>
              </a:ext>
            </a:extLst>
          </p:cNvPr>
          <p:cNvSpPr/>
          <p:nvPr/>
        </p:nvSpPr>
        <p:spPr>
          <a:xfrm>
            <a:off x="845886" y="5136466"/>
            <a:ext cx="8956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/>
              <a:t>要是没有这个字体，百度搜索下载安装即可</a:t>
            </a:r>
          </a:p>
        </p:txBody>
      </p:sp>
    </p:spTree>
    <p:extLst>
      <p:ext uri="{BB962C8B-B14F-4D97-AF65-F5344CB8AC3E}">
        <p14:creationId xmlns:p14="http://schemas.microsoft.com/office/powerpoint/2010/main" val="183104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787ED0E-A6D7-4B49-8DC9-C344C29BC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0581"/>
            <a:ext cx="12192000" cy="457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23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15808" y="3244334"/>
            <a:ext cx="516038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dirty="0">
                <a:solidFill>
                  <a:srgbClr val="347193"/>
                </a:solidFill>
              </a:rPr>
              <a:t>陈西设计之</a:t>
            </a:r>
            <a:r>
              <a:rPr lang="zh-CN" altLang="en-US" dirty="0" smtClean="0">
                <a:solidFill>
                  <a:srgbClr val="347193"/>
                </a:solidFill>
              </a:rPr>
              <a:t>家  作品</a:t>
            </a:r>
            <a:endParaRPr lang="en-US" altLang="zh-CN" dirty="0" smtClean="0">
              <a:solidFill>
                <a:srgbClr val="347193"/>
              </a:solidFill>
            </a:endParaRPr>
          </a:p>
          <a:p>
            <a:pPr algn="dist"/>
            <a:endParaRPr lang="en-US" altLang="zh-CN" dirty="0">
              <a:solidFill>
                <a:srgbClr val="347193"/>
              </a:solidFill>
            </a:endParaRPr>
          </a:p>
          <a:p>
            <a:pPr algn="dist"/>
            <a:endParaRPr lang="en-US" altLang="zh-CN" dirty="0" smtClean="0">
              <a:solidFill>
                <a:srgbClr val="347193"/>
              </a:solidFill>
            </a:endParaRPr>
          </a:p>
          <a:p>
            <a:pPr algn="dist"/>
            <a:r>
              <a:rPr lang="en-US" altLang="zh-CN" dirty="0" smtClean="0">
                <a:solidFill>
                  <a:srgbClr val="347193"/>
                </a:solidFill>
              </a:rPr>
              <a:t>51PPT</a:t>
            </a:r>
            <a:r>
              <a:rPr lang="zh-CN" altLang="en-US" dirty="0" smtClean="0">
                <a:solidFill>
                  <a:srgbClr val="347193"/>
                </a:solidFill>
              </a:rPr>
              <a:t>模板网   </a:t>
            </a:r>
            <a:r>
              <a:rPr lang="en-US" altLang="zh-CN" dirty="0" smtClean="0">
                <a:solidFill>
                  <a:srgbClr val="347193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347193"/>
                </a:solidFill>
              </a:rPr>
              <a:t>    </a:t>
            </a:r>
            <a:r>
              <a:rPr lang="zh-CN" altLang="en-US" dirty="0" smtClean="0">
                <a:solidFill>
                  <a:srgbClr val="347193"/>
                </a:solidFill>
              </a:rPr>
              <a:t>授权发布</a:t>
            </a:r>
            <a:endParaRPr lang="zh-CN" altLang="en-US" dirty="0">
              <a:solidFill>
                <a:srgbClr val="3471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29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0E17DB05-D1CD-4FE9-8D5B-0B1E1357E2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19425" y="352425"/>
            <a:ext cx="6153150" cy="6153150"/>
          </a:xfrm>
          <a:custGeom>
            <a:avLst/>
            <a:gdLst>
              <a:gd name="connsiteX0" fmla="*/ 3076575 w 6153150"/>
              <a:gd name="connsiteY0" fmla="*/ 1231799 h 6153150"/>
              <a:gd name="connsiteX1" fmla="*/ 1231799 w 6153150"/>
              <a:gd name="connsiteY1" fmla="*/ 3076575 h 6153150"/>
              <a:gd name="connsiteX2" fmla="*/ 3076575 w 6153150"/>
              <a:gd name="connsiteY2" fmla="*/ 4921351 h 6153150"/>
              <a:gd name="connsiteX3" fmla="*/ 4921351 w 6153150"/>
              <a:gd name="connsiteY3" fmla="*/ 3076575 h 6153150"/>
              <a:gd name="connsiteX4" fmla="*/ 3076575 w 6153150"/>
              <a:gd name="connsiteY4" fmla="*/ 1231799 h 6153150"/>
              <a:gd name="connsiteX5" fmla="*/ 3076575 w 6153150"/>
              <a:gd name="connsiteY5" fmla="*/ 0 h 6153150"/>
              <a:gd name="connsiteX6" fmla="*/ 6153150 w 6153150"/>
              <a:gd name="connsiteY6" fmla="*/ 3076575 h 6153150"/>
              <a:gd name="connsiteX7" fmla="*/ 3076575 w 6153150"/>
              <a:gd name="connsiteY7" fmla="*/ 6153150 h 6153150"/>
              <a:gd name="connsiteX8" fmla="*/ 0 w 6153150"/>
              <a:gd name="connsiteY8" fmla="*/ 3076575 h 6153150"/>
              <a:gd name="connsiteX9" fmla="*/ 3076575 w 6153150"/>
              <a:gd name="connsiteY9" fmla="*/ 0 h 615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53150" h="6153150">
                <a:moveTo>
                  <a:pt x="3076575" y="1231799"/>
                </a:moveTo>
                <a:cubicBezTo>
                  <a:pt x="2057733" y="1231799"/>
                  <a:pt x="1231799" y="2057733"/>
                  <a:pt x="1231799" y="3076575"/>
                </a:cubicBezTo>
                <a:cubicBezTo>
                  <a:pt x="1231799" y="4095417"/>
                  <a:pt x="2057733" y="4921351"/>
                  <a:pt x="3076575" y="4921351"/>
                </a:cubicBezTo>
                <a:cubicBezTo>
                  <a:pt x="4095417" y="4921351"/>
                  <a:pt x="4921351" y="4095417"/>
                  <a:pt x="4921351" y="3076575"/>
                </a:cubicBezTo>
                <a:cubicBezTo>
                  <a:pt x="4921351" y="2057733"/>
                  <a:pt x="4095417" y="1231799"/>
                  <a:pt x="3076575" y="1231799"/>
                </a:cubicBezTo>
                <a:close/>
                <a:moveTo>
                  <a:pt x="3076575" y="0"/>
                </a:moveTo>
                <a:cubicBezTo>
                  <a:pt x="4775720" y="0"/>
                  <a:pt x="6153150" y="1377430"/>
                  <a:pt x="6153150" y="3076575"/>
                </a:cubicBezTo>
                <a:cubicBezTo>
                  <a:pt x="6153150" y="4775720"/>
                  <a:pt x="4775720" y="6153150"/>
                  <a:pt x="3076575" y="6153150"/>
                </a:cubicBezTo>
                <a:cubicBezTo>
                  <a:pt x="1377430" y="6153150"/>
                  <a:pt x="0" y="4775720"/>
                  <a:pt x="0" y="3076575"/>
                </a:cubicBezTo>
                <a:cubicBezTo>
                  <a:pt x="0" y="1377430"/>
                  <a:pt x="1377430" y="0"/>
                  <a:pt x="3076575" y="0"/>
                </a:cubicBez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769B15FF-3B41-4C5E-8EE1-224ED7B46ACF}"/>
              </a:ext>
            </a:extLst>
          </p:cNvPr>
          <p:cNvSpPr/>
          <p:nvPr/>
        </p:nvSpPr>
        <p:spPr>
          <a:xfrm>
            <a:off x="2019300" y="-647700"/>
            <a:ext cx="8153400" cy="8153400"/>
          </a:xfrm>
          <a:prstGeom prst="ellipse">
            <a:avLst/>
          </a:prstGeom>
          <a:noFill/>
          <a:ln w="15875">
            <a:solidFill>
              <a:srgbClr val="195F8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9DDECC49-B5C4-4A7E-834E-7E8174C7B34C}"/>
              </a:ext>
            </a:extLst>
          </p:cNvPr>
          <p:cNvSpPr/>
          <p:nvPr/>
        </p:nvSpPr>
        <p:spPr>
          <a:xfrm>
            <a:off x="1009650" y="-1657350"/>
            <a:ext cx="10172700" cy="10172700"/>
          </a:xfrm>
          <a:prstGeom prst="ellipse">
            <a:avLst/>
          </a:prstGeom>
          <a:noFill/>
          <a:ln w="15875">
            <a:solidFill>
              <a:srgbClr val="195F8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63423D64-1017-4A36-922C-8110CA8669B3}"/>
              </a:ext>
            </a:extLst>
          </p:cNvPr>
          <p:cNvSpPr/>
          <p:nvPr/>
        </p:nvSpPr>
        <p:spPr>
          <a:xfrm>
            <a:off x="-57150" y="-2724150"/>
            <a:ext cx="12306300" cy="12306300"/>
          </a:xfrm>
          <a:prstGeom prst="ellipse">
            <a:avLst/>
          </a:prstGeom>
          <a:noFill/>
          <a:ln w="15875">
            <a:solidFill>
              <a:srgbClr val="195F8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3E2139E-DF53-4582-BF33-2A100453B7D0}"/>
              </a:ext>
            </a:extLst>
          </p:cNvPr>
          <p:cNvSpPr txBox="1"/>
          <p:nvPr/>
        </p:nvSpPr>
        <p:spPr>
          <a:xfrm>
            <a:off x="4963886" y="2264229"/>
            <a:ext cx="2264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陈西的世界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6006266-9D5A-4038-813B-D0E9E2D77E1C}"/>
              </a:ext>
            </a:extLst>
          </p:cNvPr>
          <p:cNvCxnSpPr/>
          <p:nvPr/>
        </p:nvCxnSpPr>
        <p:spPr>
          <a:xfrm>
            <a:off x="5805714" y="2972163"/>
            <a:ext cx="580572" cy="0"/>
          </a:xfrm>
          <a:prstGeom prst="line">
            <a:avLst/>
          </a:prstGeom>
          <a:ln w="31750">
            <a:solidFill>
              <a:srgbClr val="195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827FE3C8-F065-4775-B40D-1042EA15F4DA}"/>
              </a:ext>
            </a:extLst>
          </p:cNvPr>
          <p:cNvSpPr txBox="1"/>
          <p:nvPr/>
        </p:nvSpPr>
        <p:spPr>
          <a:xfrm>
            <a:off x="4668519" y="3196934"/>
            <a:ext cx="2854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347193"/>
                </a:solidFill>
                <a:latin typeface="+mj-ea"/>
                <a:ea typeface="+mj-ea"/>
              </a:rPr>
              <a:t>urna</a:t>
            </a:r>
            <a:r>
              <a:rPr lang="en-US" altLang="zh-CN" sz="1200" dirty="0">
                <a:solidFill>
                  <a:srgbClr val="347193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45" name="公众号：陈西设计之家">
            <a:extLst>
              <a:ext uri="{FF2B5EF4-FFF2-40B4-BE49-F238E27FC236}">
                <a16:creationId xmlns="" xmlns:a16="http://schemas.microsoft.com/office/drawing/2014/main" id="{31FAA43F-9D64-4A0A-A6FA-ABA3BBD64F8B}"/>
              </a:ext>
            </a:extLst>
          </p:cNvPr>
          <p:cNvSpPr>
            <a:spLocks noChangeAspect="1"/>
          </p:cNvSpPr>
          <p:nvPr/>
        </p:nvSpPr>
        <p:spPr bwMode="auto">
          <a:xfrm rot="16200000">
            <a:off x="5967218" y="4688735"/>
            <a:ext cx="257564" cy="257174"/>
          </a:xfrm>
          <a:custGeom>
            <a:avLst/>
            <a:gdLst>
              <a:gd name="connsiteX0" fmla="*/ 278105 w 608274"/>
              <a:gd name="connsiteY0" fmla="*/ 167522 h 607357"/>
              <a:gd name="connsiteX1" fmla="*/ 292676 w 608274"/>
              <a:gd name="connsiteY1" fmla="*/ 173551 h 607357"/>
              <a:gd name="connsiteX2" fmla="*/ 292676 w 608274"/>
              <a:gd name="connsiteY2" fmla="*/ 203073 h 607357"/>
              <a:gd name="connsiteX3" fmla="*/ 212744 w 608274"/>
              <a:gd name="connsiteY3" fmla="*/ 282907 h 607357"/>
              <a:gd name="connsiteX4" fmla="*/ 444422 w 608274"/>
              <a:gd name="connsiteY4" fmla="*/ 282907 h 607357"/>
              <a:gd name="connsiteX5" fmla="*/ 465238 w 608274"/>
              <a:gd name="connsiteY5" fmla="*/ 303697 h 607357"/>
              <a:gd name="connsiteX6" fmla="*/ 444422 w 608274"/>
              <a:gd name="connsiteY6" fmla="*/ 324487 h 607357"/>
              <a:gd name="connsiteX7" fmla="*/ 212744 w 608274"/>
              <a:gd name="connsiteY7" fmla="*/ 324487 h 607357"/>
              <a:gd name="connsiteX8" fmla="*/ 292676 w 608274"/>
              <a:gd name="connsiteY8" fmla="*/ 404321 h 607357"/>
              <a:gd name="connsiteX9" fmla="*/ 292676 w 608274"/>
              <a:gd name="connsiteY9" fmla="*/ 433843 h 607357"/>
              <a:gd name="connsiteX10" fmla="*/ 263326 w 608274"/>
              <a:gd name="connsiteY10" fmla="*/ 433843 h 607357"/>
              <a:gd name="connsiteX11" fmla="*/ 147799 w 608274"/>
              <a:gd name="connsiteY11" fmla="*/ 318458 h 607357"/>
              <a:gd name="connsiteX12" fmla="*/ 141554 w 608274"/>
              <a:gd name="connsiteY12" fmla="*/ 303697 h 607357"/>
              <a:gd name="connsiteX13" fmla="*/ 147799 w 608274"/>
              <a:gd name="connsiteY13" fmla="*/ 288936 h 607357"/>
              <a:gd name="connsiteX14" fmla="*/ 263326 w 608274"/>
              <a:gd name="connsiteY14" fmla="*/ 173551 h 607357"/>
              <a:gd name="connsiteX15" fmla="*/ 278105 w 608274"/>
              <a:gd name="connsiteY15" fmla="*/ 167522 h 607357"/>
              <a:gd name="connsiteX16" fmla="*/ 304137 w 608274"/>
              <a:gd name="connsiteY16" fmla="*/ 41571 h 607357"/>
              <a:gd name="connsiteX17" fmla="*/ 41634 w 608274"/>
              <a:gd name="connsiteY17" fmla="*/ 303679 h 607357"/>
              <a:gd name="connsiteX18" fmla="*/ 304137 w 608274"/>
              <a:gd name="connsiteY18" fmla="*/ 565786 h 607357"/>
              <a:gd name="connsiteX19" fmla="*/ 566640 w 608274"/>
              <a:gd name="connsiteY19" fmla="*/ 303679 h 607357"/>
              <a:gd name="connsiteX20" fmla="*/ 304137 w 608274"/>
              <a:gd name="connsiteY20" fmla="*/ 41571 h 607357"/>
              <a:gd name="connsiteX21" fmla="*/ 304137 w 608274"/>
              <a:gd name="connsiteY21" fmla="*/ 0 h 607357"/>
              <a:gd name="connsiteX22" fmla="*/ 608274 w 608274"/>
              <a:gd name="connsiteY22" fmla="*/ 303679 h 607357"/>
              <a:gd name="connsiteX23" fmla="*/ 304137 w 608274"/>
              <a:gd name="connsiteY23" fmla="*/ 607357 h 607357"/>
              <a:gd name="connsiteX24" fmla="*/ 0 w 608274"/>
              <a:gd name="connsiteY24" fmla="*/ 303679 h 607357"/>
              <a:gd name="connsiteX25" fmla="*/ 304137 w 608274"/>
              <a:gd name="connsiteY25" fmla="*/ 0 h 607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8274" h="607357">
                <a:moveTo>
                  <a:pt x="278105" y="167522"/>
                </a:moveTo>
                <a:cubicBezTo>
                  <a:pt x="283309" y="167522"/>
                  <a:pt x="288721" y="169601"/>
                  <a:pt x="292676" y="173551"/>
                </a:cubicBezTo>
                <a:cubicBezTo>
                  <a:pt x="300794" y="181660"/>
                  <a:pt x="300794" y="194965"/>
                  <a:pt x="292676" y="203073"/>
                </a:cubicBezTo>
                <a:lnTo>
                  <a:pt x="212744" y="282907"/>
                </a:lnTo>
                <a:lnTo>
                  <a:pt x="444422" y="282907"/>
                </a:lnTo>
                <a:cubicBezTo>
                  <a:pt x="455871" y="282907"/>
                  <a:pt x="465238" y="292263"/>
                  <a:pt x="465238" y="303697"/>
                </a:cubicBezTo>
                <a:cubicBezTo>
                  <a:pt x="465238" y="315132"/>
                  <a:pt x="455871" y="324487"/>
                  <a:pt x="444422" y="324487"/>
                </a:cubicBezTo>
                <a:lnTo>
                  <a:pt x="212744" y="324487"/>
                </a:lnTo>
                <a:lnTo>
                  <a:pt x="292676" y="404321"/>
                </a:lnTo>
                <a:cubicBezTo>
                  <a:pt x="300794" y="412429"/>
                  <a:pt x="300794" y="425735"/>
                  <a:pt x="292676" y="433843"/>
                </a:cubicBezTo>
                <a:cubicBezTo>
                  <a:pt x="284558" y="441951"/>
                  <a:pt x="271444" y="441951"/>
                  <a:pt x="263326" y="433843"/>
                </a:cubicBezTo>
                <a:lnTo>
                  <a:pt x="147799" y="318458"/>
                </a:lnTo>
                <a:cubicBezTo>
                  <a:pt x="143844" y="314508"/>
                  <a:pt x="141554" y="309311"/>
                  <a:pt x="141554" y="303697"/>
                </a:cubicBezTo>
                <a:cubicBezTo>
                  <a:pt x="141554" y="298292"/>
                  <a:pt x="143844" y="292886"/>
                  <a:pt x="147799" y="288936"/>
                </a:cubicBezTo>
                <a:lnTo>
                  <a:pt x="263326" y="173551"/>
                </a:lnTo>
                <a:cubicBezTo>
                  <a:pt x="267281" y="169601"/>
                  <a:pt x="272693" y="167522"/>
                  <a:pt x="278105" y="167522"/>
                </a:cubicBezTo>
                <a:close/>
                <a:moveTo>
                  <a:pt x="304137" y="41571"/>
                </a:moveTo>
                <a:cubicBezTo>
                  <a:pt x="159459" y="41571"/>
                  <a:pt x="41634" y="159218"/>
                  <a:pt x="41634" y="303679"/>
                </a:cubicBezTo>
                <a:cubicBezTo>
                  <a:pt x="41634" y="448139"/>
                  <a:pt x="159459" y="565786"/>
                  <a:pt x="304137" y="565786"/>
                </a:cubicBezTo>
                <a:cubicBezTo>
                  <a:pt x="448815" y="565786"/>
                  <a:pt x="566640" y="448139"/>
                  <a:pt x="566640" y="303679"/>
                </a:cubicBezTo>
                <a:cubicBezTo>
                  <a:pt x="566640" y="159218"/>
                  <a:pt x="448815" y="41571"/>
                  <a:pt x="304137" y="41571"/>
                </a:cubicBezTo>
                <a:close/>
                <a:moveTo>
                  <a:pt x="304137" y="0"/>
                </a:moveTo>
                <a:cubicBezTo>
                  <a:pt x="471922" y="0"/>
                  <a:pt x="608274" y="136146"/>
                  <a:pt x="608274" y="303679"/>
                </a:cubicBezTo>
                <a:cubicBezTo>
                  <a:pt x="608274" y="471211"/>
                  <a:pt x="471922" y="607357"/>
                  <a:pt x="304137" y="607357"/>
                </a:cubicBezTo>
                <a:cubicBezTo>
                  <a:pt x="136352" y="607357"/>
                  <a:pt x="0" y="471211"/>
                  <a:pt x="0" y="303679"/>
                </a:cubicBezTo>
                <a:cubicBezTo>
                  <a:pt x="0" y="136146"/>
                  <a:pt x="136352" y="0"/>
                  <a:pt x="304137" y="0"/>
                </a:cubicBezTo>
                <a:close/>
              </a:path>
            </a:pathLst>
          </a:custGeom>
          <a:solidFill>
            <a:srgbClr val="195F89">
              <a:alpha val="40000"/>
            </a:srgbClr>
          </a:solidFill>
          <a:ln>
            <a:noFill/>
          </a:ln>
        </p:spPr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C972608-DFD6-4728-B970-00662497BCF7}"/>
              </a:ext>
            </a:extLst>
          </p:cNvPr>
          <p:cNvSpPr/>
          <p:nvPr/>
        </p:nvSpPr>
        <p:spPr>
          <a:xfrm>
            <a:off x="9550400" y="1306286"/>
            <a:ext cx="188686" cy="188686"/>
          </a:xfrm>
          <a:prstGeom prst="ellipse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="" xmlns:a16="http://schemas.microsoft.com/office/drawing/2014/main" id="{B4A1F456-3585-40E6-BE26-9436D8386A20}"/>
              </a:ext>
            </a:extLst>
          </p:cNvPr>
          <p:cNvSpPr/>
          <p:nvPr/>
        </p:nvSpPr>
        <p:spPr>
          <a:xfrm rot="2292697">
            <a:off x="10972800" y="4542971"/>
            <a:ext cx="200025" cy="172435"/>
          </a:xfrm>
          <a:prstGeom prst="triangle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圆: 空心 18">
            <a:extLst>
              <a:ext uri="{FF2B5EF4-FFF2-40B4-BE49-F238E27FC236}">
                <a16:creationId xmlns="" xmlns:a16="http://schemas.microsoft.com/office/drawing/2014/main" id="{0DDA603E-1378-4CB2-ABCD-4FE3BB2C4692}"/>
              </a:ext>
            </a:extLst>
          </p:cNvPr>
          <p:cNvSpPr/>
          <p:nvPr/>
        </p:nvSpPr>
        <p:spPr>
          <a:xfrm>
            <a:off x="11520983" y="637610"/>
            <a:ext cx="218579" cy="218579"/>
          </a:xfrm>
          <a:prstGeom prst="donut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泪滴形 19">
            <a:extLst>
              <a:ext uri="{FF2B5EF4-FFF2-40B4-BE49-F238E27FC236}">
                <a16:creationId xmlns="" xmlns:a16="http://schemas.microsoft.com/office/drawing/2014/main" id="{8CB8FA6A-A268-4A68-88D4-FFCEA2F18034}"/>
              </a:ext>
            </a:extLst>
          </p:cNvPr>
          <p:cNvSpPr/>
          <p:nvPr/>
        </p:nvSpPr>
        <p:spPr>
          <a:xfrm rot="16991213">
            <a:off x="9172575" y="5994400"/>
            <a:ext cx="130629" cy="130629"/>
          </a:xfrm>
          <a:prstGeom prst="teardrop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泪滴形 45">
            <a:extLst>
              <a:ext uri="{FF2B5EF4-FFF2-40B4-BE49-F238E27FC236}">
                <a16:creationId xmlns="" xmlns:a16="http://schemas.microsoft.com/office/drawing/2014/main" id="{6E056276-4284-478E-B695-BD21F34B0E05}"/>
              </a:ext>
            </a:extLst>
          </p:cNvPr>
          <p:cNvSpPr/>
          <p:nvPr/>
        </p:nvSpPr>
        <p:spPr>
          <a:xfrm rot="4699963">
            <a:off x="2037506" y="2446504"/>
            <a:ext cx="158672" cy="158670"/>
          </a:xfrm>
          <a:prstGeom prst="teardrop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斜纹 21">
            <a:extLst>
              <a:ext uri="{FF2B5EF4-FFF2-40B4-BE49-F238E27FC236}">
                <a16:creationId xmlns="" xmlns:a16="http://schemas.microsoft.com/office/drawing/2014/main" id="{FF724115-B8A2-4D6F-9F6E-6B8FFC487337}"/>
              </a:ext>
            </a:extLst>
          </p:cNvPr>
          <p:cNvSpPr/>
          <p:nvPr/>
        </p:nvSpPr>
        <p:spPr>
          <a:xfrm rot="6356444">
            <a:off x="1702046" y="600565"/>
            <a:ext cx="195056" cy="195056"/>
          </a:xfrm>
          <a:prstGeom prst="diagStripe">
            <a:avLst>
              <a:gd name="adj" fmla="val 37827"/>
            </a:avLst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不完整圆 22">
            <a:extLst>
              <a:ext uri="{FF2B5EF4-FFF2-40B4-BE49-F238E27FC236}">
                <a16:creationId xmlns="" xmlns:a16="http://schemas.microsoft.com/office/drawing/2014/main" id="{94682633-6DD8-466D-9D68-1D053D921ADC}"/>
              </a:ext>
            </a:extLst>
          </p:cNvPr>
          <p:cNvSpPr/>
          <p:nvPr/>
        </p:nvSpPr>
        <p:spPr>
          <a:xfrm rot="1636118">
            <a:off x="380849" y="5819775"/>
            <a:ext cx="161447" cy="161447"/>
          </a:xfrm>
          <a:prstGeom prst="pie">
            <a:avLst/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公众号：陈西设计之家">
            <a:extLst>
              <a:ext uri="{FF2B5EF4-FFF2-40B4-BE49-F238E27FC236}">
                <a16:creationId xmlns="" xmlns:a16="http://schemas.microsoft.com/office/drawing/2014/main" id="{F858E642-A89F-466E-B70D-96D6D6C1F848}"/>
              </a:ext>
            </a:extLst>
          </p:cNvPr>
          <p:cNvSpPr/>
          <p:nvPr/>
        </p:nvSpPr>
        <p:spPr>
          <a:xfrm rot="1880061">
            <a:off x="1005274" y="4356633"/>
            <a:ext cx="224138" cy="224134"/>
          </a:xfrm>
          <a:prstGeom prst="plus">
            <a:avLst>
              <a:gd name="adj" fmla="val 36111"/>
            </a:avLst>
          </a:pr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43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公众号：陈西设计之家" descr="图片包含 人员, 男士, 墙壁, 建筑物&#10;&#10;描述已自动生成">
            <a:extLst>
              <a:ext uri="{FF2B5EF4-FFF2-40B4-BE49-F238E27FC236}">
                <a16:creationId xmlns="" xmlns:a16="http://schemas.microsoft.com/office/drawing/2014/main" id="{590587A4-D199-48D0-9A83-9B0280CDB2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2634" y="1776046"/>
            <a:ext cx="3305908" cy="3305908"/>
          </a:xfrm>
          <a:custGeom>
            <a:avLst/>
            <a:gdLst>
              <a:gd name="connsiteX0" fmla="*/ 1652954 w 3305908"/>
              <a:gd name="connsiteY0" fmla="*/ 0 h 3305908"/>
              <a:gd name="connsiteX1" fmla="*/ 3305908 w 3305908"/>
              <a:gd name="connsiteY1" fmla="*/ 1652954 h 3305908"/>
              <a:gd name="connsiteX2" fmla="*/ 1652954 w 3305908"/>
              <a:gd name="connsiteY2" fmla="*/ 3305908 h 3305908"/>
              <a:gd name="connsiteX3" fmla="*/ 0 w 3305908"/>
              <a:gd name="connsiteY3" fmla="*/ 1652954 h 3305908"/>
              <a:gd name="connsiteX4" fmla="*/ 1652954 w 3305908"/>
              <a:gd name="connsiteY4" fmla="*/ 0 h 330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5908" h="3305908">
                <a:moveTo>
                  <a:pt x="1652954" y="0"/>
                </a:moveTo>
                <a:cubicBezTo>
                  <a:pt x="2565855" y="0"/>
                  <a:pt x="3305908" y="740053"/>
                  <a:pt x="3305908" y="1652954"/>
                </a:cubicBezTo>
                <a:cubicBezTo>
                  <a:pt x="3305908" y="2565855"/>
                  <a:pt x="2565855" y="3305908"/>
                  <a:pt x="1652954" y="3305908"/>
                </a:cubicBezTo>
                <a:cubicBezTo>
                  <a:pt x="740053" y="3305908"/>
                  <a:pt x="0" y="2565855"/>
                  <a:pt x="0" y="1652954"/>
                </a:cubicBezTo>
                <a:cubicBezTo>
                  <a:pt x="0" y="740053"/>
                  <a:pt x="740053" y="0"/>
                  <a:pt x="1652954" y="0"/>
                </a:cubicBezTo>
                <a:close/>
              </a:path>
            </a:pathLst>
          </a:custGeom>
        </p:spPr>
      </p:pic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BA2FA9DC-1BE2-49EE-AE57-0C794676DD8F}"/>
              </a:ext>
            </a:extLst>
          </p:cNvPr>
          <p:cNvSpPr/>
          <p:nvPr/>
        </p:nvSpPr>
        <p:spPr>
          <a:xfrm>
            <a:off x="5532223" y="1507756"/>
            <a:ext cx="1127554" cy="1090663"/>
          </a:xfrm>
          <a:custGeom>
            <a:avLst/>
            <a:gdLst/>
            <a:ahLst/>
            <a:cxnLst/>
            <a:rect l="l" t="t" r="r" b="b"/>
            <a:pathLst>
              <a:path w="1127554" h="933394">
                <a:moveTo>
                  <a:pt x="1127554" y="0"/>
                </a:moveTo>
                <a:lnTo>
                  <a:pt x="1127554" y="206629"/>
                </a:lnTo>
                <a:cubicBezTo>
                  <a:pt x="1057490" y="247005"/>
                  <a:pt x="1017708" y="301038"/>
                  <a:pt x="1008208" y="368727"/>
                </a:cubicBezTo>
                <a:lnTo>
                  <a:pt x="1127554" y="368727"/>
                </a:lnTo>
                <a:lnTo>
                  <a:pt x="1127554" y="933394"/>
                </a:lnTo>
                <a:lnTo>
                  <a:pt x="644825" y="933394"/>
                </a:lnTo>
                <a:lnTo>
                  <a:pt x="644825" y="675108"/>
                </a:lnTo>
                <a:cubicBezTo>
                  <a:pt x="644825" y="539730"/>
                  <a:pt x="661154" y="428696"/>
                  <a:pt x="693811" y="342007"/>
                </a:cubicBezTo>
                <a:cubicBezTo>
                  <a:pt x="726468" y="255318"/>
                  <a:pt x="781984" y="181691"/>
                  <a:pt x="860361" y="121128"/>
                </a:cubicBezTo>
                <a:cubicBezTo>
                  <a:pt x="938738" y="60564"/>
                  <a:pt x="1027802" y="20188"/>
                  <a:pt x="1127554" y="0"/>
                </a:cubicBezTo>
                <a:close/>
                <a:moveTo>
                  <a:pt x="482728" y="0"/>
                </a:moveTo>
                <a:lnTo>
                  <a:pt x="482728" y="206629"/>
                </a:lnTo>
                <a:cubicBezTo>
                  <a:pt x="412664" y="247005"/>
                  <a:pt x="372882" y="301038"/>
                  <a:pt x="363382" y="368727"/>
                </a:cubicBezTo>
                <a:lnTo>
                  <a:pt x="482728" y="368727"/>
                </a:lnTo>
                <a:lnTo>
                  <a:pt x="482728" y="933394"/>
                </a:lnTo>
                <a:lnTo>
                  <a:pt x="0" y="933394"/>
                </a:lnTo>
                <a:lnTo>
                  <a:pt x="0" y="675108"/>
                </a:lnTo>
                <a:cubicBezTo>
                  <a:pt x="0" y="539730"/>
                  <a:pt x="16328" y="428696"/>
                  <a:pt x="48985" y="342007"/>
                </a:cubicBezTo>
                <a:cubicBezTo>
                  <a:pt x="81642" y="255318"/>
                  <a:pt x="137456" y="181691"/>
                  <a:pt x="216426" y="121128"/>
                </a:cubicBezTo>
                <a:cubicBezTo>
                  <a:pt x="295396" y="60564"/>
                  <a:pt x="384164" y="20188"/>
                  <a:pt x="482728" y="0"/>
                </a:cubicBezTo>
                <a:close/>
              </a:path>
            </a:pathLst>
          </a:cu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8749D45-2BC3-4EA1-AA55-11E4F3734D73}"/>
              </a:ext>
            </a:extLst>
          </p:cNvPr>
          <p:cNvSpPr txBox="1"/>
          <p:nvPr/>
        </p:nvSpPr>
        <p:spPr>
          <a:xfrm>
            <a:off x="5844540" y="1822352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300" dirty="0">
                <a:solidFill>
                  <a:srgbClr val="195F89">
                    <a:alpha val="85000"/>
                  </a:srgb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陈西本人啦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7F0CABFF-1228-47C4-8953-14ACAF9BE2A7}"/>
              </a:ext>
            </a:extLst>
          </p:cNvPr>
          <p:cNvSpPr txBox="1"/>
          <p:nvPr/>
        </p:nvSpPr>
        <p:spPr>
          <a:xfrm>
            <a:off x="5844540" y="2913015"/>
            <a:ext cx="51572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Nunc viverra imperdiet enim. Fusce est. Vivamus a tellus.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Pellentesque habitant morbi tristique senectus et netus et malesuada fames ac turpis egestas. 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923FBE3-700E-4416-9B73-9BD1E9F4A02F}"/>
              </a:ext>
            </a:extLst>
          </p:cNvPr>
          <p:cNvCxnSpPr/>
          <p:nvPr/>
        </p:nvCxnSpPr>
        <p:spPr>
          <a:xfrm>
            <a:off x="312420" y="6418531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DD008A73-8501-4BC5-963F-1FF32A8851DD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4EA22838-DE90-46FE-AA15-4800075FC9F5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FB7B36E2-B3F9-4AC3-8B49-235159F92143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D564E2EE-174C-4BCC-A005-61DB234A0076}"/>
              </a:ext>
            </a:extLst>
          </p:cNvPr>
          <p:cNvCxnSpPr/>
          <p:nvPr/>
        </p:nvCxnSpPr>
        <p:spPr>
          <a:xfrm>
            <a:off x="312420" y="6341012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456DAE2-B808-49C1-9DEE-3FA071A56284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A94825B0-A9F9-4479-8552-DB8A8FD67765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747E7137-EE19-4515-9C6A-1D9CC14DFAA4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622E595A-E637-45DF-94BC-F4771D8EB121}"/>
              </a:ext>
            </a:extLst>
          </p:cNvPr>
          <p:cNvGrpSpPr/>
          <p:nvPr/>
        </p:nvGrpSpPr>
        <p:grpSpPr>
          <a:xfrm>
            <a:off x="5936571" y="5093869"/>
            <a:ext cx="1167176" cy="102290"/>
            <a:chOff x="5936571" y="5093869"/>
            <a:chExt cx="1167176" cy="102290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DD1ECC76-2FA5-4D1D-BFB2-7CF714FC39D9}"/>
                </a:ext>
              </a:extLst>
            </p:cNvPr>
            <p:cNvSpPr/>
            <p:nvPr/>
          </p:nvSpPr>
          <p:spPr>
            <a:xfrm>
              <a:off x="5936571" y="5093869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6BEE056E-2D30-472A-BFFC-B19A2D1A2F27}"/>
                </a:ext>
              </a:extLst>
            </p:cNvPr>
            <p:cNvSpPr/>
            <p:nvPr/>
          </p:nvSpPr>
          <p:spPr>
            <a:xfrm>
              <a:off x="7001457" y="5093869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09AD45A4-1EE8-4B5E-8162-BF886BC39342}"/>
                </a:ext>
              </a:extLst>
            </p:cNvPr>
            <p:cNvSpPr/>
            <p:nvPr/>
          </p:nvSpPr>
          <p:spPr>
            <a:xfrm>
              <a:off x="6114052" y="5093869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006AC2FB-90BF-4817-A3A5-77B52FDCF5E4}"/>
                </a:ext>
              </a:extLst>
            </p:cNvPr>
            <p:cNvSpPr/>
            <p:nvPr/>
          </p:nvSpPr>
          <p:spPr>
            <a:xfrm>
              <a:off x="6291533" y="5093869"/>
              <a:ext cx="102290" cy="102290"/>
            </a:xfrm>
            <a:prstGeom prst="ellipse">
              <a:avLst/>
            </a:prstGeom>
            <a:solidFill>
              <a:srgbClr val="195F89">
                <a:alpha val="43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7567E999-C2AE-471B-9473-650DB00D5380}"/>
                </a:ext>
              </a:extLst>
            </p:cNvPr>
            <p:cNvSpPr/>
            <p:nvPr/>
          </p:nvSpPr>
          <p:spPr>
            <a:xfrm>
              <a:off x="6469014" y="5093869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B20876F5-6AC2-4ED4-AEFE-1E04F2566AA4}"/>
                </a:ext>
              </a:extLst>
            </p:cNvPr>
            <p:cNvSpPr/>
            <p:nvPr/>
          </p:nvSpPr>
          <p:spPr>
            <a:xfrm>
              <a:off x="6646495" y="5093869"/>
              <a:ext cx="102290" cy="102290"/>
            </a:xfrm>
            <a:prstGeom prst="ellipse">
              <a:avLst/>
            </a:prstGeom>
            <a:solidFill>
              <a:srgbClr val="195F89">
                <a:alpha val="26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EC3BE98D-E6CE-416A-A04D-3D1191F43F54}"/>
                </a:ext>
              </a:extLst>
            </p:cNvPr>
            <p:cNvSpPr/>
            <p:nvPr/>
          </p:nvSpPr>
          <p:spPr>
            <a:xfrm>
              <a:off x="6823976" y="5093869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2139695A-7CD2-42B0-883A-CDFE11026120}"/>
              </a:ext>
            </a:extLst>
          </p:cNvPr>
          <p:cNvGrpSpPr/>
          <p:nvPr/>
        </p:nvGrpSpPr>
        <p:grpSpPr>
          <a:xfrm>
            <a:off x="9537723" y="2111375"/>
            <a:ext cx="886334" cy="447675"/>
            <a:chOff x="9680559" y="2194559"/>
            <a:chExt cx="571956" cy="288887"/>
          </a:xfrm>
        </p:grpSpPr>
        <p:sp>
          <p:nvSpPr>
            <p:cNvPr id="43" name="公众号：陈西设计之家">
              <a:extLst>
                <a:ext uri="{FF2B5EF4-FFF2-40B4-BE49-F238E27FC236}">
                  <a16:creationId xmlns="" xmlns:a16="http://schemas.microsoft.com/office/drawing/2014/main" id="{B55EDF1D-DDC0-4643-B52D-0C0A4D98BEEA}"/>
                </a:ext>
              </a:extLst>
            </p:cNvPr>
            <p:cNvSpPr/>
            <p:nvPr/>
          </p:nvSpPr>
          <p:spPr>
            <a:xfrm>
              <a:off x="9680559" y="2194559"/>
              <a:ext cx="226953" cy="82220"/>
            </a:xfrm>
            <a:custGeom>
              <a:avLst/>
              <a:gdLst>
                <a:gd name="connsiteX0" fmla="*/ 15966 w 501822"/>
                <a:gd name="connsiteY0" fmla="*/ 88929 h 177978"/>
                <a:gd name="connsiteX1" fmla="*/ 257266 w 501822"/>
                <a:gd name="connsiteY1" fmla="*/ 29 h 177978"/>
                <a:gd name="connsiteX2" fmla="*/ 495391 w 501822"/>
                <a:gd name="connsiteY2" fmla="*/ 98454 h 177978"/>
                <a:gd name="connsiteX3" fmla="*/ 416016 w 501822"/>
                <a:gd name="connsiteY3" fmla="*/ 158779 h 177978"/>
                <a:gd name="connsiteX4" fmla="*/ 225516 w 501822"/>
                <a:gd name="connsiteY4" fmla="*/ 117504 h 177978"/>
                <a:gd name="connsiteX5" fmla="*/ 79466 w 501822"/>
                <a:gd name="connsiteY5" fmla="*/ 174654 h 177978"/>
                <a:gd name="connsiteX6" fmla="*/ 28666 w 501822"/>
                <a:gd name="connsiteY6" fmla="*/ 161954 h 177978"/>
                <a:gd name="connsiteX7" fmla="*/ 15966 w 501822"/>
                <a:gd name="connsiteY7" fmla="*/ 88929 h 177978"/>
                <a:gd name="connsiteX0" fmla="*/ 23000 w 508856"/>
                <a:gd name="connsiteY0" fmla="*/ 88929 h 177382"/>
                <a:gd name="connsiteX1" fmla="*/ 264300 w 508856"/>
                <a:gd name="connsiteY1" fmla="*/ 29 h 177382"/>
                <a:gd name="connsiteX2" fmla="*/ 502425 w 508856"/>
                <a:gd name="connsiteY2" fmla="*/ 98454 h 177382"/>
                <a:gd name="connsiteX3" fmla="*/ 423050 w 508856"/>
                <a:gd name="connsiteY3" fmla="*/ 158779 h 177382"/>
                <a:gd name="connsiteX4" fmla="*/ 232550 w 508856"/>
                <a:gd name="connsiteY4" fmla="*/ 117504 h 177382"/>
                <a:gd name="connsiteX5" fmla="*/ 86500 w 508856"/>
                <a:gd name="connsiteY5" fmla="*/ 174654 h 177382"/>
                <a:gd name="connsiteX6" fmla="*/ 16650 w 508856"/>
                <a:gd name="connsiteY6" fmla="*/ 158779 h 177382"/>
                <a:gd name="connsiteX7" fmla="*/ 23000 w 508856"/>
                <a:gd name="connsiteY7" fmla="*/ 88929 h 177382"/>
                <a:gd name="connsiteX0" fmla="*/ 23000 w 511945"/>
                <a:gd name="connsiteY0" fmla="*/ 88929 h 177382"/>
                <a:gd name="connsiteX1" fmla="*/ 264300 w 511945"/>
                <a:gd name="connsiteY1" fmla="*/ 29 h 177382"/>
                <a:gd name="connsiteX2" fmla="*/ 502425 w 511945"/>
                <a:gd name="connsiteY2" fmla="*/ 98454 h 177382"/>
                <a:gd name="connsiteX3" fmla="*/ 442100 w 511945"/>
                <a:gd name="connsiteY3" fmla="*/ 165129 h 177382"/>
                <a:gd name="connsiteX4" fmla="*/ 232550 w 511945"/>
                <a:gd name="connsiteY4" fmla="*/ 117504 h 177382"/>
                <a:gd name="connsiteX5" fmla="*/ 86500 w 511945"/>
                <a:gd name="connsiteY5" fmla="*/ 174654 h 177382"/>
                <a:gd name="connsiteX6" fmla="*/ 16650 w 511945"/>
                <a:gd name="connsiteY6" fmla="*/ 158779 h 177382"/>
                <a:gd name="connsiteX7" fmla="*/ 23000 w 511945"/>
                <a:gd name="connsiteY7" fmla="*/ 88929 h 177382"/>
                <a:gd name="connsiteX0" fmla="*/ 23000 w 495464"/>
                <a:gd name="connsiteY0" fmla="*/ 88934 h 177387"/>
                <a:gd name="connsiteX1" fmla="*/ 264300 w 495464"/>
                <a:gd name="connsiteY1" fmla="*/ 34 h 177387"/>
                <a:gd name="connsiteX2" fmla="*/ 483375 w 495464"/>
                <a:gd name="connsiteY2" fmla="*/ 79409 h 177387"/>
                <a:gd name="connsiteX3" fmla="*/ 442100 w 495464"/>
                <a:gd name="connsiteY3" fmla="*/ 165134 h 177387"/>
                <a:gd name="connsiteX4" fmla="*/ 232550 w 495464"/>
                <a:gd name="connsiteY4" fmla="*/ 117509 h 177387"/>
                <a:gd name="connsiteX5" fmla="*/ 86500 w 495464"/>
                <a:gd name="connsiteY5" fmla="*/ 174659 h 177387"/>
                <a:gd name="connsiteX6" fmla="*/ 16650 w 495464"/>
                <a:gd name="connsiteY6" fmla="*/ 158784 h 177387"/>
                <a:gd name="connsiteX7" fmla="*/ 23000 w 495464"/>
                <a:gd name="connsiteY7" fmla="*/ 88934 h 177387"/>
                <a:gd name="connsiteX0" fmla="*/ 23000 w 496852"/>
                <a:gd name="connsiteY0" fmla="*/ 88948 h 177401"/>
                <a:gd name="connsiteX1" fmla="*/ 264300 w 496852"/>
                <a:gd name="connsiteY1" fmla="*/ 48 h 177401"/>
                <a:gd name="connsiteX2" fmla="*/ 483375 w 496852"/>
                <a:gd name="connsiteY2" fmla="*/ 79423 h 177401"/>
                <a:gd name="connsiteX3" fmla="*/ 442100 w 496852"/>
                <a:gd name="connsiteY3" fmla="*/ 165148 h 177401"/>
                <a:gd name="connsiteX4" fmla="*/ 232550 w 496852"/>
                <a:gd name="connsiteY4" fmla="*/ 117523 h 177401"/>
                <a:gd name="connsiteX5" fmla="*/ 86500 w 496852"/>
                <a:gd name="connsiteY5" fmla="*/ 174673 h 177401"/>
                <a:gd name="connsiteX6" fmla="*/ 16650 w 496852"/>
                <a:gd name="connsiteY6" fmla="*/ 158798 h 177401"/>
                <a:gd name="connsiteX7" fmla="*/ 23000 w 496852"/>
                <a:gd name="connsiteY7" fmla="*/ 88948 h 177401"/>
                <a:gd name="connsiteX0" fmla="*/ 23000 w 496308"/>
                <a:gd name="connsiteY0" fmla="*/ 88948 h 177401"/>
                <a:gd name="connsiteX1" fmla="*/ 264300 w 496308"/>
                <a:gd name="connsiteY1" fmla="*/ 48 h 177401"/>
                <a:gd name="connsiteX2" fmla="*/ 483375 w 496308"/>
                <a:gd name="connsiteY2" fmla="*/ 79423 h 177401"/>
                <a:gd name="connsiteX3" fmla="*/ 442100 w 496308"/>
                <a:gd name="connsiteY3" fmla="*/ 165148 h 177401"/>
                <a:gd name="connsiteX4" fmla="*/ 251600 w 496308"/>
                <a:gd name="connsiteY4" fmla="*/ 120698 h 177401"/>
                <a:gd name="connsiteX5" fmla="*/ 86500 w 496308"/>
                <a:gd name="connsiteY5" fmla="*/ 174673 h 177401"/>
                <a:gd name="connsiteX6" fmla="*/ 16650 w 496308"/>
                <a:gd name="connsiteY6" fmla="*/ 158798 h 177401"/>
                <a:gd name="connsiteX7" fmla="*/ 23000 w 496308"/>
                <a:gd name="connsiteY7" fmla="*/ 88948 h 177401"/>
                <a:gd name="connsiteX0" fmla="*/ 23163 w 496471"/>
                <a:gd name="connsiteY0" fmla="*/ 79375 h 177511"/>
                <a:gd name="connsiteX1" fmla="*/ 264463 w 496471"/>
                <a:gd name="connsiteY1" fmla="*/ 0 h 177511"/>
                <a:gd name="connsiteX2" fmla="*/ 483538 w 496471"/>
                <a:gd name="connsiteY2" fmla="*/ 79375 h 177511"/>
                <a:gd name="connsiteX3" fmla="*/ 442263 w 496471"/>
                <a:gd name="connsiteY3" fmla="*/ 165100 h 177511"/>
                <a:gd name="connsiteX4" fmla="*/ 251763 w 496471"/>
                <a:gd name="connsiteY4" fmla="*/ 120650 h 177511"/>
                <a:gd name="connsiteX5" fmla="*/ 86663 w 496471"/>
                <a:gd name="connsiteY5" fmla="*/ 174625 h 177511"/>
                <a:gd name="connsiteX6" fmla="*/ 16813 w 496471"/>
                <a:gd name="connsiteY6" fmla="*/ 158750 h 177511"/>
                <a:gd name="connsiteX7" fmla="*/ 23163 w 496471"/>
                <a:gd name="connsiteY7" fmla="*/ 79375 h 177511"/>
                <a:gd name="connsiteX0" fmla="*/ 16681 w 489989"/>
                <a:gd name="connsiteY0" fmla="*/ 79375 h 177511"/>
                <a:gd name="connsiteX1" fmla="*/ 257981 w 489989"/>
                <a:gd name="connsiteY1" fmla="*/ 0 h 177511"/>
                <a:gd name="connsiteX2" fmla="*/ 477056 w 489989"/>
                <a:gd name="connsiteY2" fmla="*/ 79375 h 177511"/>
                <a:gd name="connsiteX3" fmla="*/ 435781 w 489989"/>
                <a:gd name="connsiteY3" fmla="*/ 165100 h 177511"/>
                <a:gd name="connsiteX4" fmla="*/ 245281 w 489989"/>
                <a:gd name="connsiteY4" fmla="*/ 120650 h 177511"/>
                <a:gd name="connsiteX5" fmla="*/ 80181 w 489989"/>
                <a:gd name="connsiteY5" fmla="*/ 174625 h 177511"/>
                <a:gd name="connsiteX6" fmla="*/ 10331 w 489989"/>
                <a:gd name="connsiteY6" fmla="*/ 158750 h 177511"/>
                <a:gd name="connsiteX7" fmla="*/ 16681 w 489989"/>
                <a:gd name="connsiteY7" fmla="*/ 79375 h 17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9989" h="177511">
                  <a:moveTo>
                    <a:pt x="16681" y="79375"/>
                  </a:moveTo>
                  <a:cubicBezTo>
                    <a:pt x="42081" y="49742"/>
                    <a:pt x="181252" y="0"/>
                    <a:pt x="257981" y="0"/>
                  </a:cubicBezTo>
                  <a:cubicBezTo>
                    <a:pt x="334710" y="0"/>
                    <a:pt x="444248" y="35983"/>
                    <a:pt x="477056" y="79375"/>
                  </a:cubicBezTo>
                  <a:cubicBezTo>
                    <a:pt x="509864" y="122767"/>
                    <a:pt x="474410" y="158221"/>
                    <a:pt x="435781" y="165100"/>
                  </a:cubicBezTo>
                  <a:cubicBezTo>
                    <a:pt x="397152" y="171979"/>
                    <a:pt x="304548" y="119063"/>
                    <a:pt x="245281" y="120650"/>
                  </a:cubicBezTo>
                  <a:cubicBezTo>
                    <a:pt x="186014" y="122237"/>
                    <a:pt x="112989" y="167217"/>
                    <a:pt x="80181" y="174625"/>
                  </a:cubicBezTo>
                  <a:cubicBezTo>
                    <a:pt x="47373" y="182033"/>
                    <a:pt x="20914" y="174625"/>
                    <a:pt x="10331" y="158750"/>
                  </a:cubicBezTo>
                  <a:cubicBezTo>
                    <a:pt x="-252" y="142875"/>
                    <a:pt x="-8719" y="109008"/>
                    <a:pt x="16681" y="79375"/>
                  </a:cubicBezTo>
                  <a:close/>
                </a:path>
              </a:pathLst>
            </a:custGeom>
            <a:solidFill>
              <a:schemeClr val="bg1"/>
            </a:solidFill>
            <a:ln w="2222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E037793E-04CF-412C-9174-987F772E8FC2}"/>
                </a:ext>
              </a:extLst>
            </p:cNvPr>
            <p:cNvSpPr/>
            <p:nvPr/>
          </p:nvSpPr>
          <p:spPr>
            <a:xfrm>
              <a:off x="9680559" y="2222255"/>
              <a:ext cx="54524" cy="54524"/>
            </a:xfrm>
            <a:prstGeom prst="ellipse">
              <a:avLst/>
            </a:prstGeom>
            <a:solidFill>
              <a:srgbClr val="195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公众号：陈西设计之家">
              <a:extLst>
                <a:ext uri="{FF2B5EF4-FFF2-40B4-BE49-F238E27FC236}">
                  <a16:creationId xmlns="" xmlns:a16="http://schemas.microsoft.com/office/drawing/2014/main" id="{D1900AC3-E12E-48D2-9066-33B99B6EB9E9}"/>
                </a:ext>
              </a:extLst>
            </p:cNvPr>
            <p:cNvSpPr/>
            <p:nvPr/>
          </p:nvSpPr>
          <p:spPr>
            <a:xfrm>
              <a:off x="10025562" y="2194559"/>
              <a:ext cx="226953" cy="82220"/>
            </a:xfrm>
            <a:custGeom>
              <a:avLst/>
              <a:gdLst>
                <a:gd name="connsiteX0" fmla="*/ 15966 w 501822"/>
                <a:gd name="connsiteY0" fmla="*/ 88929 h 177978"/>
                <a:gd name="connsiteX1" fmla="*/ 257266 w 501822"/>
                <a:gd name="connsiteY1" fmla="*/ 29 h 177978"/>
                <a:gd name="connsiteX2" fmla="*/ 495391 w 501822"/>
                <a:gd name="connsiteY2" fmla="*/ 98454 h 177978"/>
                <a:gd name="connsiteX3" fmla="*/ 416016 w 501822"/>
                <a:gd name="connsiteY3" fmla="*/ 158779 h 177978"/>
                <a:gd name="connsiteX4" fmla="*/ 225516 w 501822"/>
                <a:gd name="connsiteY4" fmla="*/ 117504 h 177978"/>
                <a:gd name="connsiteX5" fmla="*/ 79466 w 501822"/>
                <a:gd name="connsiteY5" fmla="*/ 174654 h 177978"/>
                <a:gd name="connsiteX6" fmla="*/ 28666 w 501822"/>
                <a:gd name="connsiteY6" fmla="*/ 161954 h 177978"/>
                <a:gd name="connsiteX7" fmla="*/ 15966 w 501822"/>
                <a:gd name="connsiteY7" fmla="*/ 88929 h 177978"/>
                <a:gd name="connsiteX0" fmla="*/ 23000 w 508856"/>
                <a:gd name="connsiteY0" fmla="*/ 88929 h 177382"/>
                <a:gd name="connsiteX1" fmla="*/ 264300 w 508856"/>
                <a:gd name="connsiteY1" fmla="*/ 29 h 177382"/>
                <a:gd name="connsiteX2" fmla="*/ 502425 w 508856"/>
                <a:gd name="connsiteY2" fmla="*/ 98454 h 177382"/>
                <a:gd name="connsiteX3" fmla="*/ 423050 w 508856"/>
                <a:gd name="connsiteY3" fmla="*/ 158779 h 177382"/>
                <a:gd name="connsiteX4" fmla="*/ 232550 w 508856"/>
                <a:gd name="connsiteY4" fmla="*/ 117504 h 177382"/>
                <a:gd name="connsiteX5" fmla="*/ 86500 w 508856"/>
                <a:gd name="connsiteY5" fmla="*/ 174654 h 177382"/>
                <a:gd name="connsiteX6" fmla="*/ 16650 w 508856"/>
                <a:gd name="connsiteY6" fmla="*/ 158779 h 177382"/>
                <a:gd name="connsiteX7" fmla="*/ 23000 w 508856"/>
                <a:gd name="connsiteY7" fmla="*/ 88929 h 177382"/>
                <a:gd name="connsiteX0" fmla="*/ 23000 w 511945"/>
                <a:gd name="connsiteY0" fmla="*/ 88929 h 177382"/>
                <a:gd name="connsiteX1" fmla="*/ 264300 w 511945"/>
                <a:gd name="connsiteY1" fmla="*/ 29 h 177382"/>
                <a:gd name="connsiteX2" fmla="*/ 502425 w 511945"/>
                <a:gd name="connsiteY2" fmla="*/ 98454 h 177382"/>
                <a:gd name="connsiteX3" fmla="*/ 442100 w 511945"/>
                <a:gd name="connsiteY3" fmla="*/ 165129 h 177382"/>
                <a:gd name="connsiteX4" fmla="*/ 232550 w 511945"/>
                <a:gd name="connsiteY4" fmla="*/ 117504 h 177382"/>
                <a:gd name="connsiteX5" fmla="*/ 86500 w 511945"/>
                <a:gd name="connsiteY5" fmla="*/ 174654 h 177382"/>
                <a:gd name="connsiteX6" fmla="*/ 16650 w 511945"/>
                <a:gd name="connsiteY6" fmla="*/ 158779 h 177382"/>
                <a:gd name="connsiteX7" fmla="*/ 23000 w 511945"/>
                <a:gd name="connsiteY7" fmla="*/ 88929 h 177382"/>
                <a:gd name="connsiteX0" fmla="*/ 23000 w 495464"/>
                <a:gd name="connsiteY0" fmla="*/ 88934 h 177387"/>
                <a:gd name="connsiteX1" fmla="*/ 264300 w 495464"/>
                <a:gd name="connsiteY1" fmla="*/ 34 h 177387"/>
                <a:gd name="connsiteX2" fmla="*/ 483375 w 495464"/>
                <a:gd name="connsiteY2" fmla="*/ 79409 h 177387"/>
                <a:gd name="connsiteX3" fmla="*/ 442100 w 495464"/>
                <a:gd name="connsiteY3" fmla="*/ 165134 h 177387"/>
                <a:gd name="connsiteX4" fmla="*/ 232550 w 495464"/>
                <a:gd name="connsiteY4" fmla="*/ 117509 h 177387"/>
                <a:gd name="connsiteX5" fmla="*/ 86500 w 495464"/>
                <a:gd name="connsiteY5" fmla="*/ 174659 h 177387"/>
                <a:gd name="connsiteX6" fmla="*/ 16650 w 495464"/>
                <a:gd name="connsiteY6" fmla="*/ 158784 h 177387"/>
                <a:gd name="connsiteX7" fmla="*/ 23000 w 495464"/>
                <a:gd name="connsiteY7" fmla="*/ 88934 h 177387"/>
                <a:gd name="connsiteX0" fmla="*/ 23000 w 496852"/>
                <a:gd name="connsiteY0" fmla="*/ 88948 h 177401"/>
                <a:gd name="connsiteX1" fmla="*/ 264300 w 496852"/>
                <a:gd name="connsiteY1" fmla="*/ 48 h 177401"/>
                <a:gd name="connsiteX2" fmla="*/ 483375 w 496852"/>
                <a:gd name="connsiteY2" fmla="*/ 79423 h 177401"/>
                <a:gd name="connsiteX3" fmla="*/ 442100 w 496852"/>
                <a:gd name="connsiteY3" fmla="*/ 165148 h 177401"/>
                <a:gd name="connsiteX4" fmla="*/ 232550 w 496852"/>
                <a:gd name="connsiteY4" fmla="*/ 117523 h 177401"/>
                <a:gd name="connsiteX5" fmla="*/ 86500 w 496852"/>
                <a:gd name="connsiteY5" fmla="*/ 174673 h 177401"/>
                <a:gd name="connsiteX6" fmla="*/ 16650 w 496852"/>
                <a:gd name="connsiteY6" fmla="*/ 158798 h 177401"/>
                <a:gd name="connsiteX7" fmla="*/ 23000 w 496852"/>
                <a:gd name="connsiteY7" fmla="*/ 88948 h 177401"/>
                <a:gd name="connsiteX0" fmla="*/ 23000 w 496308"/>
                <a:gd name="connsiteY0" fmla="*/ 88948 h 177401"/>
                <a:gd name="connsiteX1" fmla="*/ 264300 w 496308"/>
                <a:gd name="connsiteY1" fmla="*/ 48 h 177401"/>
                <a:gd name="connsiteX2" fmla="*/ 483375 w 496308"/>
                <a:gd name="connsiteY2" fmla="*/ 79423 h 177401"/>
                <a:gd name="connsiteX3" fmla="*/ 442100 w 496308"/>
                <a:gd name="connsiteY3" fmla="*/ 165148 h 177401"/>
                <a:gd name="connsiteX4" fmla="*/ 251600 w 496308"/>
                <a:gd name="connsiteY4" fmla="*/ 120698 h 177401"/>
                <a:gd name="connsiteX5" fmla="*/ 86500 w 496308"/>
                <a:gd name="connsiteY5" fmla="*/ 174673 h 177401"/>
                <a:gd name="connsiteX6" fmla="*/ 16650 w 496308"/>
                <a:gd name="connsiteY6" fmla="*/ 158798 h 177401"/>
                <a:gd name="connsiteX7" fmla="*/ 23000 w 496308"/>
                <a:gd name="connsiteY7" fmla="*/ 88948 h 177401"/>
                <a:gd name="connsiteX0" fmla="*/ 23163 w 496471"/>
                <a:gd name="connsiteY0" fmla="*/ 79375 h 177511"/>
                <a:gd name="connsiteX1" fmla="*/ 264463 w 496471"/>
                <a:gd name="connsiteY1" fmla="*/ 0 h 177511"/>
                <a:gd name="connsiteX2" fmla="*/ 483538 w 496471"/>
                <a:gd name="connsiteY2" fmla="*/ 79375 h 177511"/>
                <a:gd name="connsiteX3" fmla="*/ 442263 w 496471"/>
                <a:gd name="connsiteY3" fmla="*/ 165100 h 177511"/>
                <a:gd name="connsiteX4" fmla="*/ 251763 w 496471"/>
                <a:gd name="connsiteY4" fmla="*/ 120650 h 177511"/>
                <a:gd name="connsiteX5" fmla="*/ 86663 w 496471"/>
                <a:gd name="connsiteY5" fmla="*/ 174625 h 177511"/>
                <a:gd name="connsiteX6" fmla="*/ 16813 w 496471"/>
                <a:gd name="connsiteY6" fmla="*/ 158750 h 177511"/>
                <a:gd name="connsiteX7" fmla="*/ 23163 w 496471"/>
                <a:gd name="connsiteY7" fmla="*/ 79375 h 177511"/>
                <a:gd name="connsiteX0" fmla="*/ 16681 w 489989"/>
                <a:gd name="connsiteY0" fmla="*/ 79375 h 177511"/>
                <a:gd name="connsiteX1" fmla="*/ 257981 w 489989"/>
                <a:gd name="connsiteY1" fmla="*/ 0 h 177511"/>
                <a:gd name="connsiteX2" fmla="*/ 477056 w 489989"/>
                <a:gd name="connsiteY2" fmla="*/ 79375 h 177511"/>
                <a:gd name="connsiteX3" fmla="*/ 435781 w 489989"/>
                <a:gd name="connsiteY3" fmla="*/ 165100 h 177511"/>
                <a:gd name="connsiteX4" fmla="*/ 245281 w 489989"/>
                <a:gd name="connsiteY4" fmla="*/ 120650 h 177511"/>
                <a:gd name="connsiteX5" fmla="*/ 80181 w 489989"/>
                <a:gd name="connsiteY5" fmla="*/ 174625 h 177511"/>
                <a:gd name="connsiteX6" fmla="*/ 10331 w 489989"/>
                <a:gd name="connsiteY6" fmla="*/ 158750 h 177511"/>
                <a:gd name="connsiteX7" fmla="*/ 16681 w 489989"/>
                <a:gd name="connsiteY7" fmla="*/ 79375 h 17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9989" h="177511">
                  <a:moveTo>
                    <a:pt x="16681" y="79375"/>
                  </a:moveTo>
                  <a:cubicBezTo>
                    <a:pt x="42081" y="49742"/>
                    <a:pt x="181252" y="0"/>
                    <a:pt x="257981" y="0"/>
                  </a:cubicBezTo>
                  <a:cubicBezTo>
                    <a:pt x="334710" y="0"/>
                    <a:pt x="444248" y="35983"/>
                    <a:pt x="477056" y="79375"/>
                  </a:cubicBezTo>
                  <a:cubicBezTo>
                    <a:pt x="509864" y="122767"/>
                    <a:pt x="474410" y="158221"/>
                    <a:pt x="435781" y="165100"/>
                  </a:cubicBezTo>
                  <a:cubicBezTo>
                    <a:pt x="397152" y="171979"/>
                    <a:pt x="304548" y="119063"/>
                    <a:pt x="245281" y="120650"/>
                  </a:cubicBezTo>
                  <a:cubicBezTo>
                    <a:pt x="186014" y="122237"/>
                    <a:pt x="112989" y="167217"/>
                    <a:pt x="80181" y="174625"/>
                  </a:cubicBezTo>
                  <a:cubicBezTo>
                    <a:pt x="47373" y="182033"/>
                    <a:pt x="20914" y="174625"/>
                    <a:pt x="10331" y="158750"/>
                  </a:cubicBezTo>
                  <a:cubicBezTo>
                    <a:pt x="-252" y="142875"/>
                    <a:pt x="-8719" y="109008"/>
                    <a:pt x="16681" y="79375"/>
                  </a:cubicBezTo>
                  <a:close/>
                </a:path>
              </a:pathLst>
            </a:custGeom>
            <a:solidFill>
              <a:schemeClr val="bg1"/>
            </a:solidFill>
            <a:ln w="2222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A9D8C0B2-C3EF-4C1A-A3E3-D99BF269BCAC}"/>
                </a:ext>
              </a:extLst>
            </p:cNvPr>
            <p:cNvSpPr/>
            <p:nvPr/>
          </p:nvSpPr>
          <p:spPr>
            <a:xfrm>
              <a:off x="10025562" y="2222255"/>
              <a:ext cx="54524" cy="54524"/>
            </a:xfrm>
            <a:prstGeom prst="ellipse">
              <a:avLst/>
            </a:prstGeom>
            <a:solidFill>
              <a:srgbClr val="195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公众号：陈西设计之家">
              <a:extLst>
                <a:ext uri="{FF2B5EF4-FFF2-40B4-BE49-F238E27FC236}">
                  <a16:creationId xmlns="" xmlns:a16="http://schemas.microsoft.com/office/drawing/2014/main" id="{CBB4C6C9-AF14-4CF3-B728-D1B0291D3AE5}"/>
                </a:ext>
              </a:extLst>
            </p:cNvPr>
            <p:cNvSpPr/>
            <p:nvPr/>
          </p:nvSpPr>
          <p:spPr>
            <a:xfrm>
              <a:off x="9816536" y="2194559"/>
              <a:ext cx="288887" cy="288887"/>
            </a:xfrm>
            <a:prstGeom prst="arc">
              <a:avLst>
                <a:gd name="adj1" fmla="val 831031"/>
                <a:gd name="adj2" fmla="val 10175274"/>
              </a:avLst>
            </a:prstGeom>
            <a:ln w="22225" cap="rnd">
              <a:solidFill>
                <a:srgbClr val="195F8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BACA457A-16BD-40BE-B918-BEE0E05D4302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A2DAB269-003B-4467-BB9D-91B3483CC6D9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09649E16-E2CF-477D-B1A7-BDA5062AE85B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D2C763F1-259F-45EF-9525-E50BD2923993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7A5E96C0-C8D6-412D-969F-06C732E2DBD9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2198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" descr="图片包含 自然&#10;&#10;描述已自动生成">
            <a:extLst>
              <a:ext uri="{FF2B5EF4-FFF2-40B4-BE49-F238E27FC236}">
                <a16:creationId xmlns="" xmlns:a16="http://schemas.microsoft.com/office/drawing/2014/main" id="{E9DD5CCC-51EA-44A8-906E-5F3E8882B62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7E59BF7-F30B-4305-AB08-6BE752101498}"/>
              </a:ext>
            </a:extLst>
          </p:cNvPr>
          <p:cNvSpPr/>
          <p:nvPr/>
        </p:nvSpPr>
        <p:spPr>
          <a:xfrm>
            <a:off x="476250" y="408055"/>
            <a:ext cx="11239500" cy="6041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公众号：陈西设计之家" descr="图片包含 人员, 男士, 墙壁, 建筑物&#10;&#10;描述已自动生成">
            <a:extLst>
              <a:ext uri="{FF2B5EF4-FFF2-40B4-BE49-F238E27FC236}">
                <a16:creationId xmlns="" xmlns:a16="http://schemas.microsoft.com/office/drawing/2014/main" id="{30A2B507-0CB6-403D-8E2C-57A51C8AAE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6349" y="1078845"/>
            <a:ext cx="1399302" cy="1399302"/>
          </a:xfrm>
          <a:custGeom>
            <a:avLst/>
            <a:gdLst>
              <a:gd name="connsiteX0" fmla="*/ 1652954 w 3305908"/>
              <a:gd name="connsiteY0" fmla="*/ 0 h 3305908"/>
              <a:gd name="connsiteX1" fmla="*/ 3305908 w 3305908"/>
              <a:gd name="connsiteY1" fmla="*/ 1652954 h 3305908"/>
              <a:gd name="connsiteX2" fmla="*/ 1652954 w 3305908"/>
              <a:gd name="connsiteY2" fmla="*/ 3305908 h 3305908"/>
              <a:gd name="connsiteX3" fmla="*/ 0 w 3305908"/>
              <a:gd name="connsiteY3" fmla="*/ 1652954 h 3305908"/>
              <a:gd name="connsiteX4" fmla="*/ 1652954 w 3305908"/>
              <a:gd name="connsiteY4" fmla="*/ 0 h 330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5908" h="3305908">
                <a:moveTo>
                  <a:pt x="1652954" y="0"/>
                </a:moveTo>
                <a:cubicBezTo>
                  <a:pt x="2565855" y="0"/>
                  <a:pt x="3305908" y="740053"/>
                  <a:pt x="3305908" y="1652954"/>
                </a:cubicBezTo>
                <a:cubicBezTo>
                  <a:pt x="3305908" y="2565855"/>
                  <a:pt x="2565855" y="3305908"/>
                  <a:pt x="1652954" y="3305908"/>
                </a:cubicBezTo>
                <a:cubicBezTo>
                  <a:pt x="740053" y="3305908"/>
                  <a:pt x="0" y="2565855"/>
                  <a:pt x="0" y="1652954"/>
                </a:cubicBezTo>
                <a:cubicBezTo>
                  <a:pt x="0" y="740053"/>
                  <a:pt x="740053" y="0"/>
                  <a:pt x="1652954" y="0"/>
                </a:cubicBez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843CEE08-5E8D-4F5A-94A8-97CD370EF6A9}"/>
              </a:ext>
            </a:extLst>
          </p:cNvPr>
          <p:cNvSpPr/>
          <p:nvPr/>
        </p:nvSpPr>
        <p:spPr>
          <a:xfrm rot="19809898">
            <a:off x="-531947" y="5863513"/>
            <a:ext cx="1937762" cy="1874363"/>
          </a:xfrm>
          <a:custGeom>
            <a:avLst/>
            <a:gdLst/>
            <a:ahLst/>
            <a:cxnLst/>
            <a:rect l="l" t="t" r="r" b="b"/>
            <a:pathLst>
              <a:path w="1127554" h="933394">
                <a:moveTo>
                  <a:pt x="1127554" y="0"/>
                </a:moveTo>
                <a:lnTo>
                  <a:pt x="1127554" y="206629"/>
                </a:lnTo>
                <a:cubicBezTo>
                  <a:pt x="1057490" y="247005"/>
                  <a:pt x="1017708" y="301038"/>
                  <a:pt x="1008208" y="368727"/>
                </a:cubicBezTo>
                <a:lnTo>
                  <a:pt x="1127554" y="368727"/>
                </a:lnTo>
                <a:lnTo>
                  <a:pt x="1127554" y="933394"/>
                </a:lnTo>
                <a:lnTo>
                  <a:pt x="644825" y="933394"/>
                </a:lnTo>
                <a:lnTo>
                  <a:pt x="644825" y="675108"/>
                </a:lnTo>
                <a:cubicBezTo>
                  <a:pt x="644825" y="539730"/>
                  <a:pt x="661154" y="428696"/>
                  <a:pt x="693811" y="342007"/>
                </a:cubicBezTo>
                <a:cubicBezTo>
                  <a:pt x="726468" y="255318"/>
                  <a:pt x="781984" y="181691"/>
                  <a:pt x="860361" y="121128"/>
                </a:cubicBezTo>
                <a:cubicBezTo>
                  <a:pt x="938738" y="60564"/>
                  <a:pt x="1027802" y="20188"/>
                  <a:pt x="1127554" y="0"/>
                </a:cubicBezTo>
                <a:close/>
                <a:moveTo>
                  <a:pt x="482728" y="0"/>
                </a:moveTo>
                <a:lnTo>
                  <a:pt x="482728" y="206629"/>
                </a:lnTo>
                <a:cubicBezTo>
                  <a:pt x="412664" y="247005"/>
                  <a:pt x="372882" y="301038"/>
                  <a:pt x="363382" y="368727"/>
                </a:cubicBezTo>
                <a:lnTo>
                  <a:pt x="482728" y="368727"/>
                </a:lnTo>
                <a:lnTo>
                  <a:pt x="482728" y="933394"/>
                </a:lnTo>
                <a:lnTo>
                  <a:pt x="0" y="933394"/>
                </a:lnTo>
                <a:lnTo>
                  <a:pt x="0" y="675108"/>
                </a:lnTo>
                <a:cubicBezTo>
                  <a:pt x="0" y="539730"/>
                  <a:pt x="16328" y="428696"/>
                  <a:pt x="48985" y="342007"/>
                </a:cubicBezTo>
                <a:cubicBezTo>
                  <a:pt x="81642" y="255318"/>
                  <a:pt x="137456" y="181691"/>
                  <a:pt x="216426" y="121128"/>
                </a:cubicBezTo>
                <a:cubicBezTo>
                  <a:pt x="295396" y="60564"/>
                  <a:pt x="384164" y="20188"/>
                  <a:pt x="482728" y="0"/>
                </a:cubicBezTo>
                <a:close/>
              </a:path>
            </a:pathLst>
          </a:custGeom>
          <a:solidFill>
            <a:srgbClr val="195F8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2DF0449-3003-408A-B6E4-8F96E669CA7A}"/>
              </a:ext>
            </a:extLst>
          </p:cNvPr>
          <p:cNvSpPr txBox="1"/>
          <p:nvPr/>
        </p:nvSpPr>
        <p:spPr>
          <a:xfrm>
            <a:off x="3962400" y="2620734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rgbClr val="195F89">
                    <a:alpha val="85000"/>
                  </a:srgb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陈西本人啦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682A086-9656-4C58-90FB-E0B9C7882035}"/>
              </a:ext>
            </a:extLst>
          </p:cNvPr>
          <p:cNvSpPr txBox="1"/>
          <p:nvPr/>
        </p:nvSpPr>
        <p:spPr>
          <a:xfrm>
            <a:off x="3376931" y="3605504"/>
            <a:ext cx="5438138" cy="175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urna.Nunc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 viverra imperdiet enim. Fusce est. Vivamus a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tellus.Pellentesque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 habitant morbi tristique senectus et netus et malesuada fames ac turpis egestas. 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6D8D520-BC66-4044-952F-C4BFDC35E18F}"/>
              </a:ext>
            </a:extLst>
          </p:cNvPr>
          <p:cNvGrpSpPr/>
          <p:nvPr/>
        </p:nvGrpSpPr>
        <p:grpSpPr>
          <a:xfrm>
            <a:off x="5512412" y="5573306"/>
            <a:ext cx="1167176" cy="102290"/>
            <a:chOff x="5936571" y="5093869"/>
            <a:chExt cx="1167176" cy="102290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4D950CC1-9DAC-468C-A075-67B32D28C674}"/>
                </a:ext>
              </a:extLst>
            </p:cNvPr>
            <p:cNvSpPr/>
            <p:nvPr/>
          </p:nvSpPr>
          <p:spPr>
            <a:xfrm>
              <a:off x="5936571" y="5093869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99FF8EDC-7543-49EA-B07C-327A70CEBE09}"/>
                </a:ext>
              </a:extLst>
            </p:cNvPr>
            <p:cNvSpPr/>
            <p:nvPr/>
          </p:nvSpPr>
          <p:spPr>
            <a:xfrm>
              <a:off x="7001457" y="5093869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15DE62D1-862D-483B-9841-CFD32070CC81}"/>
                </a:ext>
              </a:extLst>
            </p:cNvPr>
            <p:cNvSpPr/>
            <p:nvPr/>
          </p:nvSpPr>
          <p:spPr>
            <a:xfrm>
              <a:off x="6114052" y="5093869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262D36DD-471A-4E69-953E-82AAB15459F2}"/>
                </a:ext>
              </a:extLst>
            </p:cNvPr>
            <p:cNvSpPr/>
            <p:nvPr/>
          </p:nvSpPr>
          <p:spPr>
            <a:xfrm>
              <a:off x="6291533" y="5093869"/>
              <a:ext cx="102290" cy="102290"/>
            </a:xfrm>
            <a:prstGeom prst="ellipse">
              <a:avLst/>
            </a:prstGeom>
            <a:solidFill>
              <a:srgbClr val="195F89">
                <a:alpha val="43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0AC3D813-B186-4FCA-94F2-C13C1112B83E}"/>
                </a:ext>
              </a:extLst>
            </p:cNvPr>
            <p:cNvSpPr/>
            <p:nvPr/>
          </p:nvSpPr>
          <p:spPr>
            <a:xfrm>
              <a:off x="6469014" y="5093869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05430D51-6CAF-443E-A66F-FB9AB0820106}"/>
                </a:ext>
              </a:extLst>
            </p:cNvPr>
            <p:cNvSpPr/>
            <p:nvPr/>
          </p:nvSpPr>
          <p:spPr>
            <a:xfrm>
              <a:off x="6646495" y="5093869"/>
              <a:ext cx="102290" cy="102290"/>
            </a:xfrm>
            <a:prstGeom prst="ellipse">
              <a:avLst/>
            </a:prstGeom>
            <a:solidFill>
              <a:srgbClr val="195F89">
                <a:alpha val="26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FBD1A16-DC98-4DAA-B4A9-4466DC6A5D6A}"/>
                </a:ext>
              </a:extLst>
            </p:cNvPr>
            <p:cNvSpPr/>
            <p:nvPr/>
          </p:nvSpPr>
          <p:spPr>
            <a:xfrm>
              <a:off x="6823976" y="5093869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0670C120-F48E-41D6-9D40-BDCB974550AA}"/>
              </a:ext>
            </a:extLst>
          </p:cNvPr>
          <p:cNvGrpSpPr/>
          <p:nvPr/>
        </p:nvGrpSpPr>
        <p:grpSpPr>
          <a:xfrm>
            <a:off x="819515" y="758805"/>
            <a:ext cx="349250" cy="320040"/>
            <a:chOff x="304800" y="205740"/>
            <a:chExt cx="349250" cy="320040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5449A4D7-2E83-461F-A2A4-2730105EB1D2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6A536A55-9034-4B05-984A-B8DEBE199DDB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327B5AE-4837-4671-8790-06165555FB49}"/>
              </a:ext>
            </a:extLst>
          </p:cNvPr>
          <p:cNvGrpSpPr/>
          <p:nvPr/>
        </p:nvGrpSpPr>
        <p:grpSpPr>
          <a:xfrm>
            <a:off x="11337974" y="5905543"/>
            <a:ext cx="0" cy="290244"/>
            <a:chOff x="822374" y="6819943"/>
            <a:chExt cx="0" cy="290244"/>
          </a:xfrm>
        </p:grpSpPr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956D41F5-E5C6-4527-8EF1-DEB90A45996B}"/>
                </a:ext>
              </a:extLst>
            </p:cNvPr>
            <p:cNvCxnSpPr/>
            <p:nvPr/>
          </p:nvCxnSpPr>
          <p:spPr>
            <a:xfrm>
              <a:off x="822374" y="689746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72867E68-9DCD-4144-B1A2-6270B3977E7C}"/>
                </a:ext>
              </a:extLst>
            </p:cNvPr>
            <p:cNvCxnSpPr/>
            <p:nvPr/>
          </p:nvCxnSpPr>
          <p:spPr>
            <a:xfrm>
              <a:off x="822374" y="6819943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FD45589-F359-4BAA-9110-B74C769EEBB8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C25FDF6E-84C3-480E-9A76-DD3A38A19C4D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63C3B384-2B1B-42A6-A7BD-ABBD9378B1F4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347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" descr="图片包含 人员, 男士, 墙壁, 建筑物&#10;&#10;描述已自动生成">
            <a:extLst>
              <a:ext uri="{FF2B5EF4-FFF2-40B4-BE49-F238E27FC236}">
                <a16:creationId xmlns="" xmlns:a16="http://schemas.microsoft.com/office/drawing/2014/main" id="{9465AE93-090E-490E-9F93-A9A3BFDCEA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7750" y="0"/>
            <a:ext cx="5048250" cy="4789714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A5336F34-831E-4DCB-9576-B99C0D0EBD0C}"/>
              </a:ext>
            </a:extLst>
          </p:cNvPr>
          <p:cNvSpPr/>
          <p:nvPr/>
        </p:nvSpPr>
        <p:spPr>
          <a:xfrm flipH="1">
            <a:off x="4031648" y="1414366"/>
            <a:ext cx="4574339" cy="4574339"/>
          </a:xfrm>
          <a:prstGeom prst="ellipse">
            <a:avLst/>
          </a:prstGeom>
          <a:noFill/>
          <a:ln w="82550">
            <a:solidFill>
              <a:srgbClr val="195F89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2931CEA-C0B6-4DDB-A484-AFCC879B9D63}"/>
              </a:ext>
            </a:extLst>
          </p:cNvPr>
          <p:cNvSpPr txBox="1"/>
          <p:nvPr/>
        </p:nvSpPr>
        <p:spPr>
          <a:xfrm>
            <a:off x="7233725" y="3511424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rgbClr val="195F89">
                    <a:alpha val="85000"/>
                  </a:srgb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总之很帅啦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ED8F8E1-7DC2-4083-80B8-7EFC75614F83}"/>
              </a:ext>
            </a:extLst>
          </p:cNvPr>
          <p:cNvSpPr txBox="1"/>
          <p:nvPr/>
        </p:nvSpPr>
        <p:spPr>
          <a:xfrm>
            <a:off x="7233726" y="4402429"/>
            <a:ext cx="4267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Nunc viverra imperdiet enim. Fusce est.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Vivamus</a:t>
            </a:r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purus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</a:rPr>
              <a:t>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</a:rPr>
              <a:t>lectus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 a </a:t>
            </a:r>
            <a:r>
              <a:rPr lang="en-US" altLang="zh-CN" sz="1400" dirty="0" err="1">
                <a:solidFill>
                  <a:srgbClr val="347193"/>
                </a:solidFill>
                <a:latin typeface="+mj-ea"/>
                <a:ea typeface="+mj-ea"/>
              </a:rPr>
              <a:t>tellus</a:t>
            </a:r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F3FD30D-C4B4-47F7-934C-28766F5BEC6F}"/>
              </a:ext>
            </a:extLst>
          </p:cNvPr>
          <p:cNvGrpSpPr/>
          <p:nvPr/>
        </p:nvGrpSpPr>
        <p:grpSpPr>
          <a:xfrm>
            <a:off x="7325756" y="6126083"/>
            <a:ext cx="812214" cy="102290"/>
            <a:chOff x="7325756" y="6126083"/>
            <a:chExt cx="812214" cy="102290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C3F62FB7-374F-4A96-9AB3-AA476D80A0EB}"/>
                </a:ext>
              </a:extLst>
            </p:cNvPr>
            <p:cNvSpPr/>
            <p:nvPr/>
          </p:nvSpPr>
          <p:spPr>
            <a:xfrm>
              <a:off x="7325756" y="6126083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FB9DCE08-D829-4EB9-B54D-921E847825B4}"/>
                </a:ext>
              </a:extLst>
            </p:cNvPr>
            <p:cNvSpPr/>
            <p:nvPr/>
          </p:nvSpPr>
          <p:spPr>
            <a:xfrm>
              <a:off x="8035680" y="6126083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E570DC80-C59F-4BB4-8E35-E2099E6831E4}"/>
                </a:ext>
              </a:extLst>
            </p:cNvPr>
            <p:cNvSpPr/>
            <p:nvPr/>
          </p:nvSpPr>
          <p:spPr>
            <a:xfrm>
              <a:off x="7503237" y="6126083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1DDE43BC-73DA-43B2-922A-B97460C4EA7A}"/>
                </a:ext>
              </a:extLst>
            </p:cNvPr>
            <p:cNvSpPr/>
            <p:nvPr/>
          </p:nvSpPr>
          <p:spPr>
            <a:xfrm>
              <a:off x="7680718" y="6126083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73736C21-3C66-4B9D-9455-E63A7D23E384}"/>
                </a:ext>
              </a:extLst>
            </p:cNvPr>
            <p:cNvSpPr/>
            <p:nvPr/>
          </p:nvSpPr>
          <p:spPr>
            <a:xfrm>
              <a:off x="7858199" y="6126083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50F6A721-EA56-450F-AC55-2492D4746876}"/>
              </a:ext>
            </a:extLst>
          </p:cNvPr>
          <p:cNvSpPr/>
          <p:nvPr/>
        </p:nvSpPr>
        <p:spPr>
          <a:xfrm>
            <a:off x="5610070" y="2347733"/>
            <a:ext cx="3803856" cy="578263"/>
          </a:xfrm>
          <a:custGeom>
            <a:avLst/>
            <a:gdLst/>
            <a:ahLst/>
            <a:cxnLst/>
            <a:rect l="l" t="t" r="r" b="b"/>
            <a:pathLst>
              <a:path w="3803856" h="578263">
                <a:moveTo>
                  <a:pt x="746998" y="337530"/>
                </a:moveTo>
                <a:cubicBezTo>
                  <a:pt x="730996" y="336752"/>
                  <a:pt x="711851" y="338034"/>
                  <a:pt x="689562" y="341376"/>
                </a:cubicBezTo>
                <a:cubicBezTo>
                  <a:pt x="683879" y="360204"/>
                  <a:pt x="678291" y="378364"/>
                  <a:pt x="672798" y="395859"/>
                </a:cubicBezTo>
                <a:cubicBezTo>
                  <a:pt x="667305" y="413353"/>
                  <a:pt x="661718" y="431514"/>
                  <a:pt x="656034" y="450342"/>
                </a:cubicBezTo>
                <a:cubicBezTo>
                  <a:pt x="699818" y="456216"/>
                  <a:pt x="734171" y="453231"/>
                  <a:pt x="759095" y="441388"/>
                </a:cubicBezTo>
                <a:cubicBezTo>
                  <a:pt x="784019" y="429545"/>
                  <a:pt x="799703" y="412464"/>
                  <a:pt x="806148" y="390144"/>
                </a:cubicBezTo>
                <a:cubicBezTo>
                  <a:pt x="811863" y="370538"/>
                  <a:pt x="805005" y="355838"/>
                  <a:pt x="785574" y="346043"/>
                </a:cubicBezTo>
                <a:cubicBezTo>
                  <a:pt x="775859" y="341146"/>
                  <a:pt x="763000" y="338308"/>
                  <a:pt x="746998" y="337530"/>
                </a:cubicBezTo>
                <a:close/>
                <a:moveTo>
                  <a:pt x="1310592" y="174403"/>
                </a:moveTo>
                <a:cubicBezTo>
                  <a:pt x="1288146" y="174793"/>
                  <a:pt x="1267930" y="181381"/>
                  <a:pt x="1249943" y="194165"/>
                </a:cubicBezTo>
                <a:cubicBezTo>
                  <a:pt x="1231956" y="206950"/>
                  <a:pt x="1216763" y="223589"/>
                  <a:pt x="1204364" y="244081"/>
                </a:cubicBezTo>
                <a:cubicBezTo>
                  <a:pt x="1191965" y="264573"/>
                  <a:pt x="1182924" y="286575"/>
                  <a:pt x="1177242" y="310088"/>
                </a:cubicBezTo>
                <a:cubicBezTo>
                  <a:pt x="1171494" y="331883"/>
                  <a:pt x="1170460" y="352747"/>
                  <a:pt x="1174138" y="372678"/>
                </a:cubicBezTo>
                <a:cubicBezTo>
                  <a:pt x="1177816" y="392610"/>
                  <a:pt x="1185643" y="408900"/>
                  <a:pt x="1197619" y="421548"/>
                </a:cubicBezTo>
                <a:cubicBezTo>
                  <a:pt x="1209594" y="434196"/>
                  <a:pt x="1225154" y="440492"/>
                  <a:pt x="1244298" y="440436"/>
                </a:cubicBezTo>
                <a:cubicBezTo>
                  <a:pt x="1274254" y="438181"/>
                  <a:pt x="1302163" y="423825"/>
                  <a:pt x="1328023" y="397368"/>
                </a:cubicBezTo>
                <a:cubicBezTo>
                  <a:pt x="1353883" y="370911"/>
                  <a:pt x="1371695" y="339022"/>
                  <a:pt x="1381458" y="301703"/>
                </a:cubicBezTo>
                <a:cubicBezTo>
                  <a:pt x="1389745" y="265718"/>
                  <a:pt x="1387840" y="235735"/>
                  <a:pt x="1375743" y="211755"/>
                </a:cubicBezTo>
                <a:cubicBezTo>
                  <a:pt x="1363647" y="187774"/>
                  <a:pt x="1341929" y="175324"/>
                  <a:pt x="1310592" y="174403"/>
                </a:cubicBezTo>
                <a:close/>
                <a:moveTo>
                  <a:pt x="333756" y="140970"/>
                </a:moveTo>
                <a:cubicBezTo>
                  <a:pt x="314388" y="173212"/>
                  <a:pt x="295783" y="206073"/>
                  <a:pt x="277939" y="239554"/>
                </a:cubicBezTo>
                <a:cubicBezTo>
                  <a:pt x="260096" y="273034"/>
                  <a:pt x="242633" y="305705"/>
                  <a:pt x="225552" y="337566"/>
                </a:cubicBezTo>
                <a:cubicBezTo>
                  <a:pt x="244777" y="336724"/>
                  <a:pt x="263668" y="336312"/>
                  <a:pt x="282225" y="336327"/>
                </a:cubicBezTo>
                <a:cubicBezTo>
                  <a:pt x="300782" y="336343"/>
                  <a:pt x="320244" y="337264"/>
                  <a:pt x="340609" y="339089"/>
                </a:cubicBezTo>
                <a:cubicBezTo>
                  <a:pt x="340894" y="307212"/>
                  <a:pt x="340323" y="274383"/>
                  <a:pt x="338895" y="240601"/>
                </a:cubicBezTo>
                <a:cubicBezTo>
                  <a:pt x="337468" y="206819"/>
                  <a:pt x="335755" y="173609"/>
                  <a:pt x="333756" y="140970"/>
                </a:cubicBezTo>
                <a:close/>
                <a:moveTo>
                  <a:pt x="818364" y="123349"/>
                </a:moveTo>
                <a:cubicBezTo>
                  <a:pt x="804648" y="123539"/>
                  <a:pt x="787622" y="126111"/>
                  <a:pt x="767286" y="131064"/>
                </a:cubicBezTo>
                <a:cubicBezTo>
                  <a:pt x="761206" y="148844"/>
                  <a:pt x="755269" y="166243"/>
                  <a:pt x="749475" y="183261"/>
                </a:cubicBezTo>
                <a:cubicBezTo>
                  <a:pt x="743680" y="200279"/>
                  <a:pt x="737933" y="217678"/>
                  <a:pt x="732234" y="235458"/>
                </a:cubicBezTo>
                <a:cubicBezTo>
                  <a:pt x="769509" y="237394"/>
                  <a:pt x="798782" y="232568"/>
                  <a:pt x="820055" y="220980"/>
                </a:cubicBezTo>
                <a:cubicBezTo>
                  <a:pt x="841327" y="209391"/>
                  <a:pt x="854980" y="193135"/>
                  <a:pt x="861012" y="172212"/>
                </a:cubicBezTo>
                <a:cubicBezTo>
                  <a:pt x="867585" y="153162"/>
                  <a:pt x="863775" y="139065"/>
                  <a:pt x="849582" y="129921"/>
                </a:cubicBezTo>
                <a:cubicBezTo>
                  <a:pt x="842486" y="125349"/>
                  <a:pt x="832080" y="123158"/>
                  <a:pt x="818364" y="123349"/>
                </a:cubicBezTo>
                <a:close/>
                <a:moveTo>
                  <a:pt x="2933938" y="15144"/>
                </a:moveTo>
                <a:cubicBezTo>
                  <a:pt x="2958718" y="15208"/>
                  <a:pt x="2984786" y="16224"/>
                  <a:pt x="3012138" y="18192"/>
                </a:cubicBezTo>
                <a:cubicBezTo>
                  <a:pt x="3014424" y="54975"/>
                  <a:pt x="3017091" y="94758"/>
                  <a:pt x="3020139" y="137541"/>
                </a:cubicBezTo>
                <a:cubicBezTo>
                  <a:pt x="3023187" y="180324"/>
                  <a:pt x="3026616" y="220297"/>
                  <a:pt x="3030426" y="257461"/>
                </a:cubicBezTo>
                <a:cubicBezTo>
                  <a:pt x="3053270" y="220535"/>
                  <a:pt x="3075971" y="181419"/>
                  <a:pt x="3098530" y="140112"/>
                </a:cubicBezTo>
                <a:cubicBezTo>
                  <a:pt x="3121088" y="98806"/>
                  <a:pt x="3143599" y="59690"/>
                  <a:pt x="3166062" y="22764"/>
                </a:cubicBezTo>
                <a:cubicBezTo>
                  <a:pt x="3195352" y="18653"/>
                  <a:pt x="3221164" y="16399"/>
                  <a:pt x="3243500" y="16002"/>
                </a:cubicBezTo>
                <a:cubicBezTo>
                  <a:pt x="3265836" y="15605"/>
                  <a:pt x="3291840" y="16589"/>
                  <a:pt x="3321510" y="18955"/>
                </a:cubicBezTo>
                <a:cubicBezTo>
                  <a:pt x="3310715" y="107077"/>
                  <a:pt x="3299920" y="198104"/>
                  <a:pt x="3289125" y="292036"/>
                </a:cubicBezTo>
                <a:cubicBezTo>
                  <a:pt x="3278330" y="385969"/>
                  <a:pt x="3268297" y="475281"/>
                  <a:pt x="3259026" y="559975"/>
                </a:cubicBezTo>
                <a:cubicBezTo>
                  <a:pt x="3235356" y="559292"/>
                  <a:pt x="3212592" y="559324"/>
                  <a:pt x="3190732" y="560070"/>
                </a:cubicBezTo>
                <a:cubicBezTo>
                  <a:pt x="3168872" y="560816"/>
                  <a:pt x="3145917" y="561800"/>
                  <a:pt x="3121866" y="563023"/>
                </a:cubicBezTo>
                <a:cubicBezTo>
                  <a:pt x="3123771" y="521747"/>
                  <a:pt x="3125866" y="476853"/>
                  <a:pt x="3128153" y="428339"/>
                </a:cubicBezTo>
                <a:cubicBezTo>
                  <a:pt x="3130438" y="379825"/>
                  <a:pt x="3132915" y="335312"/>
                  <a:pt x="3135582" y="294799"/>
                </a:cubicBezTo>
                <a:cubicBezTo>
                  <a:pt x="3111658" y="338598"/>
                  <a:pt x="3087497" y="383206"/>
                  <a:pt x="3063097" y="428625"/>
                </a:cubicBezTo>
                <a:cubicBezTo>
                  <a:pt x="3038697" y="474043"/>
                  <a:pt x="3013582" y="518080"/>
                  <a:pt x="2987754" y="560737"/>
                </a:cubicBezTo>
                <a:cubicBezTo>
                  <a:pt x="2969482" y="559578"/>
                  <a:pt x="2955163" y="559038"/>
                  <a:pt x="2944796" y="559117"/>
                </a:cubicBezTo>
                <a:cubicBezTo>
                  <a:pt x="2934430" y="559197"/>
                  <a:pt x="2921063" y="559990"/>
                  <a:pt x="2904696" y="561499"/>
                </a:cubicBezTo>
                <a:cubicBezTo>
                  <a:pt x="2900489" y="519255"/>
                  <a:pt x="2897282" y="474964"/>
                  <a:pt x="2895076" y="428625"/>
                </a:cubicBezTo>
                <a:cubicBezTo>
                  <a:pt x="2892869" y="382286"/>
                  <a:pt x="2891758" y="338185"/>
                  <a:pt x="2891742" y="296323"/>
                </a:cubicBezTo>
                <a:cubicBezTo>
                  <a:pt x="2868660" y="345329"/>
                  <a:pt x="2849102" y="391906"/>
                  <a:pt x="2833068" y="436054"/>
                </a:cubicBezTo>
                <a:cubicBezTo>
                  <a:pt x="2817034" y="480203"/>
                  <a:pt x="2801286" y="522779"/>
                  <a:pt x="2785824" y="563785"/>
                </a:cubicBezTo>
                <a:cubicBezTo>
                  <a:pt x="2761980" y="561229"/>
                  <a:pt x="2738612" y="560054"/>
                  <a:pt x="2715720" y="560260"/>
                </a:cubicBezTo>
                <a:cubicBezTo>
                  <a:pt x="2692828" y="560467"/>
                  <a:pt x="2669460" y="561387"/>
                  <a:pt x="2645616" y="563023"/>
                </a:cubicBezTo>
                <a:cubicBezTo>
                  <a:pt x="2679779" y="466296"/>
                  <a:pt x="2712990" y="373808"/>
                  <a:pt x="2745248" y="285559"/>
                </a:cubicBezTo>
                <a:cubicBezTo>
                  <a:pt x="2777506" y="197310"/>
                  <a:pt x="2814145" y="108442"/>
                  <a:pt x="2855166" y="18955"/>
                </a:cubicBezTo>
                <a:cubicBezTo>
                  <a:pt x="2882900" y="16351"/>
                  <a:pt x="2909157" y="15081"/>
                  <a:pt x="2933938" y="15144"/>
                </a:cubicBezTo>
                <a:close/>
                <a:moveTo>
                  <a:pt x="2036016" y="12382"/>
                </a:moveTo>
                <a:cubicBezTo>
                  <a:pt x="2062178" y="12605"/>
                  <a:pt x="2088340" y="14065"/>
                  <a:pt x="2114502" y="16764"/>
                </a:cubicBezTo>
                <a:cubicBezTo>
                  <a:pt x="2104554" y="54313"/>
                  <a:pt x="2093886" y="94953"/>
                  <a:pt x="2082498" y="138684"/>
                </a:cubicBezTo>
                <a:cubicBezTo>
                  <a:pt x="2071111" y="182414"/>
                  <a:pt x="2059257" y="226441"/>
                  <a:pt x="2046938" y="270764"/>
                </a:cubicBezTo>
                <a:cubicBezTo>
                  <a:pt x="2034619" y="315087"/>
                  <a:pt x="2022088" y="356912"/>
                  <a:pt x="2009346" y="396240"/>
                </a:cubicBezTo>
                <a:cubicBezTo>
                  <a:pt x="1992850" y="448321"/>
                  <a:pt x="1972756" y="487257"/>
                  <a:pt x="1949064" y="513048"/>
                </a:cubicBezTo>
                <a:cubicBezTo>
                  <a:pt x="1925371" y="538838"/>
                  <a:pt x="1896471" y="555828"/>
                  <a:pt x="1862365" y="564017"/>
                </a:cubicBezTo>
                <a:cubicBezTo>
                  <a:pt x="1828258" y="572206"/>
                  <a:pt x="1787336" y="575939"/>
                  <a:pt x="1739598" y="575215"/>
                </a:cubicBezTo>
                <a:cubicBezTo>
                  <a:pt x="1714786" y="575151"/>
                  <a:pt x="1692592" y="572803"/>
                  <a:pt x="1673019" y="568171"/>
                </a:cubicBezTo>
                <a:cubicBezTo>
                  <a:pt x="1653445" y="563539"/>
                  <a:pt x="1636776" y="557003"/>
                  <a:pt x="1623012" y="548564"/>
                </a:cubicBezTo>
                <a:cubicBezTo>
                  <a:pt x="1602453" y="534552"/>
                  <a:pt x="1589301" y="517310"/>
                  <a:pt x="1583558" y="496837"/>
                </a:cubicBezTo>
                <a:cubicBezTo>
                  <a:pt x="1577814" y="476364"/>
                  <a:pt x="1576347" y="454492"/>
                  <a:pt x="1579155" y="431222"/>
                </a:cubicBezTo>
                <a:cubicBezTo>
                  <a:pt x="1581963" y="407952"/>
                  <a:pt x="1585914" y="385115"/>
                  <a:pt x="1591008" y="362712"/>
                </a:cubicBezTo>
                <a:cubicBezTo>
                  <a:pt x="1599875" y="323384"/>
                  <a:pt x="1610082" y="283167"/>
                  <a:pt x="1621629" y="242062"/>
                </a:cubicBezTo>
                <a:cubicBezTo>
                  <a:pt x="1633177" y="200956"/>
                  <a:pt x="1644682" y="161755"/>
                  <a:pt x="1656145" y="124460"/>
                </a:cubicBezTo>
                <a:cubicBezTo>
                  <a:pt x="1667608" y="87164"/>
                  <a:pt x="1677646" y="54567"/>
                  <a:pt x="1686258" y="26670"/>
                </a:cubicBezTo>
                <a:cubicBezTo>
                  <a:pt x="1714675" y="24035"/>
                  <a:pt x="1742043" y="22637"/>
                  <a:pt x="1768364" y="22479"/>
                </a:cubicBezTo>
                <a:cubicBezTo>
                  <a:pt x="1794685" y="22320"/>
                  <a:pt x="1818624" y="23209"/>
                  <a:pt x="1840182" y="25146"/>
                </a:cubicBezTo>
                <a:cubicBezTo>
                  <a:pt x="1828230" y="60908"/>
                  <a:pt x="1815304" y="100974"/>
                  <a:pt x="1801405" y="145344"/>
                </a:cubicBezTo>
                <a:cubicBezTo>
                  <a:pt x="1787505" y="189714"/>
                  <a:pt x="1774241" y="234127"/>
                  <a:pt x="1761612" y="278581"/>
                </a:cubicBezTo>
                <a:cubicBezTo>
                  <a:pt x="1748982" y="323036"/>
                  <a:pt x="1738596" y="363272"/>
                  <a:pt x="1730454" y="399288"/>
                </a:cubicBezTo>
                <a:cubicBezTo>
                  <a:pt x="1726882" y="419433"/>
                  <a:pt x="1730216" y="431911"/>
                  <a:pt x="1740456" y="436721"/>
                </a:cubicBezTo>
                <a:cubicBezTo>
                  <a:pt x="1750695" y="441531"/>
                  <a:pt x="1761839" y="443531"/>
                  <a:pt x="1773888" y="442722"/>
                </a:cubicBezTo>
                <a:cubicBezTo>
                  <a:pt x="1794827" y="442515"/>
                  <a:pt x="1811052" y="438737"/>
                  <a:pt x="1822561" y="431387"/>
                </a:cubicBezTo>
                <a:cubicBezTo>
                  <a:pt x="1834070" y="424037"/>
                  <a:pt x="1843246" y="409781"/>
                  <a:pt x="1850088" y="388620"/>
                </a:cubicBezTo>
                <a:cubicBezTo>
                  <a:pt x="1861702" y="354302"/>
                  <a:pt x="1873696" y="314988"/>
                  <a:pt x="1886072" y="270679"/>
                </a:cubicBezTo>
                <a:cubicBezTo>
                  <a:pt x="1898447" y="226370"/>
                  <a:pt x="1910103" y="181807"/>
                  <a:pt x="1921039" y="136990"/>
                </a:cubicBezTo>
                <a:cubicBezTo>
                  <a:pt x="1931975" y="92174"/>
                  <a:pt x="1941091" y="51844"/>
                  <a:pt x="1948386" y="16002"/>
                </a:cubicBezTo>
                <a:cubicBezTo>
                  <a:pt x="1980644" y="13367"/>
                  <a:pt x="2009854" y="12160"/>
                  <a:pt x="2036016" y="12382"/>
                </a:cubicBezTo>
                <a:close/>
                <a:moveTo>
                  <a:pt x="3686988" y="9510"/>
                </a:moveTo>
                <a:cubicBezTo>
                  <a:pt x="3729514" y="9205"/>
                  <a:pt x="3768470" y="9591"/>
                  <a:pt x="3803856" y="10668"/>
                </a:cubicBezTo>
                <a:cubicBezTo>
                  <a:pt x="3793902" y="35560"/>
                  <a:pt x="3783901" y="60976"/>
                  <a:pt x="3773852" y="86916"/>
                </a:cubicBezTo>
                <a:cubicBezTo>
                  <a:pt x="3763804" y="112855"/>
                  <a:pt x="3753993" y="138461"/>
                  <a:pt x="3744420" y="163735"/>
                </a:cubicBezTo>
                <a:cubicBezTo>
                  <a:pt x="3727200" y="162983"/>
                  <a:pt x="3707030" y="162710"/>
                  <a:pt x="3683912" y="162915"/>
                </a:cubicBezTo>
                <a:cubicBezTo>
                  <a:pt x="3660793" y="163121"/>
                  <a:pt x="3637462" y="163747"/>
                  <a:pt x="3613920" y="164795"/>
                </a:cubicBezTo>
                <a:cubicBezTo>
                  <a:pt x="3590378" y="165842"/>
                  <a:pt x="3569362" y="167253"/>
                  <a:pt x="3550872" y="169027"/>
                </a:cubicBezTo>
                <a:cubicBezTo>
                  <a:pt x="3546284" y="182714"/>
                  <a:pt x="3541744" y="196734"/>
                  <a:pt x="3537251" y="211087"/>
                </a:cubicBezTo>
                <a:cubicBezTo>
                  <a:pt x="3532758" y="225440"/>
                  <a:pt x="3528409" y="239658"/>
                  <a:pt x="3524202" y="253742"/>
                </a:cubicBezTo>
                <a:cubicBezTo>
                  <a:pt x="3541639" y="251256"/>
                  <a:pt x="3561291" y="249558"/>
                  <a:pt x="3583158" y="248647"/>
                </a:cubicBezTo>
                <a:cubicBezTo>
                  <a:pt x="3605026" y="247736"/>
                  <a:pt x="3626597" y="247332"/>
                  <a:pt x="3647872" y="247433"/>
                </a:cubicBezTo>
                <a:cubicBezTo>
                  <a:pt x="3669146" y="247535"/>
                  <a:pt x="3687614" y="247861"/>
                  <a:pt x="3703272" y="248412"/>
                </a:cubicBezTo>
                <a:cubicBezTo>
                  <a:pt x="3698065" y="267413"/>
                  <a:pt x="3692858" y="285178"/>
                  <a:pt x="3687651" y="301704"/>
                </a:cubicBezTo>
                <a:cubicBezTo>
                  <a:pt x="3682444" y="318231"/>
                  <a:pt x="3676475" y="335995"/>
                  <a:pt x="3669744" y="354997"/>
                </a:cubicBezTo>
                <a:cubicBezTo>
                  <a:pt x="3654226" y="353991"/>
                  <a:pt x="3635562" y="353380"/>
                  <a:pt x="3613751" y="353164"/>
                </a:cubicBezTo>
                <a:cubicBezTo>
                  <a:pt x="3591940" y="352948"/>
                  <a:pt x="3570171" y="353070"/>
                  <a:pt x="3548445" y="353531"/>
                </a:cubicBezTo>
                <a:cubicBezTo>
                  <a:pt x="3526719" y="353991"/>
                  <a:pt x="3508224" y="354734"/>
                  <a:pt x="3492960" y="355759"/>
                </a:cubicBezTo>
                <a:cubicBezTo>
                  <a:pt x="3489134" y="369015"/>
                  <a:pt x="3485166" y="381985"/>
                  <a:pt x="3481054" y="394668"/>
                </a:cubicBezTo>
                <a:cubicBezTo>
                  <a:pt x="3476942" y="407352"/>
                  <a:pt x="3472783" y="420322"/>
                  <a:pt x="3468576" y="433578"/>
                </a:cubicBezTo>
                <a:cubicBezTo>
                  <a:pt x="3485542" y="433582"/>
                  <a:pt x="3505627" y="433234"/>
                  <a:pt x="3528830" y="432532"/>
                </a:cubicBezTo>
                <a:cubicBezTo>
                  <a:pt x="3552034" y="431831"/>
                  <a:pt x="3575618" y="430747"/>
                  <a:pt x="3599584" y="429283"/>
                </a:cubicBezTo>
                <a:cubicBezTo>
                  <a:pt x="3623549" y="427818"/>
                  <a:pt x="3645158" y="425944"/>
                  <a:pt x="3664410" y="423660"/>
                </a:cubicBezTo>
                <a:cubicBezTo>
                  <a:pt x="3655361" y="447131"/>
                  <a:pt x="3645836" y="470074"/>
                  <a:pt x="3635835" y="492491"/>
                </a:cubicBezTo>
                <a:cubicBezTo>
                  <a:pt x="3625834" y="514908"/>
                  <a:pt x="3614785" y="537656"/>
                  <a:pt x="3602688" y="560737"/>
                </a:cubicBezTo>
                <a:cubicBezTo>
                  <a:pt x="3568577" y="562703"/>
                  <a:pt x="3532575" y="563935"/>
                  <a:pt x="3494682" y="564434"/>
                </a:cubicBezTo>
                <a:cubicBezTo>
                  <a:pt x="3456788" y="564932"/>
                  <a:pt x="3420504" y="565092"/>
                  <a:pt x="3385828" y="564913"/>
                </a:cubicBezTo>
                <a:cubicBezTo>
                  <a:pt x="3351153" y="564735"/>
                  <a:pt x="3321585" y="564612"/>
                  <a:pt x="3297126" y="564547"/>
                </a:cubicBezTo>
                <a:cubicBezTo>
                  <a:pt x="3318637" y="475191"/>
                  <a:pt x="3340576" y="386377"/>
                  <a:pt x="3362944" y="298104"/>
                </a:cubicBezTo>
                <a:cubicBezTo>
                  <a:pt x="3385312" y="209832"/>
                  <a:pt x="3411632" y="118843"/>
                  <a:pt x="3441906" y="25137"/>
                </a:cubicBezTo>
                <a:cubicBezTo>
                  <a:pt x="3477546" y="19867"/>
                  <a:pt x="3516672" y="16022"/>
                  <a:pt x="3559282" y="13600"/>
                </a:cubicBezTo>
                <a:cubicBezTo>
                  <a:pt x="3601893" y="11179"/>
                  <a:pt x="3644462" y="9816"/>
                  <a:pt x="3686988" y="9510"/>
                </a:cubicBezTo>
                <a:close/>
                <a:moveTo>
                  <a:pt x="2477917" y="7012"/>
                </a:moveTo>
                <a:cubicBezTo>
                  <a:pt x="2512350" y="7600"/>
                  <a:pt x="2546532" y="8818"/>
                  <a:pt x="2580465" y="10668"/>
                </a:cubicBezTo>
                <a:cubicBezTo>
                  <a:pt x="2572353" y="37735"/>
                  <a:pt x="2564574" y="64516"/>
                  <a:pt x="2557129" y="91011"/>
                </a:cubicBezTo>
                <a:cubicBezTo>
                  <a:pt x="2549684" y="117507"/>
                  <a:pt x="2543238" y="143526"/>
                  <a:pt x="2537793" y="169070"/>
                </a:cubicBezTo>
                <a:cubicBezTo>
                  <a:pt x="2519775" y="168229"/>
                  <a:pt x="2500757" y="167626"/>
                  <a:pt x="2480739" y="167261"/>
                </a:cubicBezTo>
                <a:cubicBezTo>
                  <a:pt x="2460720" y="166896"/>
                  <a:pt x="2440368" y="167245"/>
                  <a:pt x="2419683" y="168308"/>
                </a:cubicBezTo>
                <a:cubicBezTo>
                  <a:pt x="2401347" y="231480"/>
                  <a:pt x="2382012" y="296980"/>
                  <a:pt x="2361676" y="364810"/>
                </a:cubicBezTo>
                <a:cubicBezTo>
                  <a:pt x="2341340" y="432639"/>
                  <a:pt x="2322576" y="497949"/>
                  <a:pt x="2305383" y="560740"/>
                </a:cubicBezTo>
                <a:cubicBezTo>
                  <a:pt x="2282174" y="558902"/>
                  <a:pt x="2257917" y="558204"/>
                  <a:pt x="2232612" y="558648"/>
                </a:cubicBezTo>
                <a:cubicBezTo>
                  <a:pt x="2207308" y="559092"/>
                  <a:pt x="2183050" y="560296"/>
                  <a:pt x="2159841" y="562261"/>
                </a:cubicBezTo>
                <a:cubicBezTo>
                  <a:pt x="2175367" y="501720"/>
                  <a:pt x="2190988" y="437424"/>
                  <a:pt x="2206704" y="369373"/>
                </a:cubicBezTo>
                <a:cubicBezTo>
                  <a:pt x="2222420" y="301322"/>
                  <a:pt x="2238803" y="234554"/>
                  <a:pt x="2255853" y="169070"/>
                </a:cubicBezTo>
                <a:cubicBezTo>
                  <a:pt x="2236549" y="168070"/>
                  <a:pt x="2216483" y="167975"/>
                  <a:pt x="2195655" y="168784"/>
                </a:cubicBezTo>
                <a:cubicBezTo>
                  <a:pt x="2174827" y="169593"/>
                  <a:pt x="2154761" y="170450"/>
                  <a:pt x="2135457" y="171355"/>
                </a:cubicBezTo>
                <a:cubicBezTo>
                  <a:pt x="2139521" y="146112"/>
                  <a:pt x="2144728" y="120442"/>
                  <a:pt x="2151078" y="94343"/>
                </a:cubicBezTo>
                <a:cubicBezTo>
                  <a:pt x="2157428" y="68244"/>
                  <a:pt x="2165683" y="42383"/>
                  <a:pt x="2175843" y="16761"/>
                </a:cubicBezTo>
                <a:cubicBezTo>
                  <a:pt x="2237994" y="11698"/>
                  <a:pt x="2304002" y="8492"/>
                  <a:pt x="2373868" y="7143"/>
                </a:cubicBezTo>
                <a:cubicBezTo>
                  <a:pt x="2408801" y="6469"/>
                  <a:pt x="2443484" y="6425"/>
                  <a:pt x="2477917" y="7012"/>
                </a:cubicBezTo>
                <a:close/>
                <a:moveTo>
                  <a:pt x="359726" y="6286"/>
                </a:moveTo>
                <a:cubicBezTo>
                  <a:pt x="392903" y="5334"/>
                  <a:pt x="426124" y="5524"/>
                  <a:pt x="459391" y="6858"/>
                </a:cubicBezTo>
                <a:cubicBezTo>
                  <a:pt x="460486" y="99869"/>
                  <a:pt x="461343" y="193302"/>
                  <a:pt x="461963" y="287154"/>
                </a:cubicBezTo>
                <a:cubicBezTo>
                  <a:pt x="462582" y="381007"/>
                  <a:pt x="460963" y="472709"/>
                  <a:pt x="457107" y="562261"/>
                </a:cubicBezTo>
                <a:cubicBezTo>
                  <a:pt x="434040" y="561356"/>
                  <a:pt x="410307" y="560879"/>
                  <a:pt x="385907" y="560832"/>
                </a:cubicBezTo>
                <a:cubicBezTo>
                  <a:pt x="361508" y="560784"/>
                  <a:pt x="337774" y="562022"/>
                  <a:pt x="314706" y="564547"/>
                </a:cubicBezTo>
                <a:cubicBezTo>
                  <a:pt x="315817" y="548846"/>
                  <a:pt x="316643" y="532813"/>
                  <a:pt x="317182" y="516446"/>
                </a:cubicBezTo>
                <a:cubicBezTo>
                  <a:pt x="317722" y="500079"/>
                  <a:pt x="318167" y="483856"/>
                  <a:pt x="318516" y="467776"/>
                </a:cubicBezTo>
                <a:cubicBezTo>
                  <a:pt x="297069" y="468427"/>
                  <a:pt x="275384" y="469029"/>
                  <a:pt x="253460" y="469585"/>
                </a:cubicBezTo>
                <a:cubicBezTo>
                  <a:pt x="231537" y="470140"/>
                  <a:pt x="207756" y="471314"/>
                  <a:pt x="182118" y="473106"/>
                </a:cubicBezTo>
                <a:cubicBezTo>
                  <a:pt x="174958" y="486870"/>
                  <a:pt x="167751" y="500872"/>
                  <a:pt x="160496" y="515112"/>
                </a:cubicBezTo>
                <a:cubicBezTo>
                  <a:pt x="153241" y="529352"/>
                  <a:pt x="145463" y="543544"/>
                  <a:pt x="137160" y="557689"/>
                </a:cubicBezTo>
                <a:cubicBezTo>
                  <a:pt x="113109" y="555784"/>
                  <a:pt x="89583" y="554831"/>
                  <a:pt x="66580" y="554831"/>
                </a:cubicBezTo>
                <a:cubicBezTo>
                  <a:pt x="43577" y="554831"/>
                  <a:pt x="21384" y="555784"/>
                  <a:pt x="0" y="557689"/>
                </a:cubicBezTo>
                <a:cubicBezTo>
                  <a:pt x="40005" y="469090"/>
                  <a:pt x="81343" y="378722"/>
                  <a:pt x="124015" y="286583"/>
                </a:cubicBezTo>
                <a:cubicBezTo>
                  <a:pt x="166687" y="194445"/>
                  <a:pt x="210693" y="104251"/>
                  <a:pt x="256032" y="16002"/>
                </a:cubicBezTo>
                <a:cubicBezTo>
                  <a:pt x="291985" y="10477"/>
                  <a:pt x="326550" y="7239"/>
                  <a:pt x="359726" y="6286"/>
                </a:cubicBezTo>
                <a:close/>
                <a:moveTo>
                  <a:pt x="819102" y="762"/>
                </a:moveTo>
                <a:cubicBezTo>
                  <a:pt x="834136" y="666"/>
                  <a:pt x="849598" y="1238"/>
                  <a:pt x="865489" y="2476"/>
                </a:cubicBezTo>
                <a:cubicBezTo>
                  <a:pt x="881380" y="3714"/>
                  <a:pt x="896652" y="6191"/>
                  <a:pt x="911304" y="9906"/>
                </a:cubicBezTo>
                <a:cubicBezTo>
                  <a:pt x="942372" y="17748"/>
                  <a:pt x="967486" y="32543"/>
                  <a:pt x="986647" y="54292"/>
                </a:cubicBezTo>
                <a:cubicBezTo>
                  <a:pt x="1005808" y="76041"/>
                  <a:pt x="1013206" y="105695"/>
                  <a:pt x="1008840" y="143256"/>
                </a:cubicBezTo>
                <a:cubicBezTo>
                  <a:pt x="1003792" y="174228"/>
                  <a:pt x="987980" y="202962"/>
                  <a:pt x="961406" y="229457"/>
                </a:cubicBezTo>
                <a:cubicBezTo>
                  <a:pt x="934831" y="255952"/>
                  <a:pt x="902637" y="274971"/>
                  <a:pt x="864822" y="286512"/>
                </a:cubicBezTo>
                <a:cubicBezTo>
                  <a:pt x="885288" y="289052"/>
                  <a:pt x="904131" y="295148"/>
                  <a:pt x="921351" y="304800"/>
                </a:cubicBezTo>
                <a:cubicBezTo>
                  <a:pt x="938572" y="314452"/>
                  <a:pt x="951770" y="327660"/>
                  <a:pt x="960947" y="344424"/>
                </a:cubicBezTo>
                <a:cubicBezTo>
                  <a:pt x="970124" y="361188"/>
                  <a:pt x="972880" y="381508"/>
                  <a:pt x="969216" y="405384"/>
                </a:cubicBezTo>
                <a:cubicBezTo>
                  <a:pt x="963612" y="437499"/>
                  <a:pt x="950246" y="465280"/>
                  <a:pt x="929116" y="488727"/>
                </a:cubicBezTo>
                <a:cubicBezTo>
                  <a:pt x="907986" y="512175"/>
                  <a:pt x="880713" y="530622"/>
                  <a:pt x="847296" y="544068"/>
                </a:cubicBezTo>
                <a:cubicBezTo>
                  <a:pt x="818531" y="554863"/>
                  <a:pt x="788241" y="562229"/>
                  <a:pt x="756428" y="566166"/>
                </a:cubicBezTo>
                <a:cubicBezTo>
                  <a:pt x="724614" y="570103"/>
                  <a:pt x="696992" y="572135"/>
                  <a:pt x="673560" y="572262"/>
                </a:cubicBezTo>
                <a:cubicBezTo>
                  <a:pt x="632968" y="572659"/>
                  <a:pt x="598329" y="570531"/>
                  <a:pt x="569643" y="565880"/>
                </a:cubicBezTo>
                <a:cubicBezTo>
                  <a:pt x="540956" y="561229"/>
                  <a:pt x="517176" y="556244"/>
                  <a:pt x="498300" y="550926"/>
                </a:cubicBezTo>
                <a:cubicBezTo>
                  <a:pt x="522557" y="462931"/>
                  <a:pt x="547005" y="376412"/>
                  <a:pt x="571643" y="291370"/>
                </a:cubicBezTo>
                <a:cubicBezTo>
                  <a:pt x="596281" y="206327"/>
                  <a:pt x="624157" y="118094"/>
                  <a:pt x="655272" y="26670"/>
                </a:cubicBezTo>
                <a:cubicBezTo>
                  <a:pt x="679577" y="19685"/>
                  <a:pt x="706406" y="13843"/>
                  <a:pt x="735758" y="9144"/>
                </a:cubicBezTo>
                <a:cubicBezTo>
                  <a:pt x="765111" y="4445"/>
                  <a:pt x="792893" y="1651"/>
                  <a:pt x="819102" y="762"/>
                </a:cubicBezTo>
                <a:close/>
                <a:moveTo>
                  <a:pt x="1351740" y="0"/>
                </a:moveTo>
                <a:cubicBezTo>
                  <a:pt x="1404676" y="8"/>
                  <a:pt x="1447479" y="12091"/>
                  <a:pt x="1480152" y="36249"/>
                </a:cubicBezTo>
                <a:cubicBezTo>
                  <a:pt x="1512823" y="60406"/>
                  <a:pt x="1534743" y="93539"/>
                  <a:pt x="1545909" y="135647"/>
                </a:cubicBezTo>
                <a:cubicBezTo>
                  <a:pt x="1557076" y="177754"/>
                  <a:pt x="1556869" y="225738"/>
                  <a:pt x="1545288" y="279597"/>
                </a:cubicBezTo>
                <a:cubicBezTo>
                  <a:pt x="1532094" y="339432"/>
                  <a:pt x="1509968" y="391665"/>
                  <a:pt x="1478910" y="436297"/>
                </a:cubicBezTo>
                <a:cubicBezTo>
                  <a:pt x="1447851" y="480928"/>
                  <a:pt x="1409299" y="515650"/>
                  <a:pt x="1363255" y="540465"/>
                </a:cubicBezTo>
                <a:cubicBezTo>
                  <a:pt x="1317210" y="565279"/>
                  <a:pt x="1265112" y="577878"/>
                  <a:pt x="1206960" y="578263"/>
                </a:cubicBezTo>
                <a:cubicBezTo>
                  <a:pt x="1158112" y="577615"/>
                  <a:pt x="1118479" y="564696"/>
                  <a:pt x="1088060" y="539506"/>
                </a:cubicBezTo>
                <a:cubicBezTo>
                  <a:pt x="1057641" y="514317"/>
                  <a:pt x="1036917" y="480743"/>
                  <a:pt x="1025886" y="438784"/>
                </a:cubicBezTo>
                <a:cubicBezTo>
                  <a:pt x="1014856" y="396826"/>
                  <a:pt x="1014000" y="350370"/>
                  <a:pt x="1023318" y="299416"/>
                </a:cubicBezTo>
                <a:cubicBezTo>
                  <a:pt x="1036023" y="234334"/>
                  <a:pt x="1058366" y="179671"/>
                  <a:pt x="1090346" y="135426"/>
                </a:cubicBezTo>
                <a:cubicBezTo>
                  <a:pt x="1122327" y="91182"/>
                  <a:pt x="1160869" y="57691"/>
                  <a:pt x="1205972" y="34953"/>
                </a:cubicBezTo>
                <a:cubicBezTo>
                  <a:pt x="1251076" y="12214"/>
                  <a:pt x="1299666" y="563"/>
                  <a:pt x="1351740" y="0"/>
                </a:cubicBezTo>
                <a:close/>
              </a:path>
            </a:pathLst>
          </a:custGeom>
          <a:solidFill>
            <a:srgbClr val="195F89"/>
          </a:solidFill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916733C4-ECD4-4B51-BF24-5D1AFADC8569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5030378D-88A9-4469-8B11-B368286DCBA4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9496E361-0F79-488E-AAEF-F30D46FEC33C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97223DE3-0DE5-4984-A45F-A31738AE8EEA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BD998EA2-7F2A-4D29-9A4B-EB4D7AC3FE64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DD5471D7-A09E-44FD-A7F1-D7B15D958605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195F89">
                      <a:alpha val="0"/>
                    </a:srgbClr>
                  </a:gs>
                  <a:gs pos="100000">
                    <a:srgbClr val="195F89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786307A2-9C9D-4121-9B6D-2BD63BC4771A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EBD0311B-FA4D-4998-81AA-50C696709341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C773243F-FEB2-4F34-9761-EE06F34F36D2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DC2BE11-505C-4E6D-BE12-BBEA91800562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77E392B9-5DD7-441B-A57E-6002712B59C3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B48808A0-1505-4182-A4B9-6B04C397B252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49E69389-AD25-41C5-AFB5-0473DA5AF5CC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96A8B21-2754-4D0E-A8A4-06B16260C2A4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744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CE277F29-839F-4E22-9CFB-29ED2A0E1BF7}"/>
              </a:ext>
            </a:extLst>
          </p:cNvPr>
          <p:cNvSpPr/>
          <p:nvPr/>
        </p:nvSpPr>
        <p:spPr>
          <a:xfrm flipH="1">
            <a:off x="-6035345" y="-2705475"/>
            <a:ext cx="12268950" cy="12268950"/>
          </a:xfrm>
          <a:prstGeom prst="ellipse">
            <a:avLst/>
          </a:prstGeom>
          <a:noFill/>
          <a:ln w="82550">
            <a:solidFill>
              <a:srgbClr val="195F89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7C1BB97E-5FBB-46F7-8F04-56021EB85B8D}"/>
              </a:ext>
            </a:extLst>
          </p:cNvPr>
          <p:cNvSpPr/>
          <p:nvPr/>
        </p:nvSpPr>
        <p:spPr>
          <a:xfrm flipH="1">
            <a:off x="-3815604" y="-485734"/>
            <a:ext cx="7829468" cy="7829468"/>
          </a:xfrm>
          <a:prstGeom prst="ellipse">
            <a:avLst/>
          </a:prstGeom>
          <a:noFill/>
          <a:ln w="82550">
            <a:solidFill>
              <a:srgbClr val="195F89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公众号：陈西设计之家" descr="图片包含 人员, 男士, 墙壁, 建筑物&#10;&#10;描述已自动生成">
            <a:extLst>
              <a:ext uri="{FF2B5EF4-FFF2-40B4-BE49-F238E27FC236}">
                <a16:creationId xmlns="" xmlns:a16="http://schemas.microsoft.com/office/drawing/2014/main" id="{1576E669-BA90-40C4-9249-F9619F935C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2634" y="1776046"/>
            <a:ext cx="3305908" cy="3305908"/>
          </a:xfrm>
          <a:custGeom>
            <a:avLst/>
            <a:gdLst>
              <a:gd name="connsiteX0" fmla="*/ 1652954 w 3305908"/>
              <a:gd name="connsiteY0" fmla="*/ 0 h 3305908"/>
              <a:gd name="connsiteX1" fmla="*/ 3305908 w 3305908"/>
              <a:gd name="connsiteY1" fmla="*/ 1652954 h 3305908"/>
              <a:gd name="connsiteX2" fmla="*/ 1652954 w 3305908"/>
              <a:gd name="connsiteY2" fmla="*/ 3305908 h 3305908"/>
              <a:gd name="connsiteX3" fmla="*/ 0 w 3305908"/>
              <a:gd name="connsiteY3" fmla="*/ 1652954 h 3305908"/>
              <a:gd name="connsiteX4" fmla="*/ 1652954 w 3305908"/>
              <a:gd name="connsiteY4" fmla="*/ 0 h 330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5908" h="3305908">
                <a:moveTo>
                  <a:pt x="1652954" y="0"/>
                </a:moveTo>
                <a:cubicBezTo>
                  <a:pt x="2565855" y="0"/>
                  <a:pt x="3305908" y="740053"/>
                  <a:pt x="3305908" y="1652954"/>
                </a:cubicBezTo>
                <a:cubicBezTo>
                  <a:pt x="3305908" y="2565855"/>
                  <a:pt x="2565855" y="3305908"/>
                  <a:pt x="1652954" y="3305908"/>
                </a:cubicBezTo>
                <a:cubicBezTo>
                  <a:pt x="740053" y="3305908"/>
                  <a:pt x="0" y="2565855"/>
                  <a:pt x="0" y="1652954"/>
                </a:cubicBezTo>
                <a:cubicBezTo>
                  <a:pt x="0" y="740053"/>
                  <a:pt x="740053" y="0"/>
                  <a:pt x="1652954" y="0"/>
                </a:cubicBezTo>
                <a:close/>
              </a:path>
            </a:pathLst>
          </a:custGeom>
        </p:spPr>
      </p:pic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EAEBF858-2DBF-4D59-B37D-56CC7DAA70A9}"/>
              </a:ext>
            </a:extLst>
          </p:cNvPr>
          <p:cNvCxnSpPr/>
          <p:nvPr/>
        </p:nvCxnSpPr>
        <p:spPr>
          <a:xfrm>
            <a:off x="312420" y="6418531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0F5924D-2ECE-4BC9-A3C5-4DA378AD5438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7CF2AAE2-B1DD-4447-9981-40381CA3C2DE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E3A40784-FDC1-41C2-9586-FE400A057C5B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B3CC77A1-5A60-4CAD-883B-D3BBF0F80818}"/>
              </a:ext>
            </a:extLst>
          </p:cNvPr>
          <p:cNvCxnSpPr/>
          <p:nvPr/>
        </p:nvCxnSpPr>
        <p:spPr>
          <a:xfrm>
            <a:off x="312420" y="6341012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5795F51-6BF3-4A79-9B2C-98624FFDB715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84C18682-170C-4E65-826E-2183FB2FB48A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CB7F7343-8888-44B2-9329-234601415027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9B53AB20-1868-440A-A66C-0029D2572F7E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6D5E6E2-2828-4D57-85D1-E3D34619E4B9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AD77EF03-0ED5-4D0D-A448-4AF4163AD259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2C611F2B-69A0-4FFB-BC72-B7183247D793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2FC88595-5052-4097-8FAD-BD8235D17AB5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5A6C210F-FD87-4422-A44C-27EF25619BFF}"/>
              </a:ext>
            </a:extLst>
          </p:cNvPr>
          <p:cNvSpPr/>
          <p:nvPr/>
        </p:nvSpPr>
        <p:spPr>
          <a:xfrm>
            <a:off x="1451562" y="4054610"/>
            <a:ext cx="1257399" cy="1257399"/>
          </a:xfrm>
          <a:prstGeom prst="ellipse">
            <a:avLst/>
          </a:prstGeom>
          <a:solidFill>
            <a:srgbClr val="195F8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9C14B72-84DD-4F69-B3AD-6C1E650C846D}"/>
              </a:ext>
            </a:extLst>
          </p:cNvPr>
          <p:cNvSpPr txBox="1"/>
          <p:nvPr/>
        </p:nvSpPr>
        <p:spPr>
          <a:xfrm>
            <a:off x="1146811" y="4390921"/>
            <a:ext cx="186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spc="300" dirty="0">
                <a:solidFill>
                  <a:schemeClr val="bg1"/>
                </a:solidFill>
                <a:latin typeface="Impact" panose="020B0806030902050204" pitchFamily="34" charset="0"/>
              </a:rPr>
              <a:t>2020</a:t>
            </a:r>
            <a:endParaRPr lang="zh-CN" altLang="en-US" sz="3200" i="1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8C88A108-ADF8-4176-AE49-F150D87C7220}"/>
              </a:ext>
            </a:extLst>
          </p:cNvPr>
          <p:cNvGrpSpPr/>
          <p:nvPr/>
        </p:nvGrpSpPr>
        <p:grpSpPr>
          <a:xfrm>
            <a:off x="5142105" y="1330513"/>
            <a:ext cx="1866900" cy="989538"/>
            <a:chOff x="4909876" y="1462027"/>
            <a:chExt cx="1866900" cy="989538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BC714B67-DBBC-47EC-86F7-7E0B1858B627}"/>
                </a:ext>
              </a:extLst>
            </p:cNvPr>
            <p:cNvSpPr/>
            <p:nvPr/>
          </p:nvSpPr>
          <p:spPr>
            <a:xfrm>
              <a:off x="5396182" y="1462027"/>
              <a:ext cx="989538" cy="989538"/>
            </a:xfrm>
            <a:prstGeom prst="ellipse">
              <a:avLst/>
            </a:prstGeom>
            <a:solidFill>
              <a:srgbClr val="195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B2B7EC52-3D1B-4CAD-9B41-0CB7326F8628}"/>
                </a:ext>
              </a:extLst>
            </p:cNvPr>
            <p:cNvSpPr txBox="1"/>
            <p:nvPr/>
          </p:nvSpPr>
          <p:spPr>
            <a:xfrm>
              <a:off x="4909876" y="1664407"/>
              <a:ext cx="1866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i="1" spc="3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i="1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331C3201-E6F7-4C09-81C2-30DBB2A25F49}"/>
              </a:ext>
            </a:extLst>
          </p:cNvPr>
          <p:cNvGrpSpPr/>
          <p:nvPr/>
        </p:nvGrpSpPr>
        <p:grpSpPr>
          <a:xfrm>
            <a:off x="7009005" y="1083755"/>
            <a:ext cx="4121063" cy="1316713"/>
            <a:chOff x="7616467" y="884084"/>
            <a:chExt cx="4121063" cy="1316713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8914968A-F95C-4432-AE59-AB1A06409D4F}"/>
                </a:ext>
              </a:extLst>
            </p:cNvPr>
            <p:cNvSpPr txBox="1"/>
            <p:nvPr/>
          </p:nvSpPr>
          <p:spPr>
            <a:xfrm>
              <a:off x="7616467" y="884084"/>
              <a:ext cx="27863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95F89"/>
                  </a:solidFill>
                  <a:latin typeface="Impact" panose="020B0806030902050204" pitchFamily="34" charset="0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反正很帅啦</a:t>
              </a:r>
              <a:endParaRPr lang="zh-CN" altLang="en-US" sz="3200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A8673177-83D3-40DB-824A-E5E730D7CAE6}"/>
                </a:ext>
              </a:extLst>
            </p:cNvPr>
            <p:cNvSpPr txBox="1"/>
            <p:nvPr/>
          </p:nvSpPr>
          <p:spPr>
            <a:xfrm>
              <a:off x="7616467" y="1462133"/>
              <a:ext cx="41210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47193"/>
                  </a:solidFill>
                  <a:latin typeface="+mj-ea"/>
                  <a:ea typeface="+mj-ea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51E234CA-5034-419E-A859-D0043E320D01}"/>
              </a:ext>
            </a:extLst>
          </p:cNvPr>
          <p:cNvGrpSpPr/>
          <p:nvPr/>
        </p:nvGrpSpPr>
        <p:grpSpPr>
          <a:xfrm>
            <a:off x="5142105" y="3102848"/>
            <a:ext cx="1866900" cy="989538"/>
            <a:chOff x="4909876" y="1462027"/>
            <a:chExt cx="1866900" cy="989538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E5D28A59-9B5B-4B7A-B05C-F5D92E4BFCFD}"/>
                </a:ext>
              </a:extLst>
            </p:cNvPr>
            <p:cNvSpPr/>
            <p:nvPr/>
          </p:nvSpPr>
          <p:spPr>
            <a:xfrm>
              <a:off x="5396182" y="1462027"/>
              <a:ext cx="989538" cy="989538"/>
            </a:xfrm>
            <a:prstGeom prst="ellipse">
              <a:avLst/>
            </a:prstGeom>
            <a:solidFill>
              <a:srgbClr val="195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92CF17BA-1201-4033-98FB-DD69D53EAE9A}"/>
                </a:ext>
              </a:extLst>
            </p:cNvPr>
            <p:cNvSpPr txBox="1"/>
            <p:nvPr/>
          </p:nvSpPr>
          <p:spPr>
            <a:xfrm>
              <a:off x="4909876" y="1664407"/>
              <a:ext cx="1866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i="1" spc="3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i="1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28C7D66-A17E-4BE1-9BBF-D4170984E3AF}"/>
              </a:ext>
            </a:extLst>
          </p:cNvPr>
          <p:cNvGrpSpPr/>
          <p:nvPr/>
        </p:nvGrpSpPr>
        <p:grpSpPr>
          <a:xfrm>
            <a:off x="7009005" y="2856090"/>
            <a:ext cx="4121063" cy="1316713"/>
            <a:chOff x="7616467" y="884084"/>
            <a:chExt cx="4121063" cy="1316713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67D8BA7F-FF01-45BF-AF6A-FB931F0B5465}"/>
                </a:ext>
              </a:extLst>
            </p:cNvPr>
            <p:cNvSpPr txBox="1"/>
            <p:nvPr/>
          </p:nvSpPr>
          <p:spPr>
            <a:xfrm>
              <a:off x="7616467" y="884084"/>
              <a:ext cx="27863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95F89"/>
                  </a:solidFill>
                  <a:latin typeface="Impact" panose="020B0806030902050204" pitchFamily="34" charset="0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反正也很帅啦</a:t>
              </a:r>
              <a:endParaRPr lang="zh-CN" altLang="en-US" sz="3200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5639E84E-8C69-4AB1-8C86-5ECD3954341D}"/>
                </a:ext>
              </a:extLst>
            </p:cNvPr>
            <p:cNvSpPr txBox="1"/>
            <p:nvPr/>
          </p:nvSpPr>
          <p:spPr>
            <a:xfrm>
              <a:off x="7616467" y="1462133"/>
              <a:ext cx="41210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47193"/>
                  </a:solidFill>
                  <a:latin typeface="+mj-ea"/>
                  <a:ea typeface="+mj-ea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D7A4EADB-9CE3-4B5F-92C6-B8C8913E32AB}"/>
              </a:ext>
            </a:extLst>
          </p:cNvPr>
          <p:cNvGrpSpPr/>
          <p:nvPr/>
        </p:nvGrpSpPr>
        <p:grpSpPr>
          <a:xfrm>
            <a:off x="5142105" y="4701427"/>
            <a:ext cx="1866900" cy="989538"/>
            <a:chOff x="4909876" y="1462027"/>
            <a:chExt cx="1866900" cy="989538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AA978960-876C-4DB2-B3F8-EDD40F3C2041}"/>
                </a:ext>
              </a:extLst>
            </p:cNvPr>
            <p:cNvSpPr/>
            <p:nvPr/>
          </p:nvSpPr>
          <p:spPr>
            <a:xfrm>
              <a:off x="5396182" y="1462027"/>
              <a:ext cx="989538" cy="989538"/>
            </a:xfrm>
            <a:prstGeom prst="ellipse">
              <a:avLst/>
            </a:prstGeom>
            <a:solidFill>
              <a:srgbClr val="195F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0E40245A-8AC5-4964-B541-E3E3349B9035}"/>
                </a:ext>
              </a:extLst>
            </p:cNvPr>
            <p:cNvSpPr txBox="1"/>
            <p:nvPr/>
          </p:nvSpPr>
          <p:spPr>
            <a:xfrm>
              <a:off x="4909876" y="1664407"/>
              <a:ext cx="1866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i="1" spc="3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i="1" spc="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EAB82664-97E9-45E8-8BC2-8F5D0FC5232A}"/>
              </a:ext>
            </a:extLst>
          </p:cNvPr>
          <p:cNvGrpSpPr/>
          <p:nvPr/>
        </p:nvGrpSpPr>
        <p:grpSpPr>
          <a:xfrm>
            <a:off x="7009004" y="4454669"/>
            <a:ext cx="4121064" cy="1316713"/>
            <a:chOff x="7616466" y="884084"/>
            <a:chExt cx="4121064" cy="1316713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066390BD-C92A-407B-972F-F3EBA2684296}"/>
                </a:ext>
              </a:extLst>
            </p:cNvPr>
            <p:cNvSpPr txBox="1"/>
            <p:nvPr/>
          </p:nvSpPr>
          <p:spPr>
            <a:xfrm>
              <a:off x="7616466" y="884084"/>
              <a:ext cx="31027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95F89"/>
                  </a:solidFill>
                  <a:latin typeface="Impact" panose="020B0806030902050204" pitchFamily="34" charset="0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反正就是很帅啦</a:t>
              </a:r>
              <a:endParaRPr lang="zh-CN" altLang="en-US" sz="3200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38B95D9F-2BCE-4A6F-BF49-0F86A26D3B69}"/>
                </a:ext>
              </a:extLst>
            </p:cNvPr>
            <p:cNvSpPr txBox="1"/>
            <p:nvPr/>
          </p:nvSpPr>
          <p:spPr>
            <a:xfrm>
              <a:off x="7616467" y="1462133"/>
              <a:ext cx="41210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347193"/>
                  </a:solidFill>
                  <a:latin typeface="+mj-ea"/>
                  <a:ea typeface="+mj-ea"/>
                </a:rPr>
                <a:t>Lorem ipsum dolor sit amet, consectetuer adipiscing elit. Maecenas porttitor congue massa. Fusce posuere,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07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公众号：陈西设计之家" descr="图片包含 天空, 户外, 建筑物, 桥&#10;&#10;描述已自动生成">
            <a:extLst>
              <a:ext uri="{FF2B5EF4-FFF2-40B4-BE49-F238E27FC236}">
                <a16:creationId xmlns="" xmlns:a16="http://schemas.microsoft.com/office/drawing/2014/main" id="{7AF26129-E817-4F57-8852-11FBCB38CD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3388" y="1288944"/>
            <a:ext cx="4280112" cy="4280112"/>
          </a:xfrm>
          <a:custGeom>
            <a:avLst/>
            <a:gdLst>
              <a:gd name="connsiteX0" fmla="*/ 2140056 w 4280112"/>
              <a:gd name="connsiteY0" fmla="*/ 0 h 4280112"/>
              <a:gd name="connsiteX1" fmla="*/ 4280112 w 4280112"/>
              <a:gd name="connsiteY1" fmla="*/ 2140056 h 4280112"/>
              <a:gd name="connsiteX2" fmla="*/ 2140056 w 4280112"/>
              <a:gd name="connsiteY2" fmla="*/ 4280112 h 4280112"/>
              <a:gd name="connsiteX3" fmla="*/ 0 w 4280112"/>
              <a:gd name="connsiteY3" fmla="*/ 2140056 h 4280112"/>
              <a:gd name="connsiteX4" fmla="*/ 2140056 w 4280112"/>
              <a:gd name="connsiteY4" fmla="*/ 0 h 4280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0112" h="4280112">
                <a:moveTo>
                  <a:pt x="2140056" y="0"/>
                </a:moveTo>
                <a:cubicBezTo>
                  <a:pt x="3321976" y="0"/>
                  <a:pt x="4280112" y="958136"/>
                  <a:pt x="4280112" y="2140056"/>
                </a:cubicBezTo>
                <a:cubicBezTo>
                  <a:pt x="4280112" y="3321976"/>
                  <a:pt x="3321976" y="4280112"/>
                  <a:pt x="2140056" y="4280112"/>
                </a:cubicBezTo>
                <a:cubicBezTo>
                  <a:pt x="958136" y="4280112"/>
                  <a:pt x="0" y="3321976"/>
                  <a:pt x="0" y="2140056"/>
                </a:cubicBezTo>
                <a:cubicBezTo>
                  <a:pt x="0" y="958136"/>
                  <a:pt x="958136" y="0"/>
                  <a:pt x="2140056" y="0"/>
                </a:cubicBezTo>
                <a:close/>
              </a:path>
            </a:pathLst>
          </a:custGeom>
        </p:spPr>
      </p:pic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923FBE3-700E-4416-9B73-9BD1E9F4A02F}"/>
              </a:ext>
            </a:extLst>
          </p:cNvPr>
          <p:cNvCxnSpPr/>
          <p:nvPr/>
        </p:nvCxnSpPr>
        <p:spPr>
          <a:xfrm>
            <a:off x="312420" y="6418531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DD008A73-8501-4BC5-963F-1FF32A8851DD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4EA22838-DE90-46FE-AA15-4800075FC9F5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FB7B36E2-B3F9-4AC3-8B49-235159F92143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D564E2EE-174C-4BCC-A005-61DB234A0076}"/>
              </a:ext>
            </a:extLst>
          </p:cNvPr>
          <p:cNvCxnSpPr/>
          <p:nvPr/>
        </p:nvCxnSpPr>
        <p:spPr>
          <a:xfrm>
            <a:off x="312420" y="6341012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456DAE2-B808-49C1-9DEE-3FA071A56284}"/>
              </a:ext>
            </a:extLst>
          </p:cNvPr>
          <p:cNvGrpSpPr/>
          <p:nvPr/>
        </p:nvGrpSpPr>
        <p:grpSpPr>
          <a:xfrm flipH="1">
            <a:off x="10111740" y="-298280"/>
            <a:ext cx="2398032" cy="2171906"/>
            <a:chOff x="10541000" y="4343122"/>
            <a:chExt cx="2398032" cy="2171906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A94825B0-A9F9-4479-8552-DB8A8FD67765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747E7137-EE19-4515-9C6A-1D9CC14DFAA4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BACA457A-16BD-40BE-B918-BEE0E05D4302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A2DAB269-003B-4467-BB9D-91B3483CC6D9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09649E16-E2CF-477D-B1A7-BDA5062AE85B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D2C763F1-259F-45EF-9525-E50BD2923993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7A5E96C0-C8D6-412D-969F-06C732E2DBD9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CD35B777-9739-47B6-BCEB-122D60751D13}"/>
              </a:ext>
            </a:extLst>
          </p:cNvPr>
          <p:cNvSpPr/>
          <p:nvPr/>
        </p:nvSpPr>
        <p:spPr>
          <a:xfrm>
            <a:off x="-1955349" y="-741498"/>
            <a:ext cx="8340996" cy="8340996"/>
          </a:xfrm>
          <a:prstGeom prst="ellipse">
            <a:avLst/>
          </a:prstGeom>
          <a:noFill/>
          <a:ln w="19050">
            <a:solidFill>
              <a:srgbClr val="195F89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C3DAD55-2AAD-44A1-ADDF-1254B82653C3}"/>
              </a:ext>
            </a:extLst>
          </p:cNvPr>
          <p:cNvSpPr txBox="1"/>
          <p:nvPr/>
        </p:nvSpPr>
        <p:spPr>
          <a:xfrm>
            <a:off x="6678382" y="1009270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195F89"/>
                </a:solidFill>
                <a:latin typeface="Impact" panose="020B0806030902050204" pitchFamily="34" charset="0"/>
              </a:rPr>
              <a:t>2020 </a:t>
            </a:r>
            <a:r>
              <a:rPr lang="zh-CN" altLang="en-US" sz="3200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年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6EA8A19-A580-4184-8A26-74F62C8CF998}"/>
              </a:ext>
            </a:extLst>
          </p:cNvPr>
          <p:cNvSpPr txBox="1"/>
          <p:nvPr/>
        </p:nvSpPr>
        <p:spPr>
          <a:xfrm>
            <a:off x="6678382" y="1549219"/>
            <a:ext cx="41210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48FB4D01-AE28-410E-AD7C-AD5E6C81F574}"/>
              </a:ext>
            </a:extLst>
          </p:cNvPr>
          <p:cNvSpPr txBox="1"/>
          <p:nvPr/>
        </p:nvSpPr>
        <p:spPr>
          <a:xfrm>
            <a:off x="7052956" y="2883237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195F89"/>
                </a:solidFill>
                <a:latin typeface="Impact" panose="020B0806030902050204" pitchFamily="34" charset="0"/>
              </a:rPr>
              <a:t>2021 </a:t>
            </a:r>
            <a:r>
              <a:rPr lang="zh-CN" altLang="en-US" sz="3200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年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E078AD62-3A9D-47A9-AE48-2935770308D0}"/>
              </a:ext>
            </a:extLst>
          </p:cNvPr>
          <p:cNvSpPr txBox="1"/>
          <p:nvPr/>
        </p:nvSpPr>
        <p:spPr>
          <a:xfrm>
            <a:off x="7052956" y="3423186"/>
            <a:ext cx="41210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3A1F93AF-E86B-4971-9EAB-049C7A074CB6}"/>
              </a:ext>
            </a:extLst>
          </p:cNvPr>
          <p:cNvSpPr txBox="1"/>
          <p:nvPr/>
        </p:nvSpPr>
        <p:spPr>
          <a:xfrm>
            <a:off x="6614219" y="4845624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195F89"/>
                </a:solidFill>
                <a:latin typeface="Impact" panose="020B0806030902050204" pitchFamily="34" charset="0"/>
              </a:rPr>
              <a:t>2022 </a:t>
            </a:r>
            <a:r>
              <a:rPr lang="zh-CN" altLang="en-US" sz="3200" dirty="0">
                <a:solidFill>
                  <a:srgbClr val="195F89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年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CD7E25E4-9B66-4495-AB81-B06B98B646BD}"/>
              </a:ext>
            </a:extLst>
          </p:cNvPr>
          <p:cNvSpPr txBox="1"/>
          <p:nvPr/>
        </p:nvSpPr>
        <p:spPr>
          <a:xfrm>
            <a:off x="6614219" y="5385573"/>
            <a:ext cx="41210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9169B093-C4E0-45B7-B2ED-DA5C5C01F97C}"/>
              </a:ext>
            </a:extLst>
          </p:cNvPr>
          <p:cNvSpPr/>
          <p:nvPr/>
        </p:nvSpPr>
        <p:spPr>
          <a:xfrm>
            <a:off x="5852423" y="1498793"/>
            <a:ext cx="216000" cy="216000"/>
          </a:xfrm>
          <a:prstGeom prst="ellipse">
            <a:avLst/>
          </a:prstGeom>
          <a:solidFill>
            <a:srgbClr val="5E8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D0BCA2CD-D279-44DC-B981-BB49CBCABD12}"/>
              </a:ext>
            </a:extLst>
          </p:cNvPr>
          <p:cNvSpPr/>
          <p:nvPr/>
        </p:nvSpPr>
        <p:spPr>
          <a:xfrm>
            <a:off x="6277060" y="3327934"/>
            <a:ext cx="216000" cy="216000"/>
          </a:xfrm>
          <a:prstGeom prst="ellipse">
            <a:avLst/>
          </a:prstGeom>
          <a:solidFill>
            <a:srgbClr val="5E8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1DCC771B-44D1-417D-8F41-B97A668DC034}"/>
              </a:ext>
            </a:extLst>
          </p:cNvPr>
          <p:cNvSpPr/>
          <p:nvPr/>
        </p:nvSpPr>
        <p:spPr>
          <a:xfrm>
            <a:off x="5801607" y="5265893"/>
            <a:ext cx="216000" cy="216000"/>
          </a:xfrm>
          <a:prstGeom prst="ellipse">
            <a:avLst/>
          </a:prstGeom>
          <a:solidFill>
            <a:srgbClr val="5E8F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>
            <a:extLst>
              <a:ext uri="{FF2B5EF4-FFF2-40B4-BE49-F238E27FC236}">
                <a16:creationId xmlns="" xmlns:a16="http://schemas.microsoft.com/office/drawing/2014/main" id="{92334914-2FCB-44F4-8502-8589DD6C9EC1}"/>
              </a:ext>
            </a:extLst>
          </p:cNvPr>
          <p:cNvSpPr/>
          <p:nvPr/>
        </p:nvSpPr>
        <p:spPr>
          <a:xfrm rot="4410092">
            <a:off x="6227155" y="2368867"/>
            <a:ext cx="81916" cy="163832"/>
          </a:xfrm>
          <a:custGeom>
            <a:avLst/>
            <a:gdLst>
              <a:gd name="connsiteX0" fmla="*/ 0 w 163832"/>
              <a:gd name="connsiteY0" fmla="*/ 81916 h 163832"/>
              <a:gd name="connsiteX1" fmla="*/ 81916 w 163832"/>
              <a:gd name="connsiteY1" fmla="*/ 0 h 163832"/>
              <a:gd name="connsiteX2" fmla="*/ 163832 w 163832"/>
              <a:gd name="connsiteY2" fmla="*/ 81916 h 163832"/>
              <a:gd name="connsiteX3" fmla="*/ 81916 w 163832"/>
              <a:gd name="connsiteY3" fmla="*/ 163832 h 163832"/>
              <a:gd name="connsiteX4" fmla="*/ 0 w 163832"/>
              <a:gd name="connsiteY4" fmla="*/ 81916 h 163832"/>
              <a:gd name="connsiteX0" fmla="*/ 0 w 163832"/>
              <a:gd name="connsiteY0" fmla="*/ 81916 h 173356"/>
              <a:gd name="connsiteX1" fmla="*/ 81916 w 163832"/>
              <a:gd name="connsiteY1" fmla="*/ 0 h 173356"/>
              <a:gd name="connsiteX2" fmla="*/ 163832 w 163832"/>
              <a:gd name="connsiteY2" fmla="*/ 81916 h 173356"/>
              <a:gd name="connsiteX3" fmla="*/ 81916 w 163832"/>
              <a:gd name="connsiteY3" fmla="*/ 163832 h 173356"/>
              <a:gd name="connsiteX4" fmla="*/ 91440 w 163832"/>
              <a:gd name="connsiteY4" fmla="*/ 173356 h 173356"/>
              <a:gd name="connsiteX0" fmla="*/ 0 w 81916"/>
              <a:gd name="connsiteY0" fmla="*/ 0 h 173356"/>
              <a:gd name="connsiteX1" fmla="*/ 81916 w 81916"/>
              <a:gd name="connsiteY1" fmla="*/ 81916 h 173356"/>
              <a:gd name="connsiteX2" fmla="*/ 0 w 81916"/>
              <a:gd name="connsiteY2" fmla="*/ 163832 h 173356"/>
              <a:gd name="connsiteX3" fmla="*/ 9524 w 81916"/>
              <a:gd name="connsiteY3" fmla="*/ 173356 h 173356"/>
              <a:gd name="connsiteX0" fmla="*/ 0 w 81916"/>
              <a:gd name="connsiteY0" fmla="*/ 0 h 163832"/>
              <a:gd name="connsiteX1" fmla="*/ 81916 w 81916"/>
              <a:gd name="connsiteY1" fmla="*/ 81916 h 163832"/>
              <a:gd name="connsiteX2" fmla="*/ 0 w 81916"/>
              <a:gd name="connsiteY2" fmla="*/ 163832 h 163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6" h="163832">
                <a:moveTo>
                  <a:pt x="0" y="0"/>
                </a:moveTo>
                <a:lnTo>
                  <a:pt x="81916" y="81916"/>
                </a:lnTo>
                <a:lnTo>
                  <a:pt x="0" y="163832"/>
                </a:lnTo>
              </a:path>
            </a:pathLst>
          </a:custGeom>
          <a:noFill/>
          <a:ln w="19050" cap="rnd">
            <a:solidFill>
              <a:srgbClr val="195F89">
                <a:alpha val="4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菱形 6">
            <a:extLst>
              <a:ext uri="{FF2B5EF4-FFF2-40B4-BE49-F238E27FC236}">
                <a16:creationId xmlns="" xmlns:a16="http://schemas.microsoft.com/office/drawing/2014/main" id="{58285067-6609-4CF8-8B51-CF5F4CB325A1}"/>
              </a:ext>
            </a:extLst>
          </p:cNvPr>
          <p:cNvSpPr/>
          <p:nvPr/>
        </p:nvSpPr>
        <p:spPr>
          <a:xfrm rot="6087883">
            <a:off x="6215877" y="4381219"/>
            <a:ext cx="81916" cy="163832"/>
          </a:xfrm>
          <a:custGeom>
            <a:avLst/>
            <a:gdLst>
              <a:gd name="connsiteX0" fmla="*/ 0 w 163832"/>
              <a:gd name="connsiteY0" fmla="*/ 81916 h 163832"/>
              <a:gd name="connsiteX1" fmla="*/ 81916 w 163832"/>
              <a:gd name="connsiteY1" fmla="*/ 0 h 163832"/>
              <a:gd name="connsiteX2" fmla="*/ 163832 w 163832"/>
              <a:gd name="connsiteY2" fmla="*/ 81916 h 163832"/>
              <a:gd name="connsiteX3" fmla="*/ 81916 w 163832"/>
              <a:gd name="connsiteY3" fmla="*/ 163832 h 163832"/>
              <a:gd name="connsiteX4" fmla="*/ 0 w 163832"/>
              <a:gd name="connsiteY4" fmla="*/ 81916 h 163832"/>
              <a:gd name="connsiteX0" fmla="*/ 0 w 163832"/>
              <a:gd name="connsiteY0" fmla="*/ 81916 h 173356"/>
              <a:gd name="connsiteX1" fmla="*/ 81916 w 163832"/>
              <a:gd name="connsiteY1" fmla="*/ 0 h 173356"/>
              <a:gd name="connsiteX2" fmla="*/ 163832 w 163832"/>
              <a:gd name="connsiteY2" fmla="*/ 81916 h 173356"/>
              <a:gd name="connsiteX3" fmla="*/ 81916 w 163832"/>
              <a:gd name="connsiteY3" fmla="*/ 163832 h 173356"/>
              <a:gd name="connsiteX4" fmla="*/ 91440 w 163832"/>
              <a:gd name="connsiteY4" fmla="*/ 173356 h 173356"/>
              <a:gd name="connsiteX0" fmla="*/ 0 w 81916"/>
              <a:gd name="connsiteY0" fmla="*/ 0 h 173356"/>
              <a:gd name="connsiteX1" fmla="*/ 81916 w 81916"/>
              <a:gd name="connsiteY1" fmla="*/ 81916 h 173356"/>
              <a:gd name="connsiteX2" fmla="*/ 0 w 81916"/>
              <a:gd name="connsiteY2" fmla="*/ 163832 h 173356"/>
              <a:gd name="connsiteX3" fmla="*/ 9524 w 81916"/>
              <a:gd name="connsiteY3" fmla="*/ 173356 h 173356"/>
              <a:gd name="connsiteX0" fmla="*/ 0 w 81916"/>
              <a:gd name="connsiteY0" fmla="*/ 0 h 163832"/>
              <a:gd name="connsiteX1" fmla="*/ 81916 w 81916"/>
              <a:gd name="connsiteY1" fmla="*/ 81916 h 163832"/>
              <a:gd name="connsiteX2" fmla="*/ 0 w 81916"/>
              <a:gd name="connsiteY2" fmla="*/ 163832 h 163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6" h="163832">
                <a:moveTo>
                  <a:pt x="0" y="0"/>
                </a:moveTo>
                <a:lnTo>
                  <a:pt x="81916" y="81916"/>
                </a:lnTo>
                <a:lnTo>
                  <a:pt x="0" y="163832"/>
                </a:lnTo>
              </a:path>
            </a:pathLst>
          </a:custGeom>
          <a:noFill/>
          <a:ln w="19050" cap="rnd">
            <a:solidFill>
              <a:srgbClr val="195F89">
                <a:alpha val="4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菱形 6">
            <a:extLst>
              <a:ext uri="{FF2B5EF4-FFF2-40B4-BE49-F238E27FC236}">
                <a16:creationId xmlns="" xmlns:a16="http://schemas.microsoft.com/office/drawing/2014/main" id="{E7E31CE7-2817-4F2D-8CE4-7E90F23EBD2D}"/>
              </a:ext>
            </a:extLst>
          </p:cNvPr>
          <p:cNvSpPr/>
          <p:nvPr/>
        </p:nvSpPr>
        <p:spPr>
          <a:xfrm rot="2837533">
            <a:off x="5308675" y="595742"/>
            <a:ext cx="81916" cy="163832"/>
          </a:xfrm>
          <a:custGeom>
            <a:avLst/>
            <a:gdLst>
              <a:gd name="connsiteX0" fmla="*/ 0 w 163832"/>
              <a:gd name="connsiteY0" fmla="*/ 81916 h 163832"/>
              <a:gd name="connsiteX1" fmla="*/ 81916 w 163832"/>
              <a:gd name="connsiteY1" fmla="*/ 0 h 163832"/>
              <a:gd name="connsiteX2" fmla="*/ 163832 w 163832"/>
              <a:gd name="connsiteY2" fmla="*/ 81916 h 163832"/>
              <a:gd name="connsiteX3" fmla="*/ 81916 w 163832"/>
              <a:gd name="connsiteY3" fmla="*/ 163832 h 163832"/>
              <a:gd name="connsiteX4" fmla="*/ 0 w 163832"/>
              <a:gd name="connsiteY4" fmla="*/ 81916 h 163832"/>
              <a:gd name="connsiteX0" fmla="*/ 0 w 163832"/>
              <a:gd name="connsiteY0" fmla="*/ 81916 h 173356"/>
              <a:gd name="connsiteX1" fmla="*/ 81916 w 163832"/>
              <a:gd name="connsiteY1" fmla="*/ 0 h 173356"/>
              <a:gd name="connsiteX2" fmla="*/ 163832 w 163832"/>
              <a:gd name="connsiteY2" fmla="*/ 81916 h 173356"/>
              <a:gd name="connsiteX3" fmla="*/ 81916 w 163832"/>
              <a:gd name="connsiteY3" fmla="*/ 163832 h 173356"/>
              <a:gd name="connsiteX4" fmla="*/ 91440 w 163832"/>
              <a:gd name="connsiteY4" fmla="*/ 173356 h 173356"/>
              <a:gd name="connsiteX0" fmla="*/ 0 w 81916"/>
              <a:gd name="connsiteY0" fmla="*/ 0 h 173356"/>
              <a:gd name="connsiteX1" fmla="*/ 81916 w 81916"/>
              <a:gd name="connsiteY1" fmla="*/ 81916 h 173356"/>
              <a:gd name="connsiteX2" fmla="*/ 0 w 81916"/>
              <a:gd name="connsiteY2" fmla="*/ 163832 h 173356"/>
              <a:gd name="connsiteX3" fmla="*/ 9524 w 81916"/>
              <a:gd name="connsiteY3" fmla="*/ 173356 h 173356"/>
              <a:gd name="connsiteX0" fmla="*/ 0 w 81916"/>
              <a:gd name="connsiteY0" fmla="*/ 0 h 163832"/>
              <a:gd name="connsiteX1" fmla="*/ 81916 w 81916"/>
              <a:gd name="connsiteY1" fmla="*/ 81916 h 163832"/>
              <a:gd name="connsiteX2" fmla="*/ 0 w 81916"/>
              <a:gd name="connsiteY2" fmla="*/ 163832 h 163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6" h="163832">
                <a:moveTo>
                  <a:pt x="0" y="0"/>
                </a:moveTo>
                <a:lnTo>
                  <a:pt x="81916" y="81916"/>
                </a:lnTo>
                <a:lnTo>
                  <a:pt x="0" y="163832"/>
                </a:lnTo>
              </a:path>
            </a:pathLst>
          </a:custGeom>
          <a:noFill/>
          <a:ln w="19050" cap="rnd">
            <a:solidFill>
              <a:srgbClr val="195F89">
                <a:alpha val="4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菱形 6">
            <a:extLst>
              <a:ext uri="{FF2B5EF4-FFF2-40B4-BE49-F238E27FC236}">
                <a16:creationId xmlns="" xmlns:a16="http://schemas.microsoft.com/office/drawing/2014/main" id="{034A79E2-3DF6-4DE4-8ED5-5450E2D96EE6}"/>
              </a:ext>
            </a:extLst>
          </p:cNvPr>
          <p:cNvSpPr/>
          <p:nvPr/>
        </p:nvSpPr>
        <p:spPr>
          <a:xfrm rot="7690327">
            <a:off x="5321683" y="6079695"/>
            <a:ext cx="81916" cy="163832"/>
          </a:xfrm>
          <a:custGeom>
            <a:avLst/>
            <a:gdLst>
              <a:gd name="connsiteX0" fmla="*/ 0 w 163832"/>
              <a:gd name="connsiteY0" fmla="*/ 81916 h 163832"/>
              <a:gd name="connsiteX1" fmla="*/ 81916 w 163832"/>
              <a:gd name="connsiteY1" fmla="*/ 0 h 163832"/>
              <a:gd name="connsiteX2" fmla="*/ 163832 w 163832"/>
              <a:gd name="connsiteY2" fmla="*/ 81916 h 163832"/>
              <a:gd name="connsiteX3" fmla="*/ 81916 w 163832"/>
              <a:gd name="connsiteY3" fmla="*/ 163832 h 163832"/>
              <a:gd name="connsiteX4" fmla="*/ 0 w 163832"/>
              <a:gd name="connsiteY4" fmla="*/ 81916 h 163832"/>
              <a:gd name="connsiteX0" fmla="*/ 0 w 163832"/>
              <a:gd name="connsiteY0" fmla="*/ 81916 h 173356"/>
              <a:gd name="connsiteX1" fmla="*/ 81916 w 163832"/>
              <a:gd name="connsiteY1" fmla="*/ 0 h 173356"/>
              <a:gd name="connsiteX2" fmla="*/ 163832 w 163832"/>
              <a:gd name="connsiteY2" fmla="*/ 81916 h 173356"/>
              <a:gd name="connsiteX3" fmla="*/ 81916 w 163832"/>
              <a:gd name="connsiteY3" fmla="*/ 163832 h 173356"/>
              <a:gd name="connsiteX4" fmla="*/ 91440 w 163832"/>
              <a:gd name="connsiteY4" fmla="*/ 173356 h 173356"/>
              <a:gd name="connsiteX0" fmla="*/ 0 w 81916"/>
              <a:gd name="connsiteY0" fmla="*/ 0 h 173356"/>
              <a:gd name="connsiteX1" fmla="*/ 81916 w 81916"/>
              <a:gd name="connsiteY1" fmla="*/ 81916 h 173356"/>
              <a:gd name="connsiteX2" fmla="*/ 0 w 81916"/>
              <a:gd name="connsiteY2" fmla="*/ 163832 h 173356"/>
              <a:gd name="connsiteX3" fmla="*/ 9524 w 81916"/>
              <a:gd name="connsiteY3" fmla="*/ 173356 h 173356"/>
              <a:gd name="connsiteX0" fmla="*/ 0 w 81916"/>
              <a:gd name="connsiteY0" fmla="*/ 0 h 163832"/>
              <a:gd name="connsiteX1" fmla="*/ 81916 w 81916"/>
              <a:gd name="connsiteY1" fmla="*/ 81916 h 163832"/>
              <a:gd name="connsiteX2" fmla="*/ 0 w 81916"/>
              <a:gd name="connsiteY2" fmla="*/ 163832 h 163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6" h="163832">
                <a:moveTo>
                  <a:pt x="0" y="0"/>
                </a:moveTo>
                <a:lnTo>
                  <a:pt x="81916" y="81916"/>
                </a:lnTo>
                <a:lnTo>
                  <a:pt x="0" y="163832"/>
                </a:lnTo>
              </a:path>
            </a:pathLst>
          </a:custGeom>
          <a:noFill/>
          <a:ln w="19050" cap="rnd">
            <a:solidFill>
              <a:srgbClr val="195F89">
                <a:alpha val="4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87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F19BDD0-F61B-458D-93B1-090B01740B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6096000" y="0"/>
            <a:ext cx="5105400" cy="5391150"/>
          </a:xfrm>
          <a:custGeom>
            <a:avLst/>
            <a:gdLst>
              <a:gd name="connsiteX0" fmla="*/ 0 w 4400550"/>
              <a:gd name="connsiteY0" fmla="*/ 0 h 4800600"/>
              <a:gd name="connsiteX1" fmla="*/ 4400550 w 4400550"/>
              <a:gd name="connsiteY1" fmla="*/ 0 h 4800600"/>
              <a:gd name="connsiteX2" fmla="*/ 4400550 w 4400550"/>
              <a:gd name="connsiteY2" fmla="*/ 4800600 h 4800600"/>
              <a:gd name="connsiteX3" fmla="*/ 0 w 4400550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0550" h="4800600">
                <a:moveTo>
                  <a:pt x="0" y="0"/>
                </a:moveTo>
                <a:lnTo>
                  <a:pt x="4400550" y="0"/>
                </a:lnTo>
                <a:lnTo>
                  <a:pt x="4400550" y="4800600"/>
                </a:lnTo>
                <a:lnTo>
                  <a:pt x="0" y="4800600"/>
                </a:lnTo>
                <a:close/>
              </a:path>
            </a:pathLst>
          </a:custGeom>
        </p:spPr>
      </p:pic>
      <p:sp>
        <p:nvSpPr>
          <p:cNvPr id="8" name="公众号：陈西设计之家">
            <a:extLst>
              <a:ext uri="{FF2B5EF4-FFF2-40B4-BE49-F238E27FC236}">
                <a16:creationId xmlns="" xmlns:a16="http://schemas.microsoft.com/office/drawing/2014/main" id="{BDD31BC2-193D-4A2F-9F1E-60E08D80F9B8}"/>
              </a:ext>
            </a:extLst>
          </p:cNvPr>
          <p:cNvSpPr/>
          <p:nvPr/>
        </p:nvSpPr>
        <p:spPr>
          <a:xfrm>
            <a:off x="6096000" y="0"/>
            <a:ext cx="5105400" cy="5391150"/>
          </a:xfrm>
          <a:prstGeom prst="rect">
            <a:avLst/>
          </a:prstGeom>
          <a:solidFill>
            <a:srgbClr val="195F89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312B07A4-FD19-4EC6-938A-A685AC3C5472}"/>
              </a:ext>
            </a:extLst>
          </p:cNvPr>
          <p:cNvSpPr/>
          <p:nvPr/>
        </p:nvSpPr>
        <p:spPr>
          <a:xfrm flipH="1">
            <a:off x="3521694" y="2811198"/>
            <a:ext cx="4574339" cy="4574339"/>
          </a:xfrm>
          <a:prstGeom prst="ellipse">
            <a:avLst/>
          </a:prstGeom>
          <a:noFill/>
          <a:ln w="82550">
            <a:solidFill>
              <a:srgbClr val="195F89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C2EB3B18-80B0-4D94-96D9-D06139B0C61A}"/>
              </a:ext>
            </a:extLst>
          </p:cNvPr>
          <p:cNvSpPr/>
          <p:nvPr/>
        </p:nvSpPr>
        <p:spPr>
          <a:xfrm flipH="1">
            <a:off x="-720969" y="-1683831"/>
            <a:ext cx="2732489" cy="2732489"/>
          </a:xfrm>
          <a:prstGeom prst="ellipse">
            <a:avLst/>
          </a:prstGeom>
          <a:noFill/>
          <a:ln w="82550">
            <a:solidFill>
              <a:srgbClr val="195F89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13CA599-3429-43D6-8582-3CC1A8CDF9C2}"/>
              </a:ext>
            </a:extLst>
          </p:cNvPr>
          <p:cNvSpPr txBox="1"/>
          <p:nvPr/>
        </p:nvSpPr>
        <p:spPr>
          <a:xfrm>
            <a:off x="815340" y="2420229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300" dirty="0">
                <a:solidFill>
                  <a:srgbClr val="195F89">
                    <a:alpha val="85000"/>
                  </a:srgb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陈西本人啦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CA60A0C-81F9-4D46-95A9-BB1C067E3E22}"/>
              </a:ext>
            </a:extLst>
          </p:cNvPr>
          <p:cNvSpPr txBox="1"/>
          <p:nvPr/>
        </p:nvSpPr>
        <p:spPr>
          <a:xfrm>
            <a:off x="815340" y="3510892"/>
            <a:ext cx="51572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Nunc viverra imperdiet enim. Fusce est. Vivamus a tellus.</a:t>
            </a:r>
          </a:p>
          <a:p>
            <a:endParaRPr lang="en-US" altLang="zh-CN" sz="1400" dirty="0">
              <a:solidFill>
                <a:srgbClr val="347193"/>
              </a:solidFill>
              <a:latin typeface="+mj-ea"/>
              <a:ea typeface="+mj-ea"/>
            </a:endParaRPr>
          </a:p>
          <a:p>
            <a:r>
              <a:rPr lang="en-US" altLang="zh-CN" sz="1400" dirty="0">
                <a:solidFill>
                  <a:srgbClr val="347193"/>
                </a:solidFill>
                <a:latin typeface="+mj-ea"/>
                <a:ea typeface="+mj-ea"/>
              </a:rPr>
              <a:t>Pellentesque habitant morbi tristique senectus et netus et malesuada fames ac turpis egestas. 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756B4A5-B734-4754-9896-78DC918774B7}"/>
              </a:ext>
            </a:extLst>
          </p:cNvPr>
          <p:cNvGrpSpPr/>
          <p:nvPr/>
        </p:nvGrpSpPr>
        <p:grpSpPr>
          <a:xfrm>
            <a:off x="907371" y="5691746"/>
            <a:ext cx="1167176" cy="102290"/>
            <a:chOff x="5936571" y="5093869"/>
            <a:chExt cx="1167176" cy="102290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B7928067-83EE-445B-9283-031C5C73F934}"/>
                </a:ext>
              </a:extLst>
            </p:cNvPr>
            <p:cNvSpPr/>
            <p:nvPr/>
          </p:nvSpPr>
          <p:spPr>
            <a:xfrm>
              <a:off x="5936571" y="5093869"/>
              <a:ext cx="102290" cy="102290"/>
            </a:xfrm>
            <a:prstGeom prst="ellipse">
              <a:avLst/>
            </a:prstGeom>
            <a:solidFill>
              <a:srgbClr val="195F89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D0DC39E7-F0AA-489C-9D42-4D98F0543FE3}"/>
                </a:ext>
              </a:extLst>
            </p:cNvPr>
            <p:cNvSpPr/>
            <p:nvPr/>
          </p:nvSpPr>
          <p:spPr>
            <a:xfrm>
              <a:off x="7001457" y="5093869"/>
              <a:ext cx="102290" cy="102290"/>
            </a:xfrm>
            <a:prstGeom prst="ellipse">
              <a:avLst/>
            </a:prstGeom>
            <a:solidFill>
              <a:srgbClr val="195F8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9BE10BE6-5A9C-4179-9E02-6481736FDACB}"/>
                </a:ext>
              </a:extLst>
            </p:cNvPr>
            <p:cNvSpPr/>
            <p:nvPr/>
          </p:nvSpPr>
          <p:spPr>
            <a:xfrm>
              <a:off x="6114052" y="5093869"/>
              <a:ext cx="102290" cy="102290"/>
            </a:xfrm>
            <a:prstGeom prst="ellipse">
              <a:avLst/>
            </a:prstGeom>
            <a:solidFill>
              <a:srgbClr val="195F89">
                <a:alpha val="51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3A00AB44-A8C1-4F82-812A-7C144531E477}"/>
                </a:ext>
              </a:extLst>
            </p:cNvPr>
            <p:cNvSpPr/>
            <p:nvPr/>
          </p:nvSpPr>
          <p:spPr>
            <a:xfrm>
              <a:off x="6291533" y="5093869"/>
              <a:ext cx="102290" cy="102290"/>
            </a:xfrm>
            <a:prstGeom prst="ellipse">
              <a:avLst/>
            </a:prstGeom>
            <a:solidFill>
              <a:srgbClr val="195F89">
                <a:alpha val="43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4CA3D04E-3B31-4584-AF1F-86F4CD515799}"/>
                </a:ext>
              </a:extLst>
            </p:cNvPr>
            <p:cNvSpPr/>
            <p:nvPr/>
          </p:nvSpPr>
          <p:spPr>
            <a:xfrm>
              <a:off x="6469014" y="5093869"/>
              <a:ext cx="102290" cy="102290"/>
            </a:xfrm>
            <a:prstGeom prst="ellipse">
              <a:avLst/>
            </a:prstGeom>
            <a:solidFill>
              <a:srgbClr val="195F89">
                <a:alpha val="3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E9D0A118-FD5C-4E5F-85EA-B27EF38334F7}"/>
                </a:ext>
              </a:extLst>
            </p:cNvPr>
            <p:cNvSpPr/>
            <p:nvPr/>
          </p:nvSpPr>
          <p:spPr>
            <a:xfrm>
              <a:off x="6646495" y="5093869"/>
              <a:ext cx="102290" cy="102290"/>
            </a:xfrm>
            <a:prstGeom prst="ellipse">
              <a:avLst/>
            </a:prstGeom>
            <a:solidFill>
              <a:srgbClr val="195F89">
                <a:alpha val="26667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B9E68916-0DF8-4D5D-9419-E4FF8C55FDA7}"/>
                </a:ext>
              </a:extLst>
            </p:cNvPr>
            <p:cNvSpPr/>
            <p:nvPr/>
          </p:nvSpPr>
          <p:spPr>
            <a:xfrm>
              <a:off x="6823976" y="5093869"/>
              <a:ext cx="102290" cy="102290"/>
            </a:xfrm>
            <a:prstGeom prst="ellipse">
              <a:avLst/>
            </a:prstGeom>
            <a:solidFill>
              <a:srgbClr val="195F89">
                <a:alpha val="18333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CEA20C0E-ED35-4A5F-9919-1897D7FBC59D}"/>
              </a:ext>
            </a:extLst>
          </p:cNvPr>
          <p:cNvCxnSpPr/>
          <p:nvPr/>
        </p:nvCxnSpPr>
        <p:spPr>
          <a:xfrm>
            <a:off x="312420" y="6418531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3249B88-BC79-4A46-BA1E-B2E80A836409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5D3E900A-9B42-46AB-A62B-60728A546235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436EC44F-259E-40FA-BD71-9AED1927C419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195F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7DDA0042-3BD0-47EB-9E7E-D69CC10C5ACC}"/>
              </a:ext>
            </a:extLst>
          </p:cNvPr>
          <p:cNvCxnSpPr/>
          <p:nvPr/>
        </p:nvCxnSpPr>
        <p:spPr>
          <a:xfrm>
            <a:off x="312420" y="6341012"/>
            <a:ext cx="0" cy="212725"/>
          </a:xfrm>
          <a:prstGeom prst="line">
            <a:avLst/>
          </a:prstGeom>
          <a:ln w="9525">
            <a:gradFill>
              <a:gsLst>
                <a:gs pos="0">
                  <a:srgbClr val="195F89">
                    <a:alpha val="0"/>
                  </a:srgbClr>
                </a:gs>
                <a:gs pos="100000">
                  <a:srgbClr val="195F89"/>
                </a:gs>
              </a:gsLst>
              <a:lin ang="5400000" scaled="1"/>
            </a:gra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公众号：陈西设计之家">
            <a:extLst>
              <a:ext uri="{FF2B5EF4-FFF2-40B4-BE49-F238E27FC236}">
                <a16:creationId xmlns="" xmlns:a16="http://schemas.microsoft.com/office/drawing/2014/main" id="{FB8821F9-EDF1-4209-9B29-D04875135009}"/>
              </a:ext>
            </a:extLst>
          </p:cNvPr>
          <p:cNvSpPr/>
          <p:nvPr/>
        </p:nvSpPr>
        <p:spPr>
          <a:xfrm>
            <a:off x="1001106" y="702926"/>
            <a:ext cx="10189788" cy="1330004"/>
          </a:xfrm>
          <a:custGeom>
            <a:avLst/>
            <a:gdLst/>
            <a:ahLst/>
            <a:cxnLst/>
            <a:rect l="l" t="t" r="r" b="b"/>
            <a:pathLst>
              <a:path w="8451689" h="1330004">
                <a:moveTo>
                  <a:pt x="5290838" y="401126"/>
                </a:moveTo>
                <a:cubicBezTo>
                  <a:pt x="5239212" y="402025"/>
                  <a:pt x="5192714" y="417176"/>
                  <a:pt x="5151344" y="446581"/>
                </a:cubicBezTo>
                <a:cubicBezTo>
                  <a:pt x="5109974" y="475986"/>
                  <a:pt x="5075030" y="514255"/>
                  <a:pt x="5046512" y="561387"/>
                </a:cubicBezTo>
                <a:cubicBezTo>
                  <a:pt x="5017995" y="608518"/>
                  <a:pt x="4997201" y="659124"/>
                  <a:pt x="4984133" y="713203"/>
                </a:cubicBezTo>
                <a:cubicBezTo>
                  <a:pt x="4970913" y="763332"/>
                  <a:pt x="4968532" y="811318"/>
                  <a:pt x="4976992" y="857160"/>
                </a:cubicBezTo>
                <a:cubicBezTo>
                  <a:pt x="4985453" y="903003"/>
                  <a:pt x="5003454" y="940470"/>
                  <a:pt x="5030999" y="969560"/>
                </a:cubicBezTo>
                <a:cubicBezTo>
                  <a:pt x="5058542" y="998650"/>
                  <a:pt x="5094330" y="1013131"/>
                  <a:pt x="5138361" y="1013003"/>
                </a:cubicBezTo>
                <a:cubicBezTo>
                  <a:pt x="5207261" y="1007816"/>
                  <a:pt x="5271450" y="974797"/>
                  <a:pt x="5330929" y="913946"/>
                </a:cubicBezTo>
                <a:cubicBezTo>
                  <a:pt x="5390408" y="853095"/>
                  <a:pt x="5431374" y="779752"/>
                  <a:pt x="5453830" y="693918"/>
                </a:cubicBezTo>
                <a:cubicBezTo>
                  <a:pt x="5472889" y="611151"/>
                  <a:pt x="5468507" y="542191"/>
                  <a:pt x="5440685" y="487036"/>
                </a:cubicBezTo>
                <a:cubicBezTo>
                  <a:pt x="5412863" y="431882"/>
                  <a:pt x="5362913" y="403245"/>
                  <a:pt x="5290838" y="401126"/>
                </a:cubicBezTo>
                <a:close/>
                <a:moveTo>
                  <a:pt x="767639" y="324231"/>
                </a:moveTo>
                <a:cubicBezTo>
                  <a:pt x="723094" y="398388"/>
                  <a:pt x="680301" y="473969"/>
                  <a:pt x="639261" y="550974"/>
                </a:cubicBezTo>
                <a:cubicBezTo>
                  <a:pt x="598221" y="627979"/>
                  <a:pt x="558057" y="703121"/>
                  <a:pt x="518770" y="776402"/>
                </a:cubicBezTo>
                <a:cubicBezTo>
                  <a:pt x="562987" y="774467"/>
                  <a:pt x="606436" y="773517"/>
                  <a:pt x="649118" y="773554"/>
                </a:cubicBezTo>
                <a:cubicBezTo>
                  <a:pt x="691800" y="773590"/>
                  <a:pt x="736560" y="775707"/>
                  <a:pt x="783400" y="779904"/>
                </a:cubicBezTo>
                <a:cubicBezTo>
                  <a:pt x="784057" y="706589"/>
                  <a:pt x="782744" y="631082"/>
                  <a:pt x="779460" y="553383"/>
                </a:cubicBezTo>
                <a:cubicBezTo>
                  <a:pt x="776176" y="475685"/>
                  <a:pt x="772236" y="399301"/>
                  <a:pt x="767639" y="324231"/>
                </a:cubicBezTo>
                <a:close/>
                <a:moveTo>
                  <a:pt x="6426113" y="34833"/>
                </a:moveTo>
                <a:cubicBezTo>
                  <a:pt x="6483109" y="34979"/>
                  <a:pt x="6543062" y="37316"/>
                  <a:pt x="6605973" y="41843"/>
                </a:cubicBezTo>
                <a:cubicBezTo>
                  <a:pt x="6611231" y="126443"/>
                  <a:pt x="6617366" y="217943"/>
                  <a:pt x="6624376" y="316344"/>
                </a:cubicBezTo>
                <a:cubicBezTo>
                  <a:pt x="6631386" y="414746"/>
                  <a:pt x="6639273" y="506684"/>
                  <a:pt x="6648036" y="592160"/>
                </a:cubicBezTo>
                <a:cubicBezTo>
                  <a:pt x="6700577" y="507232"/>
                  <a:pt x="6752790" y="417265"/>
                  <a:pt x="6804675" y="322259"/>
                </a:cubicBezTo>
                <a:cubicBezTo>
                  <a:pt x="6856559" y="227254"/>
                  <a:pt x="6908334" y="137287"/>
                  <a:pt x="6959999" y="52359"/>
                </a:cubicBezTo>
                <a:cubicBezTo>
                  <a:pt x="7027365" y="42902"/>
                  <a:pt x="7086734" y="37717"/>
                  <a:pt x="7138107" y="36805"/>
                </a:cubicBezTo>
                <a:cubicBezTo>
                  <a:pt x="7189480" y="35892"/>
                  <a:pt x="7249287" y="38155"/>
                  <a:pt x="7317529" y="43596"/>
                </a:cubicBezTo>
                <a:cubicBezTo>
                  <a:pt x="7292701" y="246277"/>
                  <a:pt x="7267873" y="455640"/>
                  <a:pt x="7243043" y="671684"/>
                </a:cubicBezTo>
                <a:cubicBezTo>
                  <a:pt x="7218215" y="887728"/>
                  <a:pt x="7195139" y="1093148"/>
                  <a:pt x="7173816" y="1287942"/>
                </a:cubicBezTo>
                <a:cubicBezTo>
                  <a:pt x="7119376" y="1286372"/>
                  <a:pt x="7067017" y="1286445"/>
                  <a:pt x="7016739" y="1288161"/>
                </a:cubicBezTo>
                <a:cubicBezTo>
                  <a:pt x="6966461" y="1289877"/>
                  <a:pt x="6913665" y="1292141"/>
                  <a:pt x="6858348" y="1294952"/>
                </a:cubicBezTo>
                <a:cubicBezTo>
                  <a:pt x="6862729" y="1200020"/>
                  <a:pt x="6867549" y="1096762"/>
                  <a:pt x="6872807" y="985180"/>
                </a:cubicBezTo>
                <a:cubicBezTo>
                  <a:pt x="6878065" y="873598"/>
                  <a:pt x="6883761" y="771217"/>
                  <a:pt x="6889895" y="678037"/>
                </a:cubicBezTo>
                <a:cubicBezTo>
                  <a:pt x="6834870" y="778775"/>
                  <a:pt x="6779298" y="881375"/>
                  <a:pt x="6723179" y="985838"/>
                </a:cubicBezTo>
                <a:cubicBezTo>
                  <a:pt x="6667059" y="1090300"/>
                  <a:pt x="6609296" y="1191585"/>
                  <a:pt x="6549890" y="1289695"/>
                </a:cubicBezTo>
                <a:cubicBezTo>
                  <a:pt x="6507864" y="1287029"/>
                  <a:pt x="6474930" y="1285788"/>
                  <a:pt x="6451088" y="1285970"/>
                </a:cubicBezTo>
                <a:cubicBezTo>
                  <a:pt x="6427245" y="1286153"/>
                  <a:pt x="6396501" y="1287978"/>
                  <a:pt x="6358857" y="1291447"/>
                </a:cubicBezTo>
                <a:cubicBezTo>
                  <a:pt x="6349181" y="1194287"/>
                  <a:pt x="6341806" y="1092418"/>
                  <a:pt x="6336731" y="985838"/>
                </a:cubicBezTo>
                <a:cubicBezTo>
                  <a:pt x="6331655" y="879258"/>
                  <a:pt x="6329099" y="777826"/>
                  <a:pt x="6329063" y="681542"/>
                </a:cubicBezTo>
                <a:cubicBezTo>
                  <a:pt x="6275973" y="794256"/>
                  <a:pt x="6230990" y="901384"/>
                  <a:pt x="6194113" y="1002925"/>
                </a:cubicBezTo>
                <a:cubicBezTo>
                  <a:pt x="6157235" y="1104467"/>
                  <a:pt x="6121014" y="1202393"/>
                  <a:pt x="6085452" y="1296705"/>
                </a:cubicBezTo>
                <a:cubicBezTo>
                  <a:pt x="6030610" y="1290826"/>
                  <a:pt x="5976863" y="1288124"/>
                  <a:pt x="5924212" y="1288599"/>
                </a:cubicBezTo>
                <a:cubicBezTo>
                  <a:pt x="5871561" y="1289074"/>
                  <a:pt x="5817815" y="1291192"/>
                  <a:pt x="5762973" y="1294952"/>
                </a:cubicBezTo>
                <a:cubicBezTo>
                  <a:pt x="5841548" y="1072482"/>
                  <a:pt x="5917932" y="859760"/>
                  <a:pt x="5992125" y="656787"/>
                </a:cubicBezTo>
                <a:cubicBezTo>
                  <a:pt x="6066319" y="453814"/>
                  <a:pt x="6150590" y="249417"/>
                  <a:pt x="6244938" y="43596"/>
                </a:cubicBezTo>
                <a:cubicBezTo>
                  <a:pt x="6308725" y="37608"/>
                  <a:pt x="6369117" y="34687"/>
                  <a:pt x="6426113" y="34833"/>
                </a:cubicBezTo>
                <a:close/>
                <a:moveTo>
                  <a:pt x="2586809" y="28699"/>
                </a:moveTo>
                <a:cubicBezTo>
                  <a:pt x="2657497" y="28553"/>
                  <a:pt x="2727309" y="30597"/>
                  <a:pt x="2796245" y="34833"/>
                </a:cubicBezTo>
                <a:cubicBezTo>
                  <a:pt x="2677871" y="243867"/>
                  <a:pt x="2560594" y="452792"/>
                  <a:pt x="2444410" y="661607"/>
                </a:cubicBezTo>
                <a:cubicBezTo>
                  <a:pt x="2328228" y="870421"/>
                  <a:pt x="2203063" y="1081537"/>
                  <a:pt x="2068916" y="1294952"/>
                </a:cubicBezTo>
                <a:cubicBezTo>
                  <a:pt x="2016959" y="1292433"/>
                  <a:pt x="1969712" y="1291776"/>
                  <a:pt x="1927174" y="1292981"/>
                </a:cubicBezTo>
                <a:cubicBezTo>
                  <a:pt x="1884638" y="1294186"/>
                  <a:pt x="1843086" y="1296595"/>
                  <a:pt x="1802521" y="1300210"/>
                </a:cubicBezTo>
                <a:cubicBezTo>
                  <a:pt x="1802265" y="1230909"/>
                  <a:pt x="1802776" y="1149998"/>
                  <a:pt x="1804054" y="1057475"/>
                </a:cubicBezTo>
                <a:cubicBezTo>
                  <a:pt x="1805332" y="964952"/>
                  <a:pt x="1808910" y="866515"/>
                  <a:pt x="1814789" y="762162"/>
                </a:cubicBezTo>
                <a:cubicBezTo>
                  <a:pt x="1769257" y="846579"/>
                  <a:pt x="1717484" y="936692"/>
                  <a:pt x="1659472" y="1032501"/>
                </a:cubicBezTo>
                <a:cubicBezTo>
                  <a:pt x="1601459" y="1128309"/>
                  <a:pt x="1547511" y="1217546"/>
                  <a:pt x="1497625" y="1300210"/>
                </a:cubicBezTo>
                <a:cubicBezTo>
                  <a:pt x="1451910" y="1298311"/>
                  <a:pt x="1410680" y="1297727"/>
                  <a:pt x="1373937" y="1298458"/>
                </a:cubicBezTo>
                <a:cubicBezTo>
                  <a:pt x="1337194" y="1299188"/>
                  <a:pt x="1295521" y="1302109"/>
                  <a:pt x="1248918" y="1307221"/>
                </a:cubicBezTo>
                <a:cubicBezTo>
                  <a:pt x="1245304" y="1109943"/>
                  <a:pt x="1245961" y="905546"/>
                  <a:pt x="1250890" y="694030"/>
                </a:cubicBezTo>
                <a:cubicBezTo>
                  <a:pt x="1255819" y="482513"/>
                  <a:pt x="1265678" y="269791"/>
                  <a:pt x="1280465" y="55864"/>
                </a:cubicBezTo>
                <a:cubicBezTo>
                  <a:pt x="1338038" y="49657"/>
                  <a:pt x="1396708" y="45422"/>
                  <a:pt x="1456476" y="43158"/>
                </a:cubicBezTo>
                <a:cubicBezTo>
                  <a:pt x="1516244" y="40894"/>
                  <a:pt x="1578430" y="41040"/>
                  <a:pt x="1643034" y="43596"/>
                </a:cubicBezTo>
                <a:cubicBezTo>
                  <a:pt x="1625581" y="141230"/>
                  <a:pt x="1610976" y="245218"/>
                  <a:pt x="1599219" y="355559"/>
                </a:cubicBezTo>
                <a:cubicBezTo>
                  <a:pt x="1587462" y="465900"/>
                  <a:pt x="1578115" y="569887"/>
                  <a:pt x="1571178" y="667522"/>
                </a:cubicBezTo>
                <a:cubicBezTo>
                  <a:pt x="1624924" y="569340"/>
                  <a:pt x="1678670" y="468638"/>
                  <a:pt x="1732417" y="365417"/>
                </a:cubicBezTo>
                <a:cubicBezTo>
                  <a:pt x="1786163" y="262196"/>
                  <a:pt x="1838157" y="161933"/>
                  <a:pt x="1888398" y="64627"/>
                </a:cubicBezTo>
                <a:cubicBezTo>
                  <a:pt x="1921405" y="61158"/>
                  <a:pt x="1957918" y="58895"/>
                  <a:pt x="1997936" y="57836"/>
                </a:cubicBezTo>
                <a:cubicBezTo>
                  <a:pt x="2037953" y="56777"/>
                  <a:pt x="2077971" y="56704"/>
                  <a:pt x="2117989" y="57617"/>
                </a:cubicBezTo>
                <a:cubicBezTo>
                  <a:pt x="2110978" y="152878"/>
                  <a:pt x="2105721" y="252849"/>
                  <a:pt x="2102215" y="357530"/>
                </a:cubicBezTo>
                <a:cubicBezTo>
                  <a:pt x="2098710" y="462212"/>
                  <a:pt x="2096957" y="557363"/>
                  <a:pt x="2096957" y="642985"/>
                </a:cubicBezTo>
                <a:cubicBezTo>
                  <a:pt x="2149609" y="542211"/>
                  <a:pt x="2199850" y="439684"/>
                  <a:pt x="2247681" y="335404"/>
                </a:cubicBezTo>
                <a:cubicBezTo>
                  <a:pt x="2295513" y="231124"/>
                  <a:pt x="2340496" y="130350"/>
                  <a:pt x="2382631" y="33080"/>
                </a:cubicBezTo>
                <a:cubicBezTo>
                  <a:pt x="2448062" y="30305"/>
                  <a:pt x="2516121" y="28845"/>
                  <a:pt x="2586809" y="28699"/>
                </a:cubicBezTo>
                <a:close/>
                <a:moveTo>
                  <a:pt x="8182893" y="21874"/>
                </a:moveTo>
                <a:cubicBezTo>
                  <a:pt x="8280703" y="21172"/>
                  <a:pt x="8370302" y="22059"/>
                  <a:pt x="8451689" y="24536"/>
                </a:cubicBezTo>
                <a:cubicBezTo>
                  <a:pt x="8428796" y="81789"/>
                  <a:pt x="8405793" y="140246"/>
                  <a:pt x="8382680" y="199907"/>
                </a:cubicBezTo>
                <a:cubicBezTo>
                  <a:pt x="8359569" y="259568"/>
                  <a:pt x="8337004" y="318462"/>
                  <a:pt x="8314986" y="376590"/>
                </a:cubicBezTo>
                <a:cubicBezTo>
                  <a:pt x="8275380" y="374861"/>
                  <a:pt x="8228990" y="374232"/>
                  <a:pt x="8175818" y="374706"/>
                </a:cubicBezTo>
                <a:cubicBezTo>
                  <a:pt x="8122645" y="375178"/>
                  <a:pt x="8068984" y="376620"/>
                  <a:pt x="8014837" y="379029"/>
                </a:cubicBezTo>
                <a:cubicBezTo>
                  <a:pt x="7960691" y="381438"/>
                  <a:pt x="7912354" y="384683"/>
                  <a:pt x="7869827" y="388762"/>
                </a:cubicBezTo>
                <a:cubicBezTo>
                  <a:pt x="7859275" y="420242"/>
                  <a:pt x="7848831" y="452488"/>
                  <a:pt x="7838499" y="485500"/>
                </a:cubicBezTo>
                <a:cubicBezTo>
                  <a:pt x="7828166" y="518512"/>
                  <a:pt x="7818161" y="551214"/>
                  <a:pt x="7808485" y="583607"/>
                </a:cubicBezTo>
                <a:cubicBezTo>
                  <a:pt x="7848589" y="577889"/>
                  <a:pt x="7893789" y="573983"/>
                  <a:pt x="7944085" y="571889"/>
                </a:cubicBezTo>
                <a:cubicBezTo>
                  <a:pt x="7994380" y="569794"/>
                  <a:pt x="8043994" y="568863"/>
                  <a:pt x="8092926" y="569097"/>
                </a:cubicBezTo>
                <a:cubicBezTo>
                  <a:pt x="8141858" y="569330"/>
                  <a:pt x="8184332" y="570081"/>
                  <a:pt x="8220346" y="571348"/>
                </a:cubicBezTo>
                <a:cubicBezTo>
                  <a:pt x="8208371" y="615051"/>
                  <a:pt x="8196394" y="655909"/>
                  <a:pt x="8184418" y="693921"/>
                </a:cubicBezTo>
                <a:cubicBezTo>
                  <a:pt x="8172442" y="731933"/>
                  <a:pt x="8158713" y="772790"/>
                  <a:pt x="8143232" y="816492"/>
                </a:cubicBezTo>
                <a:cubicBezTo>
                  <a:pt x="8107542" y="814179"/>
                  <a:pt x="8064614" y="812774"/>
                  <a:pt x="8014448" y="812277"/>
                </a:cubicBezTo>
                <a:cubicBezTo>
                  <a:pt x="7964283" y="811780"/>
                  <a:pt x="7914215" y="812061"/>
                  <a:pt x="7864244" y="813121"/>
                </a:cubicBezTo>
                <a:cubicBezTo>
                  <a:pt x="7814273" y="814180"/>
                  <a:pt x="7771735" y="815889"/>
                  <a:pt x="7736629" y="818246"/>
                </a:cubicBezTo>
                <a:cubicBezTo>
                  <a:pt x="7727830" y="848735"/>
                  <a:pt x="7718701" y="878565"/>
                  <a:pt x="7709245" y="907738"/>
                </a:cubicBezTo>
                <a:cubicBezTo>
                  <a:pt x="7699788" y="936910"/>
                  <a:pt x="7690221" y="966741"/>
                  <a:pt x="7680545" y="997229"/>
                </a:cubicBezTo>
                <a:cubicBezTo>
                  <a:pt x="7719568" y="997240"/>
                  <a:pt x="7765763" y="996439"/>
                  <a:pt x="7819131" y="994825"/>
                </a:cubicBezTo>
                <a:cubicBezTo>
                  <a:pt x="7872499" y="993211"/>
                  <a:pt x="7926743" y="990719"/>
                  <a:pt x="7981863" y="987351"/>
                </a:cubicBezTo>
                <a:cubicBezTo>
                  <a:pt x="8036984" y="983982"/>
                  <a:pt x="8086684" y="979671"/>
                  <a:pt x="8130963" y="974418"/>
                </a:cubicBezTo>
                <a:cubicBezTo>
                  <a:pt x="8110151" y="1028401"/>
                  <a:pt x="8088244" y="1081171"/>
                  <a:pt x="8065241" y="1132730"/>
                </a:cubicBezTo>
                <a:cubicBezTo>
                  <a:pt x="8042238" y="1184288"/>
                  <a:pt x="8016826" y="1236609"/>
                  <a:pt x="7989003" y="1289695"/>
                </a:cubicBezTo>
                <a:cubicBezTo>
                  <a:pt x="7910547" y="1294217"/>
                  <a:pt x="7827743" y="1297051"/>
                  <a:pt x="7740589" y="1298198"/>
                </a:cubicBezTo>
                <a:cubicBezTo>
                  <a:pt x="7653435" y="1299345"/>
                  <a:pt x="7569980" y="1299712"/>
                  <a:pt x="7490226" y="1299301"/>
                </a:cubicBezTo>
                <a:cubicBezTo>
                  <a:pt x="7410472" y="1298890"/>
                  <a:pt x="7342467" y="1298609"/>
                  <a:pt x="7286210" y="1298458"/>
                </a:cubicBezTo>
                <a:cubicBezTo>
                  <a:pt x="7335685" y="1092940"/>
                  <a:pt x="7386146" y="888668"/>
                  <a:pt x="7437591" y="685641"/>
                </a:cubicBezTo>
                <a:cubicBezTo>
                  <a:pt x="7489038" y="482613"/>
                  <a:pt x="7549575" y="273338"/>
                  <a:pt x="7619205" y="57816"/>
                </a:cubicBezTo>
                <a:cubicBezTo>
                  <a:pt x="7701177" y="45695"/>
                  <a:pt x="7791165" y="36850"/>
                  <a:pt x="7889170" y="31281"/>
                </a:cubicBezTo>
                <a:cubicBezTo>
                  <a:pt x="7987175" y="25713"/>
                  <a:pt x="8085083" y="22577"/>
                  <a:pt x="8182893" y="21874"/>
                </a:cubicBezTo>
                <a:close/>
                <a:moveTo>
                  <a:pt x="3458493" y="21874"/>
                </a:moveTo>
                <a:cubicBezTo>
                  <a:pt x="3556303" y="21172"/>
                  <a:pt x="3645902" y="22059"/>
                  <a:pt x="3727290" y="24536"/>
                </a:cubicBezTo>
                <a:cubicBezTo>
                  <a:pt x="3704396" y="81789"/>
                  <a:pt x="3681393" y="140246"/>
                  <a:pt x="3658281" y="199907"/>
                </a:cubicBezTo>
                <a:cubicBezTo>
                  <a:pt x="3635169" y="259568"/>
                  <a:pt x="3612604" y="318462"/>
                  <a:pt x="3590587" y="376590"/>
                </a:cubicBezTo>
                <a:cubicBezTo>
                  <a:pt x="3550980" y="374861"/>
                  <a:pt x="3504591" y="374232"/>
                  <a:pt x="3451417" y="374706"/>
                </a:cubicBezTo>
                <a:cubicBezTo>
                  <a:pt x="3398244" y="375178"/>
                  <a:pt x="3344584" y="376620"/>
                  <a:pt x="3290438" y="379029"/>
                </a:cubicBezTo>
                <a:cubicBezTo>
                  <a:pt x="3236291" y="381438"/>
                  <a:pt x="3187954" y="384683"/>
                  <a:pt x="3145426" y="388762"/>
                </a:cubicBezTo>
                <a:cubicBezTo>
                  <a:pt x="3134874" y="420242"/>
                  <a:pt x="3124432" y="452488"/>
                  <a:pt x="3114099" y="485500"/>
                </a:cubicBezTo>
                <a:cubicBezTo>
                  <a:pt x="3103766" y="518512"/>
                  <a:pt x="3093762" y="551214"/>
                  <a:pt x="3084086" y="583607"/>
                </a:cubicBezTo>
                <a:cubicBezTo>
                  <a:pt x="3124189" y="577889"/>
                  <a:pt x="3169389" y="573983"/>
                  <a:pt x="3219685" y="571889"/>
                </a:cubicBezTo>
                <a:cubicBezTo>
                  <a:pt x="3269980" y="569794"/>
                  <a:pt x="3319594" y="568863"/>
                  <a:pt x="3368526" y="569097"/>
                </a:cubicBezTo>
                <a:cubicBezTo>
                  <a:pt x="3417458" y="569330"/>
                  <a:pt x="3459932" y="570081"/>
                  <a:pt x="3495946" y="571348"/>
                </a:cubicBezTo>
                <a:cubicBezTo>
                  <a:pt x="3483970" y="615051"/>
                  <a:pt x="3471994" y="655909"/>
                  <a:pt x="3460018" y="693921"/>
                </a:cubicBezTo>
                <a:cubicBezTo>
                  <a:pt x="3448042" y="731933"/>
                  <a:pt x="3434313" y="772790"/>
                  <a:pt x="3418832" y="816492"/>
                </a:cubicBezTo>
                <a:cubicBezTo>
                  <a:pt x="3383142" y="814179"/>
                  <a:pt x="3340214" y="812774"/>
                  <a:pt x="3290048" y="812277"/>
                </a:cubicBezTo>
                <a:cubicBezTo>
                  <a:pt x="3239883" y="811780"/>
                  <a:pt x="3189815" y="812061"/>
                  <a:pt x="3139844" y="813121"/>
                </a:cubicBezTo>
                <a:cubicBezTo>
                  <a:pt x="3089873" y="814180"/>
                  <a:pt x="3047335" y="815889"/>
                  <a:pt x="3012229" y="818246"/>
                </a:cubicBezTo>
                <a:cubicBezTo>
                  <a:pt x="3003429" y="848735"/>
                  <a:pt x="2994301" y="878565"/>
                  <a:pt x="2984845" y="907738"/>
                </a:cubicBezTo>
                <a:cubicBezTo>
                  <a:pt x="2975387" y="936910"/>
                  <a:pt x="2965822" y="966741"/>
                  <a:pt x="2956146" y="997229"/>
                </a:cubicBezTo>
                <a:cubicBezTo>
                  <a:pt x="2995168" y="997240"/>
                  <a:pt x="3041363" y="996439"/>
                  <a:pt x="3094731" y="994825"/>
                </a:cubicBezTo>
                <a:cubicBezTo>
                  <a:pt x="3148099" y="993211"/>
                  <a:pt x="3202342" y="990719"/>
                  <a:pt x="3257463" y="987351"/>
                </a:cubicBezTo>
                <a:cubicBezTo>
                  <a:pt x="3312583" y="983982"/>
                  <a:pt x="3362284" y="979671"/>
                  <a:pt x="3406564" y="974418"/>
                </a:cubicBezTo>
                <a:cubicBezTo>
                  <a:pt x="3385752" y="1028401"/>
                  <a:pt x="3363844" y="1081171"/>
                  <a:pt x="3340842" y="1132730"/>
                </a:cubicBezTo>
                <a:cubicBezTo>
                  <a:pt x="3317839" y="1184288"/>
                  <a:pt x="3292426" y="1236609"/>
                  <a:pt x="3264603" y="1289695"/>
                </a:cubicBezTo>
                <a:cubicBezTo>
                  <a:pt x="3186147" y="1294217"/>
                  <a:pt x="3103343" y="1297051"/>
                  <a:pt x="3016189" y="1298198"/>
                </a:cubicBezTo>
                <a:cubicBezTo>
                  <a:pt x="2929035" y="1299345"/>
                  <a:pt x="2845580" y="1299712"/>
                  <a:pt x="2765826" y="1299301"/>
                </a:cubicBezTo>
                <a:cubicBezTo>
                  <a:pt x="2686072" y="1298890"/>
                  <a:pt x="2618067" y="1298609"/>
                  <a:pt x="2561811" y="1298458"/>
                </a:cubicBezTo>
                <a:cubicBezTo>
                  <a:pt x="2611285" y="1092940"/>
                  <a:pt x="2661745" y="888668"/>
                  <a:pt x="2713191" y="685641"/>
                </a:cubicBezTo>
                <a:cubicBezTo>
                  <a:pt x="2764638" y="482613"/>
                  <a:pt x="2825176" y="273338"/>
                  <a:pt x="2894805" y="57816"/>
                </a:cubicBezTo>
                <a:cubicBezTo>
                  <a:pt x="2976777" y="45695"/>
                  <a:pt x="3066765" y="36850"/>
                  <a:pt x="3164770" y="31281"/>
                </a:cubicBezTo>
                <a:cubicBezTo>
                  <a:pt x="3262775" y="25713"/>
                  <a:pt x="3360683" y="22577"/>
                  <a:pt x="3458493" y="21874"/>
                </a:cubicBezTo>
                <a:close/>
                <a:moveTo>
                  <a:pt x="4413156" y="17608"/>
                </a:moveTo>
                <a:cubicBezTo>
                  <a:pt x="4441928" y="16768"/>
                  <a:pt x="4470152" y="16777"/>
                  <a:pt x="4497829" y="17636"/>
                </a:cubicBezTo>
                <a:cubicBezTo>
                  <a:pt x="4553182" y="19352"/>
                  <a:pt x="4610726" y="23368"/>
                  <a:pt x="4670460" y="29685"/>
                </a:cubicBezTo>
                <a:lnTo>
                  <a:pt x="4579325" y="387215"/>
                </a:lnTo>
                <a:cubicBezTo>
                  <a:pt x="4551294" y="380627"/>
                  <a:pt x="4516415" y="376278"/>
                  <a:pt x="4474688" y="374168"/>
                </a:cubicBezTo>
                <a:cubicBezTo>
                  <a:pt x="4432961" y="372058"/>
                  <a:pt x="4391331" y="373162"/>
                  <a:pt x="4349799" y="377478"/>
                </a:cubicBezTo>
                <a:cubicBezTo>
                  <a:pt x="4308267" y="381795"/>
                  <a:pt x="4273777" y="390298"/>
                  <a:pt x="4246331" y="402989"/>
                </a:cubicBezTo>
                <a:cubicBezTo>
                  <a:pt x="4213579" y="419018"/>
                  <a:pt x="4185319" y="441290"/>
                  <a:pt x="4161549" y="469806"/>
                </a:cubicBezTo>
                <a:cubicBezTo>
                  <a:pt x="4137780" y="498323"/>
                  <a:pt x="4125730" y="531549"/>
                  <a:pt x="4125402" y="569485"/>
                </a:cubicBezTo>
                <a:cubicBezTo>
                  <a:pt x="4127035" y="596791"/>
                  <a:pt x="4141489" y="620852"/>
                  <a:pt x="4168762" y="641667"/>
                </a:cubicBezTo>
                <a:cubicBezTo>
                  <a:pt x="4196036" y="662481"/>
                  <a:pt x="4226327" y="680960"/>
                  <a:pt x="4259637" y="697101"/>
                </a:cubicBezTo>
                <a:cubicBezTo>
                  <a:pt x="4292948" y="713242"/>
                  <a:pt x="4319475" y="727955"/>
                  <a:pt x="4339219" y="741240"/>
                </a:cubicBezTo>
                <a:cubicBezTo>
                  <a:pt x="4379602" y="767383"/>
                  <a:pt x="4416698" y="797031"/>
                  <a:pt x="4450509" y="830185"/>
                </a:cubicBezTo>
                <a:cubicBezTo>
                  <a:pt x="4484319" y="863338"/>
                  <a:pt x="4498632" y="906131"/>
                  <a:pt x="4493447" y="958563"/>
                </a:cubicBezTo>
                <a:cubicBezTo>
                  <a:pt x="4490636" y="977367"/>
                  <a:pt x="4485305" y="996718"/>
                  <a:pt x="4477455" y="1016617"/>
                </a:cubicBezTo>
                <a:cubicBezTo>
                  <a:pt x="4469604" y="1036517"/>
                  <a:pt x="4460331" y="1054554"/>
                  <a:pt x="4449632" y="1070729"/>
                </a:cubicBezTo>
                <a:cubicBezTo>
                  <a:pt x="4384106" y="1154951"/>
                  <a:pt x="4298243" y="1215513"/>
                  <a:pt x="4192043" y="1252415"/>
                </a:cubicBezTo>
                <a:cubicBezTo>
                  <a:pt x="4085843" y="1289317"/>
                  <a:pt x="3973902" y="1308985"/>
                  <a:pt x="3856220" y="1311419"/>
                </a:cubicBezTo>
                <a:cubicBezTo>
                  <a:pt x="3738537" y="1313854"/>
                  <a:pt x="3629710" y="1305480"/>
                  <a:pt x="3529736" y="1286299"/>
                </a:cubicBezTo>
                <a:lnTo>
                  <a:pt x="3577057" y="995367"/>
                </a:lnTo>
                <a:cubicBezTo>
                  <a:pt x="3617548" y="1003400"/>
                  <a:pt x="3664495" y="1009242"/>
                  <a:pt x="3717896" y="1012893"/>
                </a:cubicBezTo>
                <a:cubicBezTo>
                  <a:pt x="3771298" y="1016545"/>
                  <a:pt x="3819549" y="1017129"/>
                  <a:pt x="3862648" y="1014646"/>
                </a:cubicBezTo>
                <a:cubicBezTo>
                  <a:pt x="3962129" y="1005518"/>
                  <a:pt x="4020227" y="978206"/>
                  <a:pt x="4036941" y="932712"/>
                </a:cubicBezTo>
                <a:cubicBezTo>
                  <a:pt x="4053655" y="887217"/>
                  <a:pt x="4015410" y="836246"/>
                  <a:pt x="3922205" y="779797"/>
                </a:cubicBezTo>
                <a:cubicBezTo>
                  <a:pt x="3856261" y="744234"/>
                  <a:pt x="3804660" y="704509"/>
                  <a:pt x="3767399" y="660621"/>
                </a:cubicBezTo>
                <a:cubicBezTo>
                  <a:pt x="3730139" y="616733"/>
                  <a:pt x="3708754" y="561234"/>
                  <a:pt x="3703244" y="494124"/>
                </a:cubicBezTo>
                <a:cubicBezTo>
                  <a:pt x="3700177" y="461007"/>
                  <a:pt x="3703242" y="427342"/>
                  <a:pt x="3712439" y="393130"/>
                </a:cubicBezTo>
                <a:cubicBezTo>
                  <a:pt x="3721636" y="358918"/>
                  <a:pt x="3734336" y="328320"/>
                  <a:pt x="3750540" y="301338"/>
                </a:cubicBezTo>
                <a:cubicBezTo>
                  <a:pt x="3785789" y="240289"/>
                  <a:pt x="3835183" y="190242"/>
                  <a:pt x="3898723" y="151198"/>
                </a:cubicBezTo>
                <a:cubicBezTo>
                  <a:pt x="3962263" y="112154"/>
                  <a:pt x="4031648" y="82360"/>
                  <a:pt x="4106877" y="61816"/>
                </a:cubicBezTo>
                <a:cubicBezTo>
                  <a:pt x="4182106" y="41271"/>
                  <a:pt x="4254880" y="28224"/>
                  <a:pt x="4325198" y="22674"/>
                </a:cubicBezTo>
                <a:cubicBezTo>
                  <a:pt x="4355065" y="20137"/>
                  <a:pt x="4384384" y="18448"/>
                  <a:pt x="4413156" y="17608"/>
                </a:cubicBezTo>
                <a:close/>
                <a:moveTo>
                  <a:pt x="941907" y="13145"/>
                </a:moveTo>
                <a:cubicBezTo>
                  <a:pt x="980112" y="13364"/>
                  <a:pt x="1018343" y="14240"/>
                  <a:pt x="1056599" y="15773"/>
                </a:cubicBezTo>
                <a:cubicBezTo>
                  <a:pt x="1059118" y="229700"/>
                  <a:pt x="1061090" y="444594"/>
                  <a:pt x="1062515" y="660456"/>
                </a:cubicBezTo>
                <a:cubicBezTo>
                  <a:pt x="1063939" y="876317"/>
                  <a:pt x="1060216" y="1087232"/>
                  <a:pt x="1051346" y="1293200"/>
                </a:cubicBezTo>
                <a:cubicBezTo>
                  <a:pt x="998293" y="1291118"/>
                  <a:pt x="943706" y="1290023"/>
                  <a:pt x="887587" y="1289914"/>
                </a:cubicBezTo>
                <a:cubicBezTo>
                  <a:pt x="831468" y="1289804"/>
                  <a:pt x="776880" y="1292652"/>
                  <a:pt x="723824" y="1298458"/>
                </a:cubicBezTo>
                <a:cubicBezTo>
                  <a:pt x="726380" y="1262347"/>
                  <a:pt x="728278" y="1225469"/>
                  <a:pt x="729520" y="1187826"/>
                </a:cubicBezTo>
                <a:cubicBezTo>
                  <a:pt x="730761" y="1150182"/>
                  <a:pt x="731784" y="1112869"/>
                  <a:pt x="732587" y="1075886"/>
                </a:cubicBezTo>
                <a:cubicBezTo>
                  <a:pt x="683259" y="1077382"/>
                  <a:pt x="633383" y="1078768"/>
                  <a:pt x="582959" y="1080045"/>
                </a:cubicBezTo>
                <a:cubicBezTo>
                  <a:pt x="532535" y="1081323"/>
                  <a:pt x="477839" y="1084023"/>
                  <a:pt x="418872" y="1088146"/>
                </a:cubicBezTo>
                <a:cubicBezTo>
                  <a:pt x="402404" y="1119802"/>
                  <a:pt x="385828" y="1152006"/>
                  <a:pt x="369142" y="1184758"/>
                </a:cubicBezTo>
                <a:cubicBezTo>
                  <a:pt x="352455" y="1217509"/>
                  <a:pt x="334564" y="1250151"/>
                  <a:pt x="315468" y="1282684"/>
                </a:cubicBezTo>
                <a:cubicBezTo>
                  <a:pt x="260152" y="1278303"/>
                  <a:pt x="206040" y="1276112"/>
                  <a:pt x="153134" y="1276112"/>
                </a:cubicBezTo>
                <a:cubicBezTo>
                  <a:pt x="100227" y="1276112"/>
                  <a:pt x="49182" y="1278303"/>
                  <a:pt x="0" y="1282684"/>
                </a:cubicBezTo>
                <a:cubicBezTo>
                  <a:pt x="92012" y="1078909"/>
                  <a:pt x="187090" y="871061"/>
                  <a:pt x="285236" y="659142"/>
                </a:cubicBezTo>
                <a:cubicBezTo>
                  <a:pt x="383381" y="447224"/>
                  <a:pt x="484594" y="239778"/>
                  <a:pt x="588874" y="36805"/>
                </a:cubicBezTo>
                <a:cubicBezTo>
                  <a:pt x="671565" y="24098"/>
                  <a:pt x="751064" y="16650"/>
                  <a:pt x="827371" y="14459"/>
                </a:cubicBezTo>
                <a:cubicBezTo>
                  <a:pt x="865524" y="13364"/>
                  <a:pt x="903703" y="12925"/>
                  <a:pt x="941907" y="13145"/>
                </a:cubicBezTo>
                <a:close/>
                <a:moveTo>
                  <a:pt x="5385478" y="0"/>
                </a:moveTo>
                <a:cubicBezTo>
                  <a:pt x="5507230" y="20"/>
                  <a:pt x="5605678" y="27810"/>
                  <a:pt x="5680824" y="83373"/>
                </a:cubicBezTo>
                <a:cubicBezTo>
                  <a:pt x="5755969" y="138935"/>
                  <a:pt x="5806383" y="215140"/>
                  <a:pt x="5832067" y="311988"/>
                </a:cubicBezTo>
                <a:cubicBezTo>
                  <a:pt x="5857749" y="408835"/>
                  <a:pt x="5857274" y="519198"/>
                  <a:pt x="5830639" y="643075"/>
                </a:cubicBezTo>
                <a:cubicBezTo>
                  <a:pt x="5800292" y="780695"/>
                  <a:pt x="5749403" y="900831"/>
                  <a:pt x="5677968" y="1003483"/>
                </a:cubicBezTo>
                <a:cubicBezTo>
                  <a:pt x="5606533" y="1106134"/>
                  <a:pt x="5517864" y="1185996"/>
                  <a:pt x="5411962" y="1243069"/>
                </a:cubicBezTo>
                <a:cubicBezTo>
                  <a:pt x="5306059" y="1300142"/>
                  <a:pt x="5186233" y="1329120"/>
                  <a:pt x="5052484" y="1330004"/>
                </a:cubicBezTo>
                <a:cubicBezTo>
                  <a:pt x="4940134" y="1328514"/>
                  <a:pt x="4848977" y="1298801"/>
                  <a:pt x="4779014" y="1240865"/>
                </a:cubicBezTo>
                <a:cubicBezTo>
                  <a:pt x="4709050" y="1182929"/>
                  <a:pt x="4661384" y="1105709"/>
                  <a:pt x="4636014" y="1009205"/>
                </a:cubicBezTo>
                <a:cubicBezTo>
                  <a:pt x="4610645" y="912701"/>
                  <a:pt x="4608676" y="805852"/>
                  <a:pt x="4630107" y="688658"/>
                </a:cubicBezTo>
                <a:cubicBezTo>
                  <a:pt x="4659328" y="538969"/>
                  <a:pt x="4710717" y="413244"/>
                  <a:pt x="4784271" y="311481"/>
                </a:cubicBezTo>
                <a:cubicBezTo>
                  <a:pt x="4857827" y="209719"/>
                  <a:pt x="4946473" y="132689"/>
                  <a:pt x="5050212" y="80391"/>
                </a:cubicBezTo>
                <a:cubicBezTo>
                  <a:pt x="5153951" y="28093"/>
                  <a:pt x="5265706" y="1296"/>
                  <a:pt x="5385478" y="0"/>
                </a:cubicBezTo>
                <a:close/>
              </a:path>
            </a:pathLst>
          </a:custGeom>
          <a:solidFill>
            <a:srgbClr val="195F89">
              <a:alpha val="8000"/>
            </a:srgbClr>
          </a:solidFill>
          <a:ln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8466E3F7-A676-4D56-8BB3-7EBBF01CDFFC}"/>
              </a:ext>
            </a:extLst>
          </p:cNvPr>
          <p:cNvGrpSpPr/>
          <p:nvPr/>
        </p:nvGrpSpPr>
        <p:grpSpPr>
          <a:xfrm flipH="1">
            <a:off x="10814538" y="-835795"/>
            <a:ext cx="2398032" cy="2171906"/>
            <a:chOff x="10541000" y="4343122"/>
            <a:chExt cx="2398032" cy="2171906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48247E18-3D30-4EC2-96FE-47211BA2D01D}"/>
                </a:ext>
              </a:extLst>
            </p:cNvPr>
            <p:cNvSpPr/>
            <p:nvPr/>
          </p:nvSpPr>
          <p:spPr>
            <a:xfrm>
              <a:off x="10541000" y="4864028"/>
              <a:ext cx="1651000" cy="165100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A281397A-7EA1-44D9-A200-217B54614119}"/>
                </a:ext>
              </a:extLst>
            </p:cNvPr>
            <p:cNvSpPr/>
            <p:nvPr/>
          </p:nvSpPr>
          <p:spPr>
            <a:xfrm>
              <a:off x="11631482" y="4343122"/>
              <a:ext cx="1307550" cy="1307550"/>
            </a:xfrm>
            <a:prstGeom prst="ellipse">
              <a:avLst/>
            </a:prstGeom>
            <a:noFill/>
            <a:ln w="82550">
              <a:solidFill>
                <a:srgbClr val="195F89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F4C58A1C-BB38-4F9B-AB48-3E60CC869100}"/>
              </a:ext>
            </a:extLst>
          </p:cNvPr>
          <p:cNvGrpSpPr/>
          <p:nvPr/>
        </p:nvGrpSpPr>
        <p:grpSpPr>
          <a:xfrm>
            <a:off x="11625761" y="6341012"/>
            <a:ext cx="215568" cy="261938"/>
            <a:chOff x="11719257" y="5867400"/>
            <a:chExt cx="215568" cy="261938"/>
          </a:xfrm>
        </p:grpSpPr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155FA41E-DC68-4EC1-B876-B04BCD3539CB}"/>
                </a:ext>
              </a:extLst>
            </p:cNvPr>
            <p:cNvCxnSpPr/>
            <p:nvPr/>
          </p:nvCxnSpPr>
          <p:spPr>
            <a:xfrm>
              <a:off x="11934825" y="5867400"/>
              <a:ext cx="0" cy="261938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955BB4BD-8E71-4E33-83BD-65F879FEA91A}"/>
                </a:ext>
              </a:extLst>
            </p:cNvPr>
            <p:cNvCxnSpPr>
              <a:cxnSpLocks/>
            </p:cNvCxnSpPr>
            <p:nvPr/>
          </p:nvCxnSpPr>
          <p:spPr>
            <a:xfrm>
              <a:off x="11862969" y="5998369"/>
              <a:ext cx="0" cy="130969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356EFA26-8B3D-45CE-9E10-BCD844595BFB}"/>
                </a:ext>
              </a:extLst>
            </p:cNvPr>
            <p:cNvCxnSpPr>
              <a:cxnSpLocks/>
            </p:cNvCxnSpPr>
            <p:nvPr/>
          </p:nvCxnSpPr>
          <p:spPr>
            <a:xfrm>
              <a:off x="11791113" y="5927188"/>
              <a:ext cx="0" cy="20215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C2D115A2-6A33-4CDB-981D-E41E417E7151}"/>
                </a:ext>
              </a:extLst>
            </p:cNvPr>
            <p:cNvCxnSpPr>
              <a:cxnSpLocks/>
            </p:cNvCxnSpPr>
            <p:nvPr/>
          </p:nvCxnSpPr>
          <p:spPr>
            <a:xfrm>
              <a:off x="11719257" y="5984338"/>
              <a:ext cx="0" cy="145000"/>
            </a:xfrm>
            <a:prstGeom prst="line">
              <a:avLst/>
            </a:prstGeom>
            <a:ln w="28575">
              <a:solidFill>
                <a:srgbClr val="195F89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607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1798</Words>
  <Application>Microsoft Office PowerPoint</Application>
  <PresentationFormat>宽屏</PresentationFormat>
  <Paragraphs>137</Paragraphs>
  <Slides>24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Avengeance Mightiest Avenger</vt:lpstr>
      <vt:lpstr>等线</vt:lpstr>
      <vt:lpstr>等线 Light</vt:lpstr>
      <vt:lpstr>经典粗宋简</vt:lpstr>
      <vt:lpstr>庞门正道标题体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公众号：陈西设计之家。微信搜索即可，有更多免费原创开源PPT模版以及PPT教程，可随意转载。</Company>
  <LinksUpToDate>false</LinksUpToDate>
  <SharedDoc>false</SharedDoc>
  <HyperlinkBase>公众号：陈西设计之家。微信搜索即可，有更多免费原创开源PPT模版以及PPT教程，可随意转载。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公众号：陈西设计之家。微信搜索即可，有更多免费原创开源PPT模版以及PPT教程，可随意转载。</dc:title>
  <dc:subject>公众号：陈西设计之家。微信搜索即可，有更多免费原创开源PPT模版以及PPT教程，可随意转载。</dc:subject>
  <dc:creator>西 陈;陈西设计之家</dc:creator>
  <cp:keywords>公众号：陈西设计之家。微信搜索即可，有更多免费原创开源PPT模版以及PPT教程，可随意转载。</cp:keywords>
  <dc:description>公众号：陈西设计之家。微信搜索即可，有更多免费原创开源PPT模版以及PPT教程，可随意转载。
</dc:description>
  <cp:lastModifiedBy>阳光 男孩</cp:lastModifiedBy>
  <cp:revision>95</cp:revision>
  <dcterms:created xsi:type="dcterms:W3CDTF">2019-07-03T01:09:59Z</dcterms:created>
  <dcterms:modified xsi:type="dcterms:W3CDTF">2019-08-13T13:18:57Z</dcterms:modified>
  <cp:category>公众号：陈西设计之家。微信搜索即可，有更多免费原创开源PPT模版以及PPT教程，可随意转载。</cp:category>
  <cp:contentStatus>公众号：陈西设计之家。微信搜索即可，有更多免费原创开源PPT模版以及PPT教程，可随意转载。</cp:contentStatus>
</cp:coreProperties>
</file>