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03" r:id="rId2"/>
    <p:sldId id="302" r:id="rId3"/>
    <p:sldId id="395" r:id="rId4"/>
    <p:sldId id="370" r:id="rId5"/>
    <p:sldId id="371" r:id="rId6"/>
    <p:sldId id="373" r:id="rId7"/>
    <p:sldId id="375" r:id="rId8"/>
    <p:sldId id="376" r:id="rId9"/>
    <p:sldId id="396" r:id="rId10"/>
    <p:sldId id="384" r:id="rId11"/>
    <p:sldId id="350" r:id="rId12"/>
    <p:sldId id="380" r:id="rId13"/>
    <p:sldId id="397" r:id="rId14"/>
    <p:sldId id="319" r:id="rId15"/>
    <p:sldId id="357" r:id="rId16"/>
    <p:sldId id="359" r:id="rId17"/>
    <p:sldId id="365" r:id="rId18"/>
    <p:sldId id="398" r:id="rId19"/>
    <p:sldId id="387" r:id="rId20"/>
    <p:sldId id="388" r:id="rId21"/>
    <p:sldId id="367" r:id="rId22"/>
    <p:sldId id="402" r:id="rId23"/>
    <p:sldId id="358" r:id="rId24"/>
    <p:sldId id="363" r:id="rId25"/>
    <p:sldId id="392" r:id="rId26"/>
    <p:sldId id="341" r:id="rId27"/>
    <p:sldId id="404" r:id="rId28"/>
  </p:sldIdLst>
  <p:sldSz cx="9144000" cy="5143500" type="screen16x9"/>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323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BF31"/>
    <a:srgbClr val="B89259"/>
    <a:srgbClr val="200200"/>
    <a:srgbClr val="00458A"/>
    <a:srgbClr val="072249"/>
    <a:srgbClr val="0E73BE"/>
    <a:srgbClr val="092D63"/>
    <a:srgbClr val="211001"/>
    <a:srgbClr val="2D1601"/>
    <a:srgbClr val="E467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varScale="1">
        <p:scale>
          <a:sx n="205" d="100"/>
          <a:sy n="205" d="100"/>
        </p:scale>
        <p:origin x="810" y="174"/>
      </p:cViewPr>
      <p:guideLst>
        <p:guide orient="horz" pos="3239"/>
        <p:guide pos="5759"/>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2019/8/14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pPr/>
              <a:t>26</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17" name="任意多边形 16"/>
          <p:cNvSpPr/>
          <p:nvPr userDrawn="1"/>
        </p:nvSpPr>
        <p:spPr>
          <a:xfrm flipH="1">
            <a:off x="319509" y="215718"/>
            <a:ext cx="258884" cy="31013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8" name="任意多边形 17"/>
          <p:cNvSpPr/>
          <p:nvPr userDrawn="1"/>
        </p:nvSpPr>
        <p:spPr>
          <a:xfrm flipH="1">
            <a:off x="433116" y="123478"/>
            <a:ext cx="258884" cy="24688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584" y="0"/>
            <a:ext cx="9140832"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84"/>
          <p:cNvSpPr txBox="1"/>
          <p:nvPr/>
        </p:nvSpPr>
        <p:spPr>
          <a:xfrm>
            <a:off x="3522045" y="4011910"/>
            <a:ext cx="2012089" cy="261610"/>
          </a:xfrm>
          <a:prstGeom prst="rect">
            <a:avLst/>
          </a:prstGeom>
          <a:noFill/>
        </p:spPr>
        <p:txBody>
          <a:bodyPr wrap="none" rtlCol="0">
            <a:spAutoFit/>
          </a:bodyPr>
          <a:lstStyle/>
          <a:p>
            <a:r>
              <a:rPr lang="zh-CN" altLang="en-US" sz="1100" dirty="0" smtClean="0">
                <a:latin typeface="微软雅黑" pitchFamily="34" charset="-122"/>
                <a:ea typeface="微软雅黑" pitchFamily="34" charset="-122"/>
              </a:rPr>
              <a:t>部门：</a:t>
            </a:r>
            <a:r>
              <a:rPr lang="en-US" altLang="zh-CN" sz="1100" dirty="0" smtClean="0">
                <a:latin typeface="微软雅黑" pitchFamily="34" charset="-122"/>
                <a:ea typeface="微软雅黑" pitchFamily="34" charset="-122"/>
              </a:rPr>
              <a:t>X </a:t>
            </a:r>
            <a:r>
              <a:rPr lang="en-US" altLang="zh-CN" sz="1100" dirty="0" err="1" smtClean="0">
                <a:latin typeface="微软雅黑" pitchFamily="34" charset="-122"/>
                <a:ea typeface="微软雅黑" pitchFamily="34" charset="-122"/>
              </a:rPr>
              <a:t>X</a:t>
            </a:r>
            <a:r>
              <a:rPr lang="en-US" altLang="zh-CN" sz="1100" dirty="0" smtClean="0">
                <a:latin typeface="微软雅黑" pitchFamily="34" charset="-122"/>
                <a:ea typeface="微软雅黑" pitchFamily="34" charset="-122"/>
              </a:rPr>
              <a:t> </a:t>
            </a:r>
            <a:r>
              <a:rPr lang="en-US" altLang="zh-CN" sz="1100" dirty="0" err="1" smtClean="0">
                <a:latin typeface="微软雅黑" pitchFamily="34" charset="-122"/>
                <a:ea typeface="微软雅黑" pitchFamily="34" charset="-122"/>
              </a:rPr>
              <a:t>X</a:t>
            </a:r>
            <a:r>
              <a:rPr lang="en-US" altLang="zh-CN" sz="1100" dirty="0" smtClean="0">
                <a:latin typeface="微软雅黑" pitchFamily="34" charset="-122"/>
                <a:ea typeface="微软雅黑" pitchFamily="34" charset="-122"/>
              </a:rPr>
              <a:t>   </a:t>
            </a:r>
            <a:r>
              <a:rPr lang="zh-CN" altLang="en-US" sz="1100" dirty="0" smtClean="0">
                <a:latin typeface="微软雅黑" pitchFamily="34" charset="-122"/>
                <a:ea typeface="微软雅黑" pitchFamily="34" charset="-122"/>
              </a:rPr>
              <a:t>汇报人：</a:t>
            </a:r>
            <a:r>
              <a:rPr lang="en-US" altLang="zh-CN" sz="1100" dirty="0" smtClean="0">
                <a:latin typeface="微软雅黑" pitchFamily="34" charset="-122"/>
                <a:ea typeface="微软雅黑" pitchFamily="34" charset="-122"/>
              </a:rPr>
              <a:t>X </a:t>
            </a:r>
            <a:r>
              <a:rPr lang="en-US" altLang="zh-CN" sz="1100" dirty="0" err="1" smtClean="0">
                <a:latin typeface="微软雅黑" pitchFamily="34" charset="-122"/>
                <a:ea typeface="微软雅黑" pitchFamily="34" charset="-122"/>
              </a:rPr>
              <a:t>X</a:t>
            </a:r>
            <a:r>
              <a:rPr lang="en-US" altLang="zh-CN" sz="1100" dirty="0" smtClean="0">
                <a:latin typeface="微软雅黑" pitchFamily="34" charset="-122"/>
                <a:ea typeface="微软雅黑" pitchFamily="34" charset="-122"/>
              </a:rPr>
              <a:t> </a:t>
            </a:r>
            <a:r>
              <a:rPr lang="en-US" altLang="zh-CN" sz="1100" dirty="0" err="1" smtClean="0">
                <a:latin typeface="微软雅黑" pitchFamily="34" charset="-122"/>
                <a:ea typeface="微软雅黑" pitchFamily="34" charset="-122"/>
              </a:rPr>
              <a:t>X</a:t>
            </a:r>
            <a:endParaRPr lang="zh-CN" altLang="en-US" sz="1100" dirty="0">
              <a:latin typeface="微软雅黑" pitchFamily="34" charset="-122"/>
              <a:ea typeface="微软雅黑" pitchFamily="34" charset="-122"/>
            </a:endParaRPr>
          </a:p>
        </p:txBody>
      </p:sp>
      <p:grpSp>
        <p:nvGrpSpPr>
          <p:cNvPr id="47" name="组合 46"/>
          <p:cNvGrpSpPr/>
          <p:nvPr/>
        </p:nvGrpSpPr>
        <p:grpSpPr>
          <a:xfrm>
            <a:off x="1973170" y="2847470"/>
            <a:ext cx="5290676" cy="792088"/>
            <a:chOff x="3936890" y="1286668"/>
            <a:chExt cx="4572250" cy="2757793"/>
          </a:xfrm>
          <a:effectLst>
            <a:outerShdw blurRad="381000" dist="254000" dir="8100000" algn="tr" rotWithShape="0">
              <a:prstClr val="black">
                <a:alpha val="40000"/>
              </a:prstClr>
            </a:outerShdw>
          </a:effectLst>
        </p:grpSpPr>
        <p:sp>
          <p:nvSpPr>
            <p:cNvPr id="49" name="圆角矩形 48"/>
            <p:cNvSpPr/>
            <p:nvPr/>
          </p:nvSpPr>
          <p:spPr>
            <a:xfrm>
              <a:off x="3936890" y="1286668"/>
              <a:ext cx="4572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3944984" y="1373341"/>
              <a:ext cx="4564156"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矩形 97"/>
          <p:cNvSpPr/>
          <p:nvPr/>
        </p:nvSpPr>
        <p:spPr>
          <a:xfrm>
            <a:off x="2910181" y="2872363"/>
            <a:ext cx="3902049" cy="461665"/>
          </a:xfrm>
          <a:prstGeom prst="rect">
            <a:avLst/>
          </a:prstGeom>
          <a:effectLst/>
        </p:spPr>
        <p:txBody>
          <a:bodyPr wrap="square">
            <a:spAutoFit/>
          </a:bodyPr>
          <a:lstStyle/>
          <a:p>
            <a:pPr fontAlgn="auto">
              <a:spcBef>
                <a:spcPts val="0"/>
              </a:spcBef>
              <a:spcAft>
                <a:spcPts val="0"/>
              </a:spcAft>
              <a:defRPr/>
            </a:pPr>
            <a:r>
              <a:rPr lang="zh-CN" altLang="en-US" sz="2400" b="1" spc="300" dirty="0" smtClean="0">
                <a:latin typeface="微软雅黑" pitchFamily="34" charset="-122"/>
                <a:ea typeface="微软雅黑" pitchFamily="34" charset="-122"/>
                <a:sym typeface="微软雅黑" pitchFamily="34" charset="-122"/>
              </a:rPr>
              <a:t>工作总结年终汇报</a:t>
            </a:r>
            <a:r>
              <a:rPr lang="en-US" altLang="zh-CN" sz="2400" b="1" spc="300" dirty="0" smtClean="0">
                <a:latin typeface="微软雅黑" pitchFamily="34" charset="-122"/>
                <a:ea typeface="微软雅黑" pitchFamily="34" charset="-122"/>
                <a:sym typeface="微软雅黑" pitchFamily="34" charset="-122"/>
              </a:rPr>
              <a:t>PPT</a:t>
            </a:r>
            <a:endParaRPr lang="zh-CN" altLang="en-US" sz="2400" b="1" spc="300" dirty="0">
              <a:latin typeface="微软雅黑" pitchFamily="34" charset="-122"/>
              <a:ea typeface="微软雅黑" pitchFamily="34" charset="-122"/>
              <a:sym typeface="微软雅黑" pitchFamily="34" charset="-122"/>
            </a:endParaRPr>
          </a:p>
        </p:txBody>
      </p:sp>
      <p:sp>
        <p:nvSpPr>
          <p:cNvPr id="72" name="TextBox 71"/>
          <p:cNvSpPr txBox="1"/>
          <p:nvPr/>
        </p:nvSpPr>
        <p:spPr>
          <a:xfrm>
            <a:off x="2800102" y="3302358"/>
            <a:ext cx="3724096" cy="269304"/>
          </a:xfrm>
          <a:prstGeom prst="rect">
            <a:avLst/>
          </a:prstGeom>
          <a:noFill/>
        </p:spPr>
        <p:txBody>
          <a:bodyPr wrap="none" rtlCol="0">
            <a:spAutoFit/>
          </a:bodyPr>
          <a:lstStyle/>
          <a:p>
            <a:r>
              <a:rPr lang="en-US" altLang="zh-CN" sz="1150" dirty="0" smtClean="0">
                <a:latin typeface="微软雅黑" pitchFamily="34" charset="-122"/>
                <a:ea typeface="微软雅黑" pitchFamily="34" charset="-122"/>
              </a:rPr>
              <a:t>【</a:t>
            </a:r>
            <a:r>
              <a:rPr lang="zh-CN" altLang="en-US" sz="1150" dirty="0" smtClean="0">
                <a:latin typeface="微软雅黑" pitchFamily="34" charset="-122"/>
                <a:ea typeface="微软雅黑" pitchFamily="34" charset="-122"/>
              </a:rPr>
              <a:t>年终总结</a:t>
            </a:r>
            <a:r>
              <a:rPr lang="en-US" altLang="zh-CN" sz="1150" dirty="0" smtClean="0">
                <a:latin typeface="微软雅黑" pitchFamily="34" charset="-122"/>
                <a:ea typeface="微软雅黑" pitchFamily="34" charset="-122"/>
              </a:rPr>
              <a:t>】【</a:t>
            </a:r>
            <a:r>
              <a:rPr lang="zh-CN" altLang="en-US" sz="1150" dirty="0" smtClean="0">
                <a:latin typeface="微软雅黑" pitchFamily="34" charset="-122"/>
                <a:ea typeface="微软雅黑" pitchFamily="34" charset="-122"/>
              </a:rPr>
              <a:t>新年计划</a:t>
            </a:r>
            <a:r>
              <a:rPr lang="en-US" altLang="zh-CN" sz="1150" dirty="0" smtClean="0">
                <a:latin typeface="微软雅黑" pitchFamily="34" charset="-122"/>
                <a:ea typeface="微软雅黑" pitchFamily="34" charset="-122"/>
              </a:rPr>
              <a:t>】【</a:t>
            </a:r>
            <a:r>
              <a:rPr lang="zh-CN" altLang="en-US" sz="1150" dirty="0" smtClean="0">
                <a:latin typeface="微软雅黑" pitchFamily="34" charset="-122"/>
                <a:ea typeface="微软雅黑" pitchFamily="34" charset="-122"/>
              </a:rPr>
              <a:t>述职报告</a:t>
            </a:r>
            <a:r>
              <a:rPr lang="en-US" altLang="zh-CN" sz="1150" dirty="0" smtClean="0">
                <a:latin typeface="微软雅黑" pitchFamily="34" charset="-122"/>
                <a:ea typeface="微软雅黑" pitchFamily="34" charset="-122"/>
              </a:rPr>
              <a:t>】【</a:t>
            </a:r>
            <a:r>
              <a:rPr lang="zh-CN" altLang="en-US" sz="1150" dirty="0" smtClean="0">
                <a:latin typeface="微软雅黑" pitchFamily="34" charset="-122"/>
                <a:ea typeface="微软雅黑" pitchFamily="34" charset="-122"/>
              </a:rPr>
              <a:t>工作汇报</a:t>
            </a:r>
            <a:r>
              <a:rPr lang="en-US" altLang="zh-CN" sz="1150" dirty="0">
                <a:latin typeface="微软雅黑" pitchFamily="34" charset="-122"/>
                <a:ea typeface="微软雅黑" pitchFamily="34" charset="-122"/>
              </a:rPr>
              <a:t>】</a:t>
            </a:r>
            <a:endParaRPr lang="zh-CN" altLang="en-US" sz="1150" dirty="0">
              <a:latin typeface="微软雅黑" pitchFamily="34" charset="-122"/>
              <a:ea typeface="微软雅黑" pitchFamily="34" charset="-122"/>
            </a:endParaRPr>
          </a:p>
        </p:txBody>
      </p:sp>
      <p:grpSp>
        <p:nvGrpSpPr>
          <p:cNvPr id="6" name="组合 5"/>
          <p:cNvGrpSpPr/>
          <p:nvPr/>
        </p:nvGrpSpPr>
        <p:grpSpPr>
          <a:xfrm>
            <a:off x="1973170" y="1212800"/>
            <a:ext cx="5324564" cy="1397036"/>
            <a:chOff x="2991852" y="1242170"/>
            <a:chExt cx="5324564" cy="1397036"/>
          </a:xfrm>
        </p:grpSpPr>
        <p:grpSp>
          <p:nvGrpSpPr>
            <p:cNvPr id="2" name="组合 1"/>
            <p:cNvGrpSpPr/>
            <p:nvPr/>
          </p:nvGrpSpPr>
          <p:grpSpPr>
            <a:xfrm>
              <a:off x="2991852" y="1242170"/>
              <a:ext cx="1412771" cy="1397036"/>
              <a:chOff x="1144913" y="1242170"/>
              <a:chExt cx="1412771" cy="1397036"/>
            </a:xfrm>
          </p:grpSpPr>
          <p:grpSp>
            <p:nvGrpSpPr>
              <p:cNvPr id="93" name="组合 92"/>
              <p:cNvGrpSpPr/>
              <p:nvPr/>
            </p:nvGrpSpPr>
            <p:grpSpPr>
              <a:xfrm>
                <a:off x="1144913" y="1242170"/>
                <a:ext cx="1397036" cy="1397036"/>
                <a:chOff x="775780" y="771550"/>
                <a:chExt cx="1852004" cy="1852004"/>
              </a:xfrm>
            </p:grpSpPr>
            <p:sp>
              <p:nvSpPr>
                <p:cNvPr id="94" name="椭圆 93"/>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95" name="椭圆 9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96" name="TextBox 19"/>
              <p:cNvSpPr txBox="1"/>
              <p:nvPr/>
            </p:nvSpPr>
            <p:spPr>
              <a:xfrm>
                <a:off x="1619672" y="1524729"/>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2</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4284513" y="1242170"/>
              <a:ext cx="1441723" cy="1397036"/>
              <a:chOff x="3058269" y="1242170"/>
              <a:chExt cx="1441723" cy="1397036"/>
            </a:xfrm>
          </p:grpSpPr>
          <p:grpSp>
            <p:nvGrpSpPr>
              <p:cNvPr id="99" name="组合 98"/>
              <p:cNvGrpSpPr/>
              <p:nvPr/>
            </p:nvGrpSpPr>
            <p:grpSpPr>
              <a:xfrm>
                <a:off x="3058269" y="1242170"/>
                <a:ext cx="1397036" cy="1397036"/>
                <a:chOff x="775780" y="771550"/>
                <a:chExt cx="1852004" cy="1852004"/>
              </a:xfrm>
            </p:grpSpPr>
            <p:sp>
              <p:nvSpPr>
                <p:cNvPr id="100" name="椭圆 99"/>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01" name="椭圆 10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102" name="TextBox 19"/>
              <p:cNvSpPr txBox="1"/>
              <p:nvPr/>
            </p:nvSpPr>
            <p:spPr>
              <a:xfrm>
                <a:off x="3561980"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0</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579634" y="1242170"/>
              <a:ext cx="1397036" cy="1397036"/>
              <a:chOff x="4986562" y="1242170"/>
              <a:chExt cx="1397036" cy="1397036"/>
            </a:xfrm>
          </p:grpSpPr>
          <p:grpSp>
            <p:nvGrpSpPr>
              <p:cNvPr id="109" name="组合 108"/>
              <p:cNvGrpSpPr/>
              <p:nvPr/>
            </p:nvGrpSpPr>
            <p:grpSpPr>
              <a:xfrm>
                <a:off x="4986562" y="1242170"/>
                <a:ext cx="1397036" cy="1397036"/>
                <a:chOff x="775780" y="771550"/>
                <a:chExt cx="1852004" cy="1852004"/>
              </a:xfrm>
            </p:grpSpPr>
            <p:sp>
              <p:nvSpPr>
                <p:cNvPr id="110" name="椭圆 109"/>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11" name="椭圆 110"/>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112" name="TextBox 19"/>
              <p:cNvSpPr txBox="1"/>
              <p:nvPr/>
            </p:nvSpPr>
            <p:spPr>
              <a:xfrm>
                <a:off x="5434188"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1</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864448" y="1242170"/>
              <a:ext cx="1451968" cy="1397036"/>
              <a:chOff x="6864448" y="1242170"/>
              <a:chExt cx="1451968" cy="1397036"/>
            </a:xfrm>
          </p:grpSpPr>
          <p:grpSp>
            <p:nvGrpSpPr>
              <p:cNvPr id="114" name="组合 113"/>
              <p:cNvGrpSpPr/>
              <p:nvPr/>
            </p:nvGrpSpPr>
            <p:grpSpPr>
              <a:xfrm>
                <a:off x="6864448" y="1242170"/>
                <a:ext cx="1397036" cy="1397036"/>
                <a:chOff x="775780" y="771550"/>
                <a:chExt cx="1852004" cy="1852004"/>
              </a:xfrm>
            </p:grpSpPr>
            <p:sp>
              <p:nvSpPr>
                <p:cNvPr id="115" name="椭圆 114"/>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16" name="椭圆 115"/>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117" name="TextBox 19"/>
              <p:cNvSpPr txBox="1"/>
              <p:nvPr/>
            </p:nvSpPr>
            <p:spPr>
              <a:xfrm>
                <a:off x="7378404"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9</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328491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par>
                          <p:cTn id="8" fill="hold">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98"/>
                                        </p:tgtEl>
                                        <p:attrNameLst>
                                          <p:attrName>style.visibility</p:attrName>
                                        </p:attrNameLst>
                                      </p:cBhvr>
                                      <p:to>
                                        <p:strVal val="visible"/>
                                      </p:to>
                                    </p:set>
                                    <p:anim calcmode="lin" valueType="num">
                                      <p:cBhvr>
                                        <p:cTn id="11"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8"/>
                                        </p:tgtEl>
                                        <p:attrNameLst>
                                          <p:attrName>ppt_y</p:attrName>
                                        </p:attrNameLst>
                                      </p:cBhvr>
                                      <p:tavLst>
                                        <p:tav tm="0">
                                          <p:val>
                                            <p:strVal val="#ppt_y"/>
                                          </p:val>
                                        </p:tav>
                                        <p:tav tm="100000">
                                          <p:val>
                                            <p:strVal val="#ppt_y"/>
                                          </p:val>
                                        </p:tav>
                                      </p:tavLst>
                                    </p:anim>
                                    <p:anim calcmode="lin" valueType="num">
                                      <p:cBhvr>
                                        <p:cTn id="13"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1000"/>
                                        <p:tgtEl>
                                          <p:spTgt spid="85"/>
                                        </p:tgtEl>
                                      </p:cBhvr>
                                    </p:animEffect>
                                    <p:anim calcmode="lin" valueType="num">
                                      <p:cBhvr>
                                        <p:cTn id="26" dur="1000" fill="hold"/>
                                        <p:tgtEl>
                                          <p:spTgt spid="85"/>
                                        </p:tgtEl>
                                        <p:attrNameLst>
                                          <p:attrName>ppt_x</p:attrName>
                                        </p:attrNameLst>
                                      </p:cBhvr>
                                      <p:tavLst>
                                        <p:tav tm="0">
                                          <p:val>
                                            <p:strVal val="#ppt_x"/>
                                          </p:val>
                                        </p:tav>
                                        <p:tav tm="100000">
                                          <p:val>
                                            <p:strVal val="#ppt_x"/>
                                          </p:val>
                                        </p:tav>
                                      </p:tavLst>
                                    </p:anim>
                                    <p:anim calcmode="lin" valueType="num">
                                      <p:cBhvr>
                                        <p:cTn id="27"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98" grpId="1"/>
      <p:bldP spid="7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extBox 89"/>
          <p:cNvSpPr txBox="1"/>
          <p:nvPr/>
        </p:nvSpPr>
        <p:spPr>
          <a:xfrm>
            <a:off x="7565126" y="22251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91" name="TextBox 90"/>
          <p:cNvSpPr txBox="1"/>
          <p:nvPr/>
        </p:nvSpPr>
        <p:spPr>
          <a:xfrm>
            <a:off x="6874407" y="2340605"/>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92" name="TextBox 91"/>
          <p:cNvSpPr txBox="1"/>
          <p:nvPr/>
        </p:nvSpPr>
        <p:spPr>
          <a:xfrm>
            <a:off x="6247054" y="2657319"/>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93" name="TextBox 92"/>
          <p:cNvSpPr txBox="1"/>
          <p:nvPr/>
        </p:nvSpPr>
        <p:spPr>
          <a:xfrm>
            <a:off x="5689759" y="3023012"/>
            <a:ext cx="502336" cy="324607"/>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94" name="组合 93"/>
          <p:cNvGrpSpPr/>
          <p:nvPr/>
        </p:nvGrpSpPr>
        <p:grpSpPr>
          <a:xfrm rot="5400000" flipH="1">
            <a:off x="6047631" y="2356681"/>
            <a:ext cx="1674944" cy="2159770"/>
            <a:chOff x="8155995" y="3063800"/>
            <a:chExt cx="4110065" cy="2647126"/>
          </a:xfrm>
          <a:effectLst>
            <a:outerShdw blurRad="114300" dist="88900" algn="l" rotWithShape="0">
              <a:prstClr val="black">
                <a:alpha val="22000"/>
              </a:prstClr>
            </a:outerShdw>
          </a:effectLst>
        </p:grpSpPr>
        <p:sp>
          <p:nvSpPr>
            <p:cNvPr id="95" name="矩形 94"/>
            <p:cNvSpPr/>
            <p:nvPr/>
          </p:nvSpPr>
          <p:spPr>
            <a:xfrm>
              <a:off x="8156003" y="3063800"/>
              <a:ext cx="168079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6" name="矩形 95"/>
            <p:cNvSpPr/>
            <p:nvPr/>
          </p:nvSpPr>
          <p:spPr>
            <a:xfrm>
              <a:off x="9889504" y="3063800"/>
              <a:ext cx="2376556"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7" name="矩形 96"/>
            <p:cNvSpPr/>
            <p:nvPr/>
          </p:nvSpPr>
          <p:spPr>
            <a:xfrm>
              <a:off x="8156001" y="3899089"/>
              <a:ext cx="155541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8" name="矩形 97"/>
            <p:cNvSpPr/>
            <p:nvPr/>
          </p:nvSpPr>
          <p:spPr>
            <a:xfrm>
              <a:off x="9763824" y="3899089"/>
              <a:ext cx="2199274"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99" name="矩形 98"/>
            <p:cNvSpPr/>
            <p:nvPr/>
          </p:nvSpPr>
          <p:spPr>
            <a:xfrm>
              <a:off x="8155998" y="4671503"/>
              <a:ext cx="1174131"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0" name="矩形 99"/>
            <p:cNvSpPr/>
            <p:nvPr/>
          </p:nvSpPr>
          <p:spPr>
            <a:xfrm>
              <a:off x="9381625" y="4671501"/>
              <a:ext cx="1660158"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1" name="矩形 100"/>
            <p:cNvSpPr/>
            <p:nvPr/>
          </p:nvSpPr>
          <p:spPr>
            <a:xfrm>
              <a:off x="8155995" y="5378253"/>
              <a:ext cx="810249" cy="332667"/>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sp>
          <p:nvSpPr>
            <p:cNvPr id="102" name="矩形 101"/>
            <p:cNvSpPr/>
            <p:nvPr/>
          </p:nvSpPr>
          <p:spPr>
            <a:xfrm>
              <a:off x="9018774" y="5378259"/>
              <a:ext cx="1145643" cy="332667"/>
            </a:xfrm>
            <a:prstGeom prst="rect">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p>
          </p:txBody>
        </p:sp>
      </p:grpSp>
      <p:grpSp>
        <p:nvGrpSpPr>
          <p:cNvPr id="103" name="组合 102"/>
          <p:cNvGrpSpPr/>
          <p:nvPr/>
        </p:nvGrpSpPr>
        <p:grpSpPr>
          <a:xfrm>
            <a:off x="934069" y="2158383"/>
            <a:ext cx="1302758" cy="1137185"/>
            <a:chOff x="1397291" y="3132277"/>
            <a:chExt cx="1948823" cy="1702026"/>
          </a:xfrm>
        </p:grpSpPr>
        <p:grpSp>
          <p:nvGrpSpPr>
            <p:cNvPr id="104" name="组合 10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10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5"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B8925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6" name="TextBox 10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109" name="组合 108"/>
          <p:cNvGrpSpPr/>
          <p:nvPr/>
        </p:nvGrpSpPr>
        <p:grpSpPr>
          <a:xfrm>
            <a:off x="1934062" y="2726975"/>
            <a:ext cx="1302758" cy="1137185"/>
            <a:chOff x="2893203" y="3983290"/>
            <a:chExt cx="1948823" cy="1702026"/>
          </a:xfrm>
        </p:grpSpPr>
        <p:grpSp>
          <p:nvGrpSpPr>
            <p:cNvPr id="110" name="组合 10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11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2002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2" name="TextBox 11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115" name="组合 114"/>
          <p:cNvGrpSpPr/>
          <p:nvPr/>
        </p:nvGrpSpPr>
        <p:grpSpPr>
          <a:xfrm>
            <a:off x="2929283" y="2148977"/>
            <a:ext cx="1302758" cy="1137185"/>
            <a:chOff x="4381974" y="3118200"/>
            <a:chExt cx="1948823" cy="1702026"/>
          </a:xfrm>
        </p:grpSpPr>
        <p:grpSp>
          <p:nvGrpSpPr>
            <p:cNvPr id="116" name="组合 11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11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7"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B89259"/>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8" name="TextBox 11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121" name="组合 120"/>
          <p:cNvGrpSpPr/>
          <p:nvPr/>
        </p:nvGrpSpPr>
        <p:grpSpPr>
          <a:xfrm>
            <a:off x="2925619" y="3306773"/>
            <a:ext cx="1302758" cy="1137185"/>
            <a:chOff x="4376494" y="4851074"/>
            <a:chExt cx="1948823" cy="1702026"/>
          </a:xfrm>
        </p:grpSpPr>
        <p:grpSp>
          <p:nvGrpSpPr>
            <p:cNvPr id="122" name="组合 12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12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23"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20020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24" name="TextBox 12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127" name="组合 126"/>
          <p:cNvGrpSpPr/>
          <p:nvPr/>
        </p:nvGrpSpPr>
        <p:grpSpPr>
          <a:xfrm>
            <a:off x="4706903" y="2164078"/>
            <a:ext cx="3656760" cy="2105541"/>
            <a:chOff x="7041153" y="3140803"/>
            <a:chExt cx="5470223" cy="3151364"/>
          </a:xfrm>
        </p:grpSpPr>
        <p:cxnSp>
          <p:nvCxnSpPr>
            <p:cNvPr id="128" name="直接箭头连接符 127"/>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9" name="直接箭头连接符 128"/>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131" name="TextBox 13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132" name="TextBox 13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133" name="TextBox 13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134" name="组合 133"/>
          <p:cNvGrpSpPr/>
          <p:nvPr/>
        </p:nvGrpSpPr>
        <p:grpSpPr>
          <a:xfrm>
            <a:off x="1357015" y="1277991"/>
            <a:ext cx="2184598" cy="931280"/>
            <a:chOff x="6084168" y="1274556"/>
            <a:chExt cx="2317853" cy="960395"/>
          </a:xfrm>
        </p:grpSpPr>
        <p:sp>
          <p:nvSpPr>
            <p:cNvPr id="135" name="TextBox 134"/>
            <p:cNvSpPr txBox="1"/>
            <p:nvPr/>
          </p:nvSpPr>
          <p:spPr>
            <a:xfrm>
              <a:off x="6084168" y="1514664"/>
              <a:ext cx="2317853" cy="720287"/>
            </a:xfrm>
            <a:prstGeom prst="rect">
              <a:avLst/>
            </a:prstGeom>
            <a:noFill/>
          </p:spPr>
          <p:txBody>
            <a:bodyPr wrap="square" lIns="91431" tIns="45715" rIns="91431" bIns="45715" rtlCol="0">
              <a:spAutoFit/>
            </a:bodyPr>
            <a:lstStyle/>
            <a:p>
              <a:pPr algn="just">
                <a:lnSpc>
                  <a:spcPts val="1200"/>
                </a:lnSpc>
              </a:pPr>
              <a:r>
                <a:rPr lang="zh-CN" altLang="en-US" sz="8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800" dirty="0">
                  <a:solidFill>
                    <a:schemeClr val="tx1">
                      <a:lumMod val="75000"/>
                      <a:lumOff val="25000"/>
                    </a:schemeClr>
                  </a:solidFill>
                  <a:latin typeface="微软雅黑" pitchFamily="34" charset="-122"/>
                  <a:ea typeface="微软雅黑" pitchFamily="34" charset="-122"/>
                </a:rPr>
                <a:t>……</a:t>
              </a:r>
              <a:r>
                <a:rPr lang="zh-CN" altLang="en-US" sz="800" dirty="0">
                  <a:solidFill>
                    <a:schemeClr val="tx1">
                      <a:lumMod val="75000"/>
                      <a:lumOff val="25000"/>
                    </a:schemeClr>
                  </a:solidFill>
                  <a:latin typeface="微软雅黑" pitchFamily="34" charset="-122"/>
                  <a:ea typeface="微软雅黑" pitchFamily="34" charset="-122"/>
                </a:rPr>
                <a:t>。</a:t>
              </a:r>
              <a:endParaRPr lang="en-US" altLang="zh-CN" sz="800" dirty="0">
                <a:solidFill>
                  <a:schemeClr val="tx1">
                    <a:lumMod val="75000"/>
                    <a:lumOff val="25000"/>
                  </a:schemeClr>
                </a:solidFill>
                <a:latin typeface="微软雅黑" pitchFamily="34" charset="-122"/>
                <a:ea typeface="微软雅黑" pitchFamily="34" charset="-122"/>
              </a:endParaRPr>
            </a:p>
            <a:p>
              <a:pPr>
                <a:lnSpc>
                  <a:spcPct val="130000"/>
                </a:lnSpc>
              </a:pPr>
              <a:endParaRPr lang="zh-CN" altLang="en-US" sz="800" dirty="0">
                <a:solidFill>
                  <a:schemeClr val="tx1">
                    <a:lumMod val="75000"/>
                    <a:lumOff val="25000"/>
                  </a:schemeClr>
                </a:solidFill>
                <a:latin typeface="微软雅黑" pitchFamily="34" charset="-122"/>
                <a:ea typeface="微软雅黑" pitchFamily="34" charset="-122"/>
              </a:endParaRPr>
            </a:p>
          </p:txBody>
        </p:sp>
        <p:sp>
          <p:nvSpPr>
            <p:cNvPr id="136" name="TextBox 135"/>
            <p:cNvSpPr txBox="1"/>
            <p:nvPr/>
          </p:nvSpPr>
          <p:spPr>
            <a:xfrm>
              <a:off x="6109640" y="1274556"/>
              <a:ext cx="1008112" cy="293947"/>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sp>
        <p:nvSpPr>
          <p:cNvPr id="49" name="文本框 10"/>
          <p:cNvSpPr txBox="1">
            <a:spLocks noChangeArrowheads="1"/>
          </p:cNvSpPr>
          <p:nvPr/>
        </p:nvSpPr>
        <p:spPr bwMode="auto">
          <a:xfrm>
            <a:off x="683568" y="195486"/>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23003594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14:bounceEnd="48000">
                                          <p:cBhvr additive="base">
                                            <p:cTn id="11" dur="1500" fill="hold"/>
                                            <p:tgtEl>
                                              <p:spTgt spid="10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103"/>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14:bounceEnd="48000">
                                          <p:cBhvr additive="base">
                                            <p:cTn id="15" dur="1500" fill="hold"/>
                                            <p:tgtEl>
                                              <p:spTgt spid="109"/>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14:bounceEnd="48000">
                                          <p:cBhvr additive="base">
                                            <p:cTn id="19" dur="1500" fill="hold"/>
                                            <p:tgtEl>
                                              <p:spTgt spid="11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115"/>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14:bounceEnd="48000">
                                          <p:cBhvr additive="base">
                                            <p:cTn id="23" dur="1500" fill="hold"/>
                                            <p:tgtEl>
                                              <p:spTgt spid="121"/>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12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1000"/>
                                            <p:tgtEl>
                                              <p:spTgt spid="134"/>
                                            </p:tgtEl>
                                          </p:cBhvr>
                                        </p:animEffect>
                                        <p:anim calcmode="lin" valueType="num">
                                          <p:cBhvr>
                                            <p:cTn id="29" dur="1000" fill="hold"/>
                                            <p:tgtEl>
                                              <p:spTgt spid="134"/>
                                            </p:tgtEl>
                                            <p:attrNameLst>
                                              <p:attrName>ppt_x</p:attrName>
                                            </p:attrNameLst>
                                          </p:cBhvr>
                                          <p:tavLst>
                                            <p:tav tm="0">
                                              <p:val>
                                                <p:strVal val="#ppt_x"/>
                                              </p:val>
                                            </p:tav>
                                            <p:tav tm="100000">
                                              <p:val>
                                                <p:strVal val="#ppt_x"/>
                                              </p:val>
                                            </p:tav>
                                          </p:tavLst>
                                        </p:anim>
                                        <p:anim calcmode="lin" valueType="num">
                                          <p:cBhvr>
                                            <p:cTn id="30" dur="1000" fill="hold"/>
                                            <p:tgtEl>
                                              <p:spTgt spid="13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wipe(left)">
                                          <p:cBhvr>
                                            <p:cTn id="34" dur="500"/>
                                            <p:tgtEl>
                                              <p:spTgt spid="127"/>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down)">
                                          <p:cBhvr>
                                            <p:cTn id="38" dur="500"/>
                                            <p:tgtEl>
                                              <p:spTgt spid="9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200"/>
                                            <p:tgtEl>
                                              <p:spTgt spid="93"/>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200"/>
                                            <p:tgtEl>
                                              <p:spTgt spid="92"/>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200"/>
                                            <p:tgtEl>
                                              <p:spTgt spid="91"/>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2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 calcmode="lin" valueType="num">
                                          <p:cBhvr additive="base">
                                            <p:cTn id="11" dur="1500" fill="hold"/>
                                            <p:tgtEl>
                                              <p:spTgt spid="103"/>
                                            </p:tgtEl>
                                            <p:attrNameLst>
                                              <p:attrName>ppt_x</p:attrName>
                                            </p:attrNameLst>
                                          </p:cBhvr>
                                          <p:tavLst>
                                            <p:tav tm="0">
                                              <p:val>
                                                <p:strVal val="0-#ppt_w/2"/>
                                              </p:val>
                                            </p:tav>
                                            <p:tav tm="100000">
                                              <p:val>
                                                <p:strVal val="#ppt_x"/>
                                              </p:val>
                                            </p:tav>
                                          </p:tavLst>
                                        </p:anim>
                                        <p:anim calcmode="lin" valueType="num">
                                          <p:cBhvr additive="base">
                                            <p:cTn id="12" dur="1500" fill="hold"/>
                                            <p:tgtEl>
                                              <p:spTgt spid="103"/>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109"/>
                                            </p:tgtEl>
                                            <p:attrNameLst>
                                              <p:attrName>style.visibility</p:attrName>
                                            </p:attrNameLst>
                                          </p:cBhvr>
                                          <p:to>
                                            <p:strVal val="visible"/>
                                          </p:to>
                                        </p:set>
                                        <p:anim calcmode="lin" valueType="num">
                                          <p:cBhvr additive="base">
                                            <p:cTn id="15" dur="1500" fill="hold"/>
                                            <p:tgtEl>
                                              <p:spTgt spid="109"/>
                                            </p:tgtEl>
                                            <p:attrNameLst>
                                              <p:attrName>ppt_x</p:attrName>
                                            </p:attrNameLst>
                                          </p:cBhvr>
                                          <p:tavLst>
                                            <p:tav tm="0">
                                              <p:val>
                                                <p:strVal val="0-#ppt_w/2"/>
                                              </p:val>
                                            </p:tav>
                                            <p:tav tm="100000">
                                              <p:val>
                                                <p:strVal val="#ppt_x"/>
                                              </p:val>
                                            </p:tav>
                                          </p:tavLst>
                                        </p:anim>
                                        <p:anim calcmode="lin" valueType="num">
                                          <p:cBhvr additive="base">
                                            <p:cTn id="16" dur="1500" fill="hold"/>
                                            <p:tgtEl>
                                              <p:spTgt spid="109"/>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1500" fill="hold"/>
                                            <p:tgtEl>
                                              <p:spTgt spid="115"/>
                                            </p:tgtEl>
                                            <p:attrNameLst>
                                              <p:attrName>ppt_x</p:attrName>
                                            </p:attrNameLst>
                                          </p:cBhvr>
                                          <p:tavLst>
                                            <p:tav tm="0">
                                              <p:val>
                                                <p:strVal val="1+#ppt_w/2"/>
                                              </p:val>
                                            </p:tav>
                                            <p:tav tm="100000">
                                              <p:val>
                                                <p:strVal val="#ppt_x"/>
                                              </p:val>
                                            </p:tav>
                                          </p:tavLst>
                                        </p:anim>
                                        <p:anim calcmode="lin" valueType="num">
                                          <p:cBhvr additive="base">
                                            <p:cTn id="20" dur="1500" fill="hold"/>
                                            <p:tgtEl>
                                              <p:spTgt spid="115"/>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121"/>
                                            </p:tgtEl>
                                            <p:attrNameLst>
                                              <p:attrName>style.visibility</p:attrName>
                                            </p:attrNameLst>
                                          </p:cBhvr>
                                          <p:to>
                                            <p:strVal val="visible"/>
                                          </p:to>
                                        </p:set>
                                        <p:anim calcmode="lin" valueType="num">
                                          <p:cBhvr additive="base">
                                            <p:cTn id="23" dur="1500" fill="hold"/>
                                            <p:tgtEl>
                                              <p:spTgt spid="121"/>
                                            </p:tgtEl>
                                            <p:attrNameLst>
                                              <p:attrName>ppt_x</p:attrName>
                                            </p:attrNameLst>
                                          </p:cBhvr>
                                          <p:tavLst>
                                            <p:tav tm="0">
                                              <p:val>
                                                <p:strVal val="1+#ppt_w/2"/>
                                              </p:val>
                                            </p:tav>
                                            <p:tav tm="100000">
                                              <p:val>
                                                <p:strVal val="#ppt_x"/>
                                              </p:val>
                                            </p:tav>
                                          </p:tavLst>
                                        </p:anim>
                                        <p:anim calcmode="lin" valueType="num">
                                          <p:cBhvr additive="base">
                                            <p:cTn id="24" dur="1500" fill="hold"/>
                                            <p:tgtEl>
                                              <p:spTgt spid="121"/>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fade">
                                          <p:cBhvr>
                                            <p:cTn id="28" dur="1000"/>
                                            <p:tgtEl>
                                              <p:spTgt spid="134"/>
                                            </p:tgtEl>
                                          </p:cBhvr>
                                        </p:animEffect>
                                        <p:anim calcmode="lin" valueType="num">
                                          <p:cBhvr>
                                            <p:cTn id="29" dur="1000" fill="hold"/>
                                            <p:tgtEl>
                                              <p:spTgt spid="134"/>
                                            </p:tgtEl>
                                            <p:attrNameLst>
                                              <p:attrName>ppt_x</p:attrName>
                                            </p:attrNameLst>
                                          </p:cBhvr>
                                          <p:tavLst>
                                            <p:tav tm="0">
                                              <p:val>
                                                <p:strVal val="#ppt_x"/>
                                              </p:val>
                                            </p:tav>
                                            <p:tav tm="100000">
                                              <p:val>
                                                <p:strVal val="#ppt_x"/>
                                              </p:val>
                                            </p:tav>
                                          </p:tavLst>
                                        </p:anim>
                                        <p:anim calcmode="lin" valueType="num">
                                          <p:cBhvr>
                                            <p:cTn id="30" dur="1000" fill="hold"/>
                                            <p:tgtEl>
                                              <p:spTgt spid="13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wipe(left)">
                                          <p:cBhvr>
                                            <p:cTn id="34" dur="500"/>
                                            <p:tgtEl>
                                              <p:spTgt spid="127"/>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wipe(down)">
                                          <p:cBhvr>
                                            <p:cTn id="38" dur="500"/>
                                            <p:tgtEl>
                                              <p:spTgt spid="9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fade">
                                          <p:cBhvr>
                                            <p:cTn id="42" dur="200"/>
                                            <p:tgtEl>
                                              <p:spTgt spid="93"/>
                                            </p:tgtEl>
                                          </p:cBhvr>
                                        </p:animEffect>
                                      </p:childTnLst>
                                    </p:cTn>
                                  </p:par>
                                </p:childTnLst>
                              </p:cTn>
                            </p:par>
                            <p:par>
                              <p:cTn id="43" fill="hold">
                                <p:stCondLst>
                                  <p:cond delay="4200"/>
                                </p:stCondLst>
                                <p:childTnLst>
                                  <p:par>
                                    <p:cTn id="44" presetID="10" presetClass="entr" presetSubtype="0" fill="hold" grpId="0" nodeType="after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fade">
                                          <p:cBhvr>
                                            <p:cTn id="46" dur="200"/>
                                            <p:tgtEl>
                                              <p:spTgt spid="92"/>
                                            </p:tgtEl>
                                          </p:cBhvr>
                                        </p:animEffect>
                                      </p:childTnLst>
                                    </p:cTn>
                                  </p:par>
                                </p:childTnLst>
                              </p:cTn>
                            </p:par>
                            <p:par>
                              <p:cTn id="47" fill="hold">
                                <p:stCondLst>
                                  <p:cond delay="4400"/>
                                </p:stCondLst>
                                <p:childTnLst>
                                  <p:par>
                                    <p:cTn id="48" presetID="10" presetClass="entr" presetSubtype="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200"/>
                                            <p:tgtEl>
                                              <p:spTgt spid="91"/>
                                            </p:tgtEl>
                                          </p:cBhvr>
                                        </p:animEffect>
                                      </p:childTnLst>
                                    </p:cTn>
                                  </p:par>
                                </p:childTnLst>
                              </p:cTn>
                            </p:par>
                            <p:par>
                              <p:cTn id="51" fill="hold">
                                <p:stCondLst>
                                  <p:cond delay="4600"/>
                                </p:stCondLst>
                                <p:childTnLst>
                                  <p:par>
                                    <p:cTn id="52" presetID="10" presetClass="entr" presetSubtype="0" fill="hold" grpId="0" nodeType="after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fade">
                                          <p:cBhvr>
                                            <p:cTn id="54" dur="2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4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87" name="TextBox 86"/>
          <p:cNvSpPr txBox="1"/>
          <p:nvPr/>
        </p:nvSpPr>
        <p:spPr>
          <a:xfrm>
            <a:off x="5382196" y="1627701"/>
            <a:ext cx="3078742" cy="326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itchFamily="34" charset="-122"/>
                <a:ea typeface="微软雅黑" pitchFamily="34" charset="-122"/>
              </a:defRPr>
            </a:lvl1pPr>
          </a:lstStyle>
          <a:p>
            <a:r>
              <a:rPr lang="zh-CN" altLang="en-US" dirty="0">
                <a:solidFill>
                  <a:schemeClr val="tx1">
                    <a:lumMod val="50000"/>
                    <a:lumOff val="50000"/>
                  </a:schemeClr>
                </a:solidFill>
                <a:latin typeface="+mj-ea"/>
                <a:ea typeface="+mj-ea"/>
                <a:sym typeface="微软雅黑" pitchFamily="34" charset="-122"/>
              </a:rPr>
              <a:t>      </a:t>
            </a:r>
            <a:r>
              <a:rPr lang="zh-CN" altLang="en-US" dirty="0" smtClean="0">
                <a:solidFill>
                  <a:schemeClr val="tx1">
                    <a:lumMod val="50000"/>
                    <a:lumOff val="50000"/>
                  </a:schemeClr>
                </a:solidFill>
                <a:latin typeface="+mj-ea"/>
                <a:ea typeface="+mj-ea"/>
                <a:sym typeface="微软雅黑" pitchFamily="34" charset="-122"/>
              </a:rPr>
              <a:t>某某单位、公司</a:t>
            </a:r>
            <a:r>
              <a:rPr lang="zh-CN" altLang="en-US" dirty="0">
                <a:solidFill>
                  <a:schemeClr val="tx1">
                    <a:lumMod val="50000"/>
                    <a:lumOff val="50000"/>
                  </a:schemeClr>
                </a:solidFill>
                <a:latin typeface="+mj-ea"/>
                <a:ea typeface="+mj-ea"/>
                <a:sym typeface="微软雅黑"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itchFamily="34" charset="-122"/>
            </a:endParaRPr>
          </a:p>
          <a:p>
            <a:r>
              <a:rPr lang="zh-CN" altLang="en-US" dirty="0" smtClean="0">
                <a:solidFill>
                  <a:schemeClr val="tx1">
                    <a:lumMod val="50000"/>
                    <a:lumOff val="50000"/>
                  </a:schemeClr>
                </a:solidFill>
                <a:latin typeface="+mj-ea"/>
                <a:ea typeface="+mj-ea"/>
                <a:sym typeface="微软雅黑" pitchFamily="34" charset="-122"/>
              </a:rPr>
              <a:t>       </a:t>
            </a:r>
            <a:r>
              <a:rPr lang="zh-CN" altLang="en-US" dirty="0">
                <a:solidFill>
                  <a:schemeClr val="tx1">
                    <a:lumMod val="50000"/>
                    <a:lumOff val="50000"/>
                  </a:schemeClr>
                </a:solidFill>
                <a:latin typeface="+mj-ea"/>
                <a:ea typeface="+mj-ea"/>
                <a:sym typeface="微软雅黑" pitchFamily="34" charset="-122"/>
              </a:rPr>
              <a:t>在此录入上述图表的综合描述说明，在此录入上述图表的综合描述说明。在此录入上述图表的综合描述说明。</a:t>
            </a:r>
          </a:p>
          <a:p>
            <a:endParaRPr lang="zh-CN" altLang="en-US" dirty="0">
              <a:solidFill>
                <a:schemeClr val="tx1">
                  <a:lumMod val="50000"/>
                  <a:lumOff val="50000"/>
                </a:schemeClr>
              </a:solidFill>
              <a:latin typeface="+mj-ea"/>
              <a:ea typeface="+mj-ea"/>
              <a:sym typeface="微软雅黑" pitchFamily="34" charset="-122"/>
            </a:endParaRPr>
          </a:p>
        </p:txBody>
      </p:sp>
      <p:grpSp>
        <p:nvGrpSpPr>
          <p:cNvPr id="88" name="组合 87"/>
          <p:cNvGrpSpPr/>
          <p:nvPr/>
        </p:nvGrpSpPr>
        <p:grpSpPr>
          <a:xfrm>
            <a:off x="692464" y="987574"/>
            <a:ext cx="4470997" cy="2570665"/>
            <a:chOff x="3011397" y="1999434"/>
            <a:chExt cx="5027858" cy="2891216"/>
          </a:xfrm>
        </p:grpSpPr>
        <p:pic>
          <p:nvPicPr>
            <p:cNvPr id="89" name="Picture 5" descr="C:\Users\Administrator\Desktop\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0" name="矩形 89"/>
            <p:cNvSpPr/>
            <p:nvPr/>
          </p:nvSpPr>
          <p:spPr>
            <a:xfrm>
              <a:off x="3502918" y="2204864"/>
              <a:ext cx="4104456" cy="2232248"/>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1" name="组合 90"/>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92" name="圆角矩形 9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93" name="圆角矩形 92"/>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94"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itchFamily="34" charset="-122"/>
                <a:ea typeface="微软雅黑" pitchFamily="34" charset="-122"/>
              </a:defRPr>
            </a:lvl1pPr>
          </a:lstStyle>
          <a:p>
            <a:r>
              <a:rPr lang="zh-CN" altLang="en-US" sz="1500" dirty="0">
                <a:solidFill>
                  <a:schemeClr val="tx1">
                    <a:lumMod val="85000"/>
                    <a:lumOff val="15000"/>
                  </a:schemeClr>
                </a:solidFill>
              </a:rPr>
              <a:t>理念、口号等</a:t>
            </a:r>
          </a:p>
        </p:txBody>
      </p:sp>
    </p:spTree>
    <p:extLst>
      <p:ext uri="{BB962C8B-B14F-4D97-AF65-F5344CB8AC3E}">
        <p14:creationId xmlns:p14="http://schemas.microsoft.com/office/powerpoint/2010/main" val="3817352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1000"/>
                                        <p:tgtEl>
                                          <p:spTgt spid="88"/>
                                        </p:tgtEl>
                                      </p:cBhvr>
                                    </p:animEffect>
                                    <p:anim calcmode="lin" valueType="num">
                                      <p:cBhvr>
                                        <p:cTn id="12" dur="1000" fill="hold"/>
                                        <p:tgtEl>
                                          <p:spTgt spid="88"/>
                                        </p:tgtEl>
                                        <p:attrNameLst>
                                          <p:attrName>ppt_x</p:attrName>
                                        </p:attrNameLst>
                                      </p:cBhvr>
                                      <p:tavLst>
                                        <p:tav tm="0">
                                          <p:val>
                                            <p:strVal val="#ppt_x"/>
                                          </p:val>
                                        </p:tav>
                                        <p:tav tm="100000">
                                          <p:val>
                                            <p:strVal val="#ppt_x"/>
                                          </p:val>
                                        </p:tav>
                                      </p:tavLst>
                                    </p:anim>
                                    <p:anim calcmode="lin" valueType="num">
                                      <p:cBhvr>
                                        <p:cTn id="13" dur="1000" fill="hold"/>
                                        <p:tgtEl>
                                          <p:spTgt spid="8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 calcmode="lin" valueType="num">
                                      <p:cBhvr additive="base">
                                        <p:cTn id="17" dur="500" fill="hold"/>
                                        <p:tgtEl>
                                          <p:spTgt spid="91"/>
                                        </p:tgtEl>
                                        <p:attrNameLst>
                                          <p:attrName>ppt_x</p:attrName>
                                        </p:attrNameLst>
                                      </p:cBhvr>
                                      <p:tavLst>
                                        <p:tav tm="0">
                                          <p:val>
                                            <p:strVal val="1+#ppt_w/2"/>
                                          </p:val>
                                        </p:tav>
                                        <p:tav tm="100000">
                                          <p:val>
                                            <p:strVal val="#ppt_x"/>
                                          </p:val>
                                        </p:tav>
                                      </p:tavLst>
                                    </p:anim>
                                    <p:anim calcmode="lin" valueType="num">
                                      <p:cBhvr additive="base">
                                        <p:cTn id="18" dur="500" fill="hold"/>
                                        <p:tgtEl>
                                          <p:spTgt spid="91"/>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94"/>
                                        </p:tgtEl>
                                        <p:attrNameLst>
                                          <p:attrName>style.visibility</p:attrName>
                                        </p:attrNameLst>
                                      </p:cBhvr>
                                      <p:to>
                                        <p:strVal val="visible"/>
                                      </p:to>
                                    </p:set>
                                    <p:animEffect transition="in" filter="randombar(horizontal)">
                                      <p:cBhvr>
                                        <p:cTn id="22" dur="500"/>
                                        <p:tgtEl>
                                          <p:spTgt spid="94"/>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fade">
                                      <p:cBhvr>
                                        <p:cTn id="26" dur="1000"/>
                                        <p:tgtEl>
                                          <p:spTgt spid="87"/>
                                        </p:tgtEl>
                                      </p:cBhvr>
                                    </p:animEffect>
                                    <p:anim calcmode="lin" valueType="num">
                                      <p:cBhvr>
                                        <p:cTn id="27" dur="1000" fill="hold"/>
                                        <p:tgtEl>
                                          <p:spTgt spid="87"/>
                                        </p:tgtEl>
                                        <p:attrNameLst>
                                          <p:attrName>ppt_x</p:attrName>
                                        </p:attrNameLst>
                                      </p:cBhvr>
                                      <p:tavLst>
                                        <p:tav tm="0">
                                          <p:val>
                                            <p:strVal val="#ppt_x"/>
                                          </p:val>
                                        </p:tav>
                                        <p:tav tm="100000">
                                          <p:val>
                                            <p:strVal val="#ppt_x"/>
                                          </p:val>
                                        </p:tav>
                                      </p:tavLst>
                                    </p:anim>
                                    <p:anim calcmode="lin" valueType="num">
                                      <p:cBhvr>
                                        <p:cTn id="28"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9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2923535" y="1148749"/>
            <a:ext cx="3459121" cy="3486608"/>
            <a:chOff x="5525410" y="469900"/>
            <a:chExt cx="5894387" cy="5940425"/>
          </a:xfrm>
          <a:solidFill>
            <a:sysClr val="window" lastClr="FFFFFF"/>
          </a:solidFill>
          <a:effectLst>
            <a:outerShdw blurRad="63500" sx="102000" sy="102000" algn="ctr" rotWithShape="0">
              <a:prstClr val="black">
                <a:alpha val="40000"/>
              </a:prstClr>
            </a:outerShdw>
          </a:effectLst>
        </p:grpSpPr>
        <p:sp>
          <p:nvSpPr>
            <p:cNvPr id="21" name="Freeform 5"/>
            <p:cNvSpPr>
              <a:spLocks noEditPoints="1"/>
            </p:cNvSpPr>
            <p:nvPr/>
          </p:nvSpPr>
          <p:spPr bwMode="auto">
            <a:xfrm>
              <a:off x="5525410" y="469900"/>
              <a:ext cx="5894387" cy="5940425"/>
            </a:xfrm>
            <a:custGeom>
              <a:avLst/>
              <a:gdLst>
                <a:gd name="T0" fmla="*/ 67 w 133"/>
                <a:gd name="T1" fmla="*/ 130 h 134"/>
                <a:gd name="T2" fmla="*/ 4 w 133"/>
                <a:gd name="T3" fmla="*/ 67 h 134"/>
                <a:gd name="T4" fmla="*/ 67 w 133"/>
                <a:gd name="T5" fmla="*/ 4 h 134"/>
                <a:gd name="T6" fmla="*/ 129 w 133"/>
                <a:gd name="T7" fmla="*/ 67 h 134"/>
                <a:gd name="T8" fmla="*/ 67 w 133"/>
                <a:gd name="T9" fmla="*/ 130 h 134"/>
                <a:gd name="T10" fmla="*/ 67 w 133"/>
                <a:gd name="T11" fmla="*/ 0 h 134"/>
                <a:gd name="T12" fmla="*/ 0 w 133"/>
                <a:gd name="T13" fmla="*/ 67 h 134"/>
                <a:gd name="T14" fmla="*/ 67 w 133"/>
                <a:gd name="T15" fmla="*/ 134 h 134"/>
                <a:gd name="T16" fmla="*/ 133 w 133"/>
                <a:gd name="T17" fmla="*/ 67 h 134"/>
                <a:gd name="T18" fmla="*/ 67 w 133"/>
                <a:gd name="T1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4">
                  <a:moveTo>
                    <a:pt x="67" y="130"/>
                  </a:moveTo>
                  <a:cubicBezTo>
                    <a:pt x="32" y="130"/>
                    <a:pt x="4" y="102"/>
                    <a:pt x="4" y="67"/>
                  </a:cubicBezTo>
                  <a:cubicBezTo>
                    <a:pt x="4" y="32"/>
                    <a:pt x="32" y="4"/>
                    <a:pt x="67" y="4"/>
                  </a:cubicBezTo>
                  <a:cubicBezTo>
                    <a:pt x="101" y="4"/>
                    <a:pt x="129" y="32"/>
                    <a:pt x="129" y="67"/>
                  </a:cubicBezTo>
                  <a:cubicBezTo>
                    <a:pt x="129" y="102"/>
                    <a:pt x="101" y="130"/>
                    <a:pt x="67" y="130"/>
                  </a:cubicBezTo>
                  <a:moveTo>
                    <a:pt x="67" y="0"/>
                  </a:moveTo>
                  <a:cubicBezTo>
                    <a:pt x="30" y="0"/>
                    <a:pt x="0" y="30"/>
                    <a:pt x="0" y="67"/>
                  </a:cubicBezTo>
                  <a:cubicBezTo>
                    <a:pt x="0" y="104"/>
                    <a:pt x="30" y="134"/>
                    <a:pt x="67" y="134"/>
                  </a:cubicBezTo>
                  <a:cubicBezTo>
                    <a:pt x="104" y="134"/>
                    <a:pt x="133" y="104"/>
                    <a:pt x="133" y="67"/>
                  </a:cubicBezTo>
                  <a:cubicBezTo>
                    <a:pt x="133" y="30"/>
                    <a:pt x="104" y="0"/>
                    <a:pt x="6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6"/>
            <p:cNvSpPr>
              <a:spLocks noEditPoints="1"/>
            </p:cNvSpPr>
            <p:nvPr/>
          </p:nvSpPr>
          <p:spPr bwMode="auto">
            <a:xfrm>
              <a:off x="5834973" y="823913"/>
              <a:ext cx="5275262" cy="5230813"/>
            </a:xfrm>
            <a:custGeom>
              <a:avLst/>
              <a:gdLst>
                <a:gd name="T0" fmla="*/ 60 w 119"/>
                <a:gd name="T1" fmla="*/ 114 h 118"/>
                <a:gd name="T2" fmla="*/ 5 w 119"/>
                <a:gd name="T3" fmla="*/ 59 h 118"/>
                <a:gd name="T4" fmla="*/ 60 w 119"/>
                <a:gd name="T5" fmla="*/ 4 h 118"/>
                <a:gd name="T6" fmla="*/ 114 w 119"/>
                <a:gd name="T7" fmla="*/ 59 h 118"/>
                <a:gd name="T8" fmla="*/ 60 w 119"/>
                <a:gd name="T9" fmla="*/ 114 h 118"/>
                <a:gd name="T10" fmla="*/ 60 w 119"/>
                <a:gd name="T11" fmla="*/ 0 h 118"/>
                <a:gd name="T12" fmla="*/ 0 w 119"/>
                <a:gd name="T13" fmla="*/ 59 h 118"/>
                <a:gd name="T14" fmla="*/ 60 w 119"/>
                <a:gd name="T15" fmla="*/ 118 h 118"/>
                <a:gd name="T16" fmla="*/ 119 w 119"/>
                <a:gd name="T17" fmla="*/ 59 h 118"/>
                <a:gd name="T18" fmla="*/ 60 w 119"/>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18">
                  <a:moveTo>
                    <a:pt x="60" y="114"/>
                  </a:moveTo>
                  <a:cubicBezTo>
                    <a:pt x="29" y="114"/>
                    <a:pt x="5" y="89"/>
                    <a:pt x="5" y="59"/>
                  </a:cubicBezTo>
                  <a:cubicBezTo>
                    <a:pt x="5" y="29"/>
                    <a:pt x="29" y="4"/>
                    <a:pt x="60" y="4"/>
                  </a:cubicBezTo>
                  <a:cubicBezTo>
                    <a:pt x="90" y="4"/>
                    <a:pt x="114" y="29"/>
                    <a:pt x="114" y="59"/>
                  </a:cubicBezTo>
                  <a:cubicBezTo>
                    <a:pt x="114" y="89"/>
                    <a:pt x="90" y="114"/>
                    <a:pt x="60" y="114"/>
                  </a:cubicBezTo>
                  <a:moveTo>
                    <a:pt x="60" y="0"/>
                  </a:moveTo>
                  <a:cubicBezTo>
                    <a:pt x="27" y="0"/>
                    <a:pt x="0" y="26"/>
                    <a:pt x="0" y="59"/>
                  </a:cubicBezTo>
                  <a:cubicBezTo>
                    <a:pt x="0" y="92"/>
                    <a:pt x="27" y="118"/>
                    <a:pt x="60" y="118"/>
                  </a:cubicBezTo>
                  <a:cubicBezTo>
                    <a:pt x="92" y="118"/>
                    <a:pt x="119" y="92"/>
                    <a:pt x="119" y="59"/>
                  </a:cubicBezTo>
                  <a:cubicBezTo>
                    <a:pt x="119" y="26"/>
                    <a:pt x="92" y="0"/>
                    <a:pt x="6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7"/>
            <p:cNvSpPr>
              <a:spLocks noEditPoints="1"/>
            </p:cNvSpPr>
            <p:nvPr/>
          </p:nvSpPr>
          <p:spPr bwMode="auto">
            <a:xfrm>
              <a:off x="6233435" y="1179513"/>
              <a:ext cx="4478337" cy="4521200"/>
            </a:xfrm>
            <a:custGeom>
              <a:avLst/>
              <a:gdLst>
                <a:gd name="T0" fmla="*/ 51 w 101"/>
                <a:gd name="T1" fmla="*/ 98 h 102"/>
                <a:gd name="T2" fmla="*/ 4 w 101"/>
                <a:gd name="T3" fmla="*/ 51 h 102"/>
                <a:gd name="T4" fmla="*/ 51 w 101"/>
                <a:gd name="T5" fmla="*/ 4 h 102"/>
                <a:gd name="T6" fmla="*/ 97 w 101"/>
                <a:gd name="T7" fmla="*/ 51 h 102"/>
                <a:gd name="T8" fmla="*/ 51 w 101"/>
                <a:gd name="T9" fmla="*/ 98 h 102"/>
                <a:gd name="T10" fmla="*/ 51 w 101"/>
                <a:gd name="T11" fmla="*/ 0 h 102"/>
                <a:gd name="T12" fmla="*/ 0 w 101"/>
                <a:gd name="T13" fmla="*/ 51 h 102"/>
                <a:gd name="T14" fmla="*/ 51 w 101"/>
                <a:gd name="T15" fmla="*/ 102 h 102"/>
                <a:gd name="T16" fmla="*/ 101 w 101"/>
                <a:gd name="T17" fmla="*/ 51 h 102"/>
                <a:gd name="T18" fmla="*/ 51 w 101"/>
                <a:gd name="T1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2">
                  <a:moveTo>
                    <a:pt x="51" y="98"/>
                  </a:moveTo>
                  <a:cubicBezTo>
                    <a:pt x="25" y="98"/>
                    <a:pt x="4" y="77"/>
                    <a:pt x="4" y="51"/>
                  </a:cubicBezTo>
                  <a:cubicBezTo>
                    <a:pt x="4" y="25"/>
                    <a:pt x="25" y="4"/>
                    <a:pt x="51" y="4"/>
                  </a:cubicBezTo>
                  <a:cubicBezTo>
                    <a:pt x="76" y="4"/>
                    <a:pt x="97" y="25"/>
                    <a:pt x="97" y="51"/>
                  </a:cubicBezTo>
                  <a:cubicBezTo>
                    <a:pt x="97" y="77"/>
                    <a:pt x="76" y="98"/>
                    <a:pt x="51" y="98"/>
                  </a:cubicBezTo>
                  <a:moveTo>
                    <a:pt x="51" y="0"/>
                  </a:moveTo>
                  <a:cubicBezTo>
                    <a:pt x="22" y="0"/>
                    <a:pt x="0" y="23"/>
                    <a:pt x="0" y="51"/>
                  </a:cubicBezTo>
                  <a:cubicBezTo>
                    <a:pt x="0" y="79"/>
                    <a:pt x="22" y="102"/>
                    <a:pt x="51" y="102"/>
                  </a:cubicBezTo>
                  <a:cubicBezTo>
                    <a:pt x="79" y="102"/>
                    <a:pt x="101" y="79"/>
                    <a:pt x="101" y="51"/>
                  </a:cubicBezTo>
                  <a:cubicBezTo>
                    <a:pt x="101" y="23"/>
                    <a:pt x="79" y="0"/>
                    <a:pt x="51"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8"/>
            <p:cNvSpPr>
              <a:spLocks noEditPoints="1"/>
            </p:cNvSpPr>
            <p:nvPr/>
          </p:nvSpPr>
          <p:spPr bwMode="auto">
            <a:xfrm>
              <a:off x="6589035" y="1533525"/>
              <a:ext cx="3767137" cy="3813175"/>
            </a:xfrm>
            <a:custGeom>
              <a:avLst/>
              <a:gdLst>
                <a:gd name="T0" fmla="*/ 43 w 85"/>
                <a:gd name="T1" fmla="*/ 82 h 86"/>
                <a:gd name="T2" fmla="*/ 4 w 85"/>
                <a:gd name="T3" fmla="*/ 43 h 86"/>
                <a:gd name="T4" fmla="*/ 43 w 85"/>
                <a:gd name="T5" fmla="*/ 4 h 86"/>
                <a:gd name="T6" fmla="*/ 81 w 85"/>
                <a:gd name="T7" fmla="*/ 43 h 86"/>
                <a:gd name="T8" fmla="*/ 43 w 85"/>
                <a:gd name="T9" fmla="*/ 82 h 86"/>
                <a:gd name="T10" fmla="*/ 43 w 85"/>
                <a:gd name="T11" fmla="*/ 0 h 86"/>
                <a:gd name="T12" fmla="*/ 0 w 85"/>
                <a:gd name="T13" fmla="*/ 43 h 86"/>
                <a:gd name="T14" fmla="*/ 43 w 85"/>
                <a:gd name="T15" fmla="*/ 86 h 86"/>
                <a:gd name="T16" fmla="*/ 85 w 85"/>
                <a:gd name="T17" fmla="*/ 43 h 86"/>
                <a:gd name="T18" fmla="*/ 43 w 85"/>
                <a:gd name="T1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86">
                  <a:moveTo>
                    <a:pt x="43" y="82"/>
                  </a:moveTo>
                  <a:cubicBezTo>
                    <a:pt x="21" y="82"/>
                    <a:pt x="4" y="65"/>
                    <a:pt x="4" y="43"/>
                  </a:cubicBezTo>
                  <a:cubicBezTo>
                    <a:pt x="4" y="22"/>
                    <a:pt x="21" y="4"/>
                    <a:pt x="43" y="4"/>
                  </a:cubicBezTo>
                  <a:cubicBezTo>
                    <a:pt x="64" y="4"/>
                    <a:pt x="81" y="22"/>
                    <a:pt x="81" y="43"/>
                  </a:cubicBezTo>
                  <a:cubicBezTo>
                    <a:pt x="81" y="65"/>
                    <a:pt x="64" y="82"/>
                    <a:pt x="43" y="82"/>
                  </a:cubicBezTo>
                  <a:moveTo>
                    <a:pt x="43" y="0"/>
                  </a:moveTo>
                  <a:cubicBezTo>
                    <a:pt x="19" y="0"/>
                    <a:pt x="0" y="19"/>
                    <a:pt x="0" y="43"/>
                  </a:cubicBezTo>
                  <a:cubicBezTo>
                    <a:pt x="0" y="67"/>
                    <a:pt x="19" y="86"/>
                    <a:pt x="43" y="86"/>
                  </a:cubicBezTo>
                  <a:cubicBezTo>
                    <a:pt x="66" y="86"/>
                    <a:pt x="85" y="67"/>
                    <a:pt x="85" y="43"/>
                  </a:cubicBezTo>
                  <a:cubicBezTo>
                    <a:pt x="85" y="19"/>
                    <a:pt x="66" y="0"/>
                    <a:pt x="43"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9"/>
            <p:cNvSpPr>
              <a:spLocks noEditPoints="1"/>
            </p:cNvSpPr>
            <p:nvPr/>
          </p:nvSpPr>
          <p:spPr bwMode="auto">
            <a:xfrm>
              <a:off x="6943048" y="1889125"/>
              <a:ext cx="3059112" cy="3101975"/>
            </a:xfrm>
            <a:custGeom>
              <a:avLst/>
              <a:gdLst>
                <a:gd name="T0" fmla="*/ 35 w 69"/>
                <a:gd name="T1" fmla="*/ 66 h 70"/>
                <a:gd name="T2" fmla="*/ 4 w 69"/>
                <a:gd name="T3" fmla="*/ 35 h 70"/>
                <a:gd name="T4" fmla="*/ 35 w 69"/>
                <a:gd name="T5" fmla="*/ 4 h 70"/>
                <a:gd name="T6" fmla="*/ 65 w 69"/>
                <a:gd name="T7" fmla="*/ 35 h 70"/>
                <a:gd name="T8" fmla="*/ 35 w 69"/>
                <a:gd name="T9" fmla="*/ 66 h 70"/>
                <a:gd name="T10" fmla="*/ 35 w 69"/>
                <a:gd name="T11" fmla="*/ 0 h 70"/>
                <a:gd name="T12" fmla="*/ 0 w 69"/>
                <a:gd name="T13" fmla="*/ 35 h 70"/>
                <a:gd name="T14" fmla="*/ 35 w 69"/>
                <a:gd name="T15" fmla="*/ 70 h 70"/>
                <a:gd name="T16" fmla="*/ 69 w 69"/>
                <a:gd name="T17" fmla="*/ 35 h 70"/>
                <a:gd name="T18" fmla="*/ 35 w 69"/>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5" y="66"/>
                  </a:moveTo>
                  <a:cubicBezTo>
                    <a:pt x="18" y="66"/>
                    <a:pt x="4" y="52"/>
                    <a:pt x="4" y="35"/>
                  </a:cubicBezTo>
                  <a:cubicBezTo>
                    <a:pt x="4" y="18"/>
                    <a:pt x="18" y="4"/>
                    <a:pt x="35" y="4"/>
                  </a:cubicBezTo>
                  <a:cubicBezTo>
                    <a:pt x="52" y="4"/>
                    <a:pt x="65" y="18"/>
                    <a:pt x="65" y="35"/>
                  </a:cubicBezTo>
                  <a:cubicBezTo>
                    <a:pt x="65" y="52"/>
                    <a:pt x="52" y="66"/>
                    <a:pt x="35" y="66"/>
                  </a:cubicBezTo>
                  <a:moveTo>
                    <a:pt x="35" y="0"/>
                  </a:moveTo>
                  <a:cubicBezTo>
                    <a:pt x="15" y="0"/>
                    <a:pt x="0" y="16"/>
                    <a:pt x="0" y="35"/>
                  </a:cubicBezTo>
                  <a:cubicBezTo>
                    <a:pt x="0" y="54"/>
                    <a:pt x="15" y="70"/>
                    <a:pt x="35" y="70"/>
                  </a:cubicBezTo>
                  <a:cubicBezTo>
                    <a:pt x="54" y="70"/>
                    <a:pt x="69" y="54"/>
                    <a:pt x="69" y="35"/>
                  </a:cubicBezTo>
                  <a:cubicBezTo>
                    <a:pt x="69" y="16"/>
                    <a:pt x="54" y="0"/>
                    <a:pt x="35"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10"/>
            <p:cNvSpPr>
              <a:spLocks noEditPoints="1"/>
            </p:cNvSpPr>
            <p:nvPr/>
          </p:nvSpPr>
          <p:spPr bwMode="auto">
            <a:xfrm>
              <a:off x="7298648" y="2243138"/>
              <a:ext cx="2347912" cy="2393950"/>
            </a:xfrm>
            <a:custGeom>
              <a:avLst/>
              <a:gdLst>
                <a:gd name="T0" fmla="*/ 27 w 53"/>
                <a:gd name="T1" fmla="*/ 50 h 54"/>
                <a:gd name="T2" fmla="*/ 4 w 53"/>
                <a:gd name="T3" fmla="*/ 27 h 54"/>
                <a:gd name="T4" fmla="*/ 27 w 53"/>
                <a:gd name="T5" fmla="*/ 4 h 54"/>
                <a:gd name="T6" fmla="*/ 50 w 53"/>
                <a:gd name="T7" fmla="*/ 27 h 54"/>
                <a:gd name="T8" fmla="*/ 27 w 53"/>
                <a:gd name="T9" fmla="*/ 50 h 54"/>
                <a:gd name="T10" fmla="*/ 27 w 53"/>
                <a:gd name="T11" fmla="*/ 0 h 54"/>
                <a:gd name="T12" fmla="*/ 0 w 53"/>
                <a:gd name="T13" fmla="*/ 27 h 54"/>
                <a:gd name="T14" fmla="*/ 27 w 53"/>
                <a:gd name="T15" fmla="*/ 54 h 54"/>
                <a:gd name="T16" fmla="*/ 53 w 53"/>
                <a:gd name="T17" fmla="*/ 27 h 54"/>
                <a:gd name="T18" fmla="*/ 27 w 53"/>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4">
                  <a:moveTo>
                    <a:pt x="27" y="50"/>
                  </a:moveTo>
                  <a:cubicBezTo>
                    <a:pt x="14" y="50"/>
                    <a:pt x="4" y="40"/>
                    <a:pt x="4" y="27"/>
                  </a:cubicBezTo>
                  <a:cubicBezTo>
                    <a:pt x="4" y="14"/>
                    <a:pt x="14" y="4"/>
                    <a:pt x="27" y="4"/>
                  </a:cubicBezTo>
                  <a:cubicBezTo>
                    <a:pt x="39" y="4"/>
                    <a:pt x="50" y="14"/>
                    <a:pt x="50" y="27"/>
                  </a:cubicBezTo>
                  <a:cubicBezTo>
                    <a:pt x="50" y="40"/>
                    <a:pt x="39" y="50"/>
                    <a:pt x="27" y="50"/>
                  </a:cubicBezTo>
                  <a:moveTo>
                    <a:pt x="27" y="0"/>
                  </a:moveTo>
                  <a:cubicBezTo>
                    <a:pt x="12" y="0"/>
                    <a:pt x="0" y="12"/>
                    <a:pt x="0" y="27"/>
                  </a:cubicBezTo>
                  <a:cubicBezTo>
                    <a:pt x="0" y="42"/>
                    <a:pt x="12" y="54"/>
                    <a:pt x="27" y="54"/>
                  </a:cubicBezTo>
                  <a:cubicBezTo>
                    <a:pt x="41" y="54"/>
                    <a:pt x="53" y="42"/>
                    <a:pt x="53" y="27"/>
                  </a:cubicBezTo>
                  <a:cubicBezTo>
                    <a:pt x="53" y="12"/>
                    <a:pt x="41" y="0"/>
                    <a:pt x="27"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11"/>
            <p:cNvSpPr>
              <a:spLocks noEditPoints="1"/>
            </p:cNvSpPr>
            <p:nvPr/>
          </p:nvSpPr>
          <p:spPr bwMode="auto">
            <a:xfrm>
              <a:off x="7608210" y="2597150"/>
              <a:ext cx="1728787" cy="1685925"/>
            </a:xfrm>
            <a:custGeom>
              <a:avLst/>
              <a:gdLst>
                <a:gd name="T0" fmla="*/ 20 w 39"/>
                <a:gd name="T1" fmla="*/ 34 h 38"/>
                <a:gd name="T2" fmla="*/ 4 w 39"/>
                <a:gd name="T3" fmla="*/ 19 h 38"/>
                <a:gd name="T4" fmla="*/ 20 w 39"/>
                <a:gd name="T5" fmla="*/ 4 h 38"/>
                <a:gd name="T6" fmla="*/ 35 w 39"/>
                <a:gd name="T7" fmla="*/ 19 h 38"/>
                <a:gd name="T8" fmla="*/ 20 w 39"/>
                <a:gd name="T9" fmla="*/ 34 h 38"/>
                <a:gd name="T10" fmla="*/ 20 w 39"/>
                <a:gd name="T11" fmla="*/ 0 h 38"/>
                <a:gd name="T12" fmla="*/ 0 w 39"/>
                <a:gd name="T13" fmla="*/ 19 h 38"/>
                <a:gd name="T14" fmla="*/ 20 w 39"/>
                <a:gd name="T15" fmla="*/ 38 h 38"/>
                <a:gd name="T16" fmla="*/ 39 w 39"/>
                <a:gd name="T17" fmla="*/ 19 h 38"/>
                <a:gd name="T18" fmla="*/ 20 w 39"/>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0" y="34"/>
                  </a:moveTo>
                  <a:cubicBezTo>
                    <a:pt x="11" y="34"/>
                    <a:pt x="4" y="27"/>
                    <a:pt x="4" y="19"/>
                  </a:cubicBezTo>
                  <a:cubicBezTo>
                    <a:pt x="4" y="11"/>
                    <a:pt x="11" y="4"/>
                    <a:pt x="20" y="4"/>
                  </a:cubicBezTo>
                  <a:cubicBezTo>
                    <a:pt x="28" y="4"/>
                    <a:pt x="35" y="11"/>
                    <a:pt x="35" y="19"/>
                  </a:cubicBezTo>
                  <a:cubicBezTo>
                    <a:pt x="35" y="27"/>
                    <a:pt x="28" y="34"/>
                    <a:pt x="20" y="34"/>
                  </a:cubicBezTo>
                  <a:moveTo>
                    <a:pt x="20" y="0"/>
                  </a:moveTo>
                  <a:cubicBezTo>
                    <a:pt x="9" y="0"/>
                    <a:pt x="0" y="9"/>
                    <a:pt x="0" y="19"/>
                  </a:cubicBezTo>
                  <a:cubicBezTo>
                    <a:pt x="0" y="30"/>
                    <a:pt x="9" y="38"/>
                    <a:pt x="20" y="38"/>
                  </a:cubicBezTo>
                  <a:cubicBezTo>
                    <a:pt x="30" y="38"/>
                    <a:pt x="39" y="30"/>
                    <a:pt x="39" y="19"/>
                  </a:cubicBezTo>
                  <a:cubicBezTo>
                    <a:pt x="39" y="9"/>
                    <a:pt x="30" y="0"/>
                    <a:pt x="20" y="0"/>
                  </a:cubicBezTo>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Oval 12"/>
            <p:cNvSpPr>
              <a:spLocks noChangeArrowheads="1"/>
            </p:cNvSpPr>
            <p:nvPr/>
          </p:nvSpPr>
          <p:spPr bwMode="auto">
            <a:xfrm>
              <a:off x="7962223" y="2952750"/>
              <a:ext cx="1020762" cy="97472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9" name="组合 28"/>
          <p:cNvGrpSpPr/>
          <p:nvPr/>
        </p:nvGrpSpPr>
        <p:grpSpPr>
          <a:xfrm>
            <a:off x="2659608" y="1006850"/>
            <a:ext cx="4023558" cy="3762356"/>
            <a:chOff x="3726956" y="1898825"/>
            <a:chExt cx="4737259" cy="4429125"/>
          </a:xfrm>
        </p:grpSpPr>
        <p:grpSp>
          <p:nvGrpSpPr>
            <p:cNvPr id="30" name="组合 29"/>
            <p:cNvGrpSpPr/>
            <p:nvPr/>
          </p:nvGrpSpPr>
          <p:grpSpPr>
            <a:xfrm>
              <a:off x="4535119" y="2441590"/>
              <a:ext cx="1914662" cy="1217652"/>
              <a:chOff x="4535119" y="2441590"/>
              <a:chExt cx="1914662" cy="1217652"/>
            </a:xfrm>
          </p:grpSpPr>
          <p:sp>
            <p:nvSpPr>
              <p:cNvPr id="46" name="Freeform 237"/>
              <p:cNvSpPr>
                <a:spLocks/>
              </p:cNvSpPr>
              <p:nvPr/>
            </p:nvSpPr>
            <p:spPr bwMode="auto">
              <a:xfrm rot="19864295">
                <a:off x="4535119" y="2441590"/>
                <a:ext cx="1914662" cy="1217652"/>
              </a:xfrm>
              <a:custGeom>
                <a:avLst/>
                <a:gdLst>
                  <a:gd name="T0" fmla="*/ 98 w 148"/>
                  <a:gd name="T1" fmla="*/ 93 h 94"/>
                  <a:gd name="T2" fmla="*/ 144 w 148"/>
                  <a:gd name="T3" fmla="*/ 13 h 94"/>
                  <a:gd name="T4" fmla="*/ 136 w 148"/>
                  <a:gd name="T5" fmla="*/ 0 h 94"/>
                  <a:gd name="T6" fmla="*/ 11 w 148"/>
                  <a:gd name="T7" fmla="*/ 0 h 94"/>
                  <a:gd name="T8" fmla="*/ 4 w 148"/>
                  <a:gd name="T9" fmla="*/ 13 h 94"/>
                  <a:gd name="T10" fmla="*/ 50 w 148"/>
                  <a:gd name="T11" fmla="*/ 94 h 94"/>
                  <a:gd name="T12" fmla="*/ 75 w 148"/>
                  <a:gd name="T13" fmla="*/ 88 h 94"/>
                  <a:gd name="T14" fmla="*/ 98 w 148"/>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94">
                    <a:moveTo>
                      <a:pt x="98" y="93"/>
                    </a:moveTo>
                    <a:cubicBezTo>
                      <a:pt x="144" y="13"/>
                      <a:pt x="144" y="13"/>
                      <a:pt x="144" y="13"/>
                    </a:cubicBezTo>
                    <a:cubicBezTo>
                      <a:pt x="148" y="6"/>
                      <a:pt x="145" y="0"/>
                      <a:pt x="136" y="0"/>
                    </a:cubicBezTo>
                    <a:cubicBezTo>
                      <a:pt x="11" y="0"/>
                      <a:pt x="11" y="0"/>
                      <a:pt x="11" y="0"/>
                    </a:cubicBezTo>
                    <a:cubicBezTo>
                      <a:pt x="3" y="0"/>
                      <a:pt x="0" y="6"/>
                      <a:pt x="4" y="13"/>
                    </a:cubicBezTo>
                    <a:cubicBezTo>
                      <a:pt x="50" y="94"/>
                      <a:pt x="50" y="94"/>
                      <a:pt x="50" y="94"/>
                    </a:cubicBezTo>
                    <a:cubicBezTo>
                      <a:pt x="58" y="90"/>
                      <a:pt x="66" y="88"/>
                      <a:pt x="75" y="88"/>
                    </a:cubicBezTo>
                    <a:cubicBezTo>
                      <a:pt x="83" y="88"/>
                      <a:pt x="91" y="90"/>
                      <a:pt x="98" y="93"/>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文本框 322"/>
              <p:cNvSpPr txBox="1"/>
              <p:nvPr/>
            </p:nvSpPr>
            <p:spPr>
              <a:xfrm>
                <a:off x="5140343" y="2693340"/>
                <a:ext cx="591117" cy="59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01</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nvGrpSpPr>
            <p:cNvPr id="31" name="组合 30"/>
            <p:cNvGrpSpPr/>
            <p:nvPr/>
          </p:nvGrpSpPr>
          <p:grpSpPr>
            <a:xfrm>
              <a:off x="5718959" y="4583601"/>
              <a:ext cx="1914662" cy="1217652"/>
              <a:chOff x="5718959" y="4583601"/>
              <a:chExt cx="1914662" cy="1217652"/>
            </a:xfrm>
          </p:grpSpPr>
          <p:sp>
            <p:nvSpPr>
              <p:cNvPr id="44" name="Freeform 238"/>
              <p:cNvSpPr>
                <a:spLocks/>
              </p:cNvSpPr>
              <p:nvPr/>
            </p:nvSpPr>
            <p:spPr bwMode="auto">
              <a:xfrm rot="19864295">
                <a:off x="5718959" y="4583601"/>
                <a:ext cx="1914662" cy="1217652"/>
              </a:xfrm>
              <a:custGeom>
                <a:avLst/>
                <a:gdLst>
                  <a:gd name="T0" fmla="*/ 50 w 148"/>
                  <a:gd name="T1" fmla="*/ 0 h 94"/>
                  <a:gd name="T2" fmla="*/ 4 w 148"/>
                  <a:gd name="T3" fmla="*/ 81 h 94"/>
                  <a:gd name="T4" fmla="*/ 11 w 148"/>
                  <a:gd name="T5" fmla="*/ 94 h 94"/>
                  <a:gd name="T6" fmla="*/ 136 w 148"/>
                  <a:gd name="T7" fmla="*/ 94 h 94"/>
                  <a:gd name="T8" fmla="*/ 144 w 148"/>
                  <a:gd name="T9" fmla="*/ 81 h 94"/>
                  <a:gd name="T10" fmla="*/ 98 w 148"/>
                  <a:gd name="T11" fmla="*/ 1 h 94"/>
                  <a:gd name="T12" fmla="*/ 75 w 148"/>
                  <a:gd name="T13" fmla="*/ 6 h 94"/>
                  <a:gd name="T14" fmla="*/ 50 w 148"/>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94">
                    <a:moveTo>
                      <a:pt x="50" y="0"/>
                    </a:moveTo>
                    <a:cubicBezTo>
                      <a:pt x="4" y="81"/>
                      <a:pt x="4" y="81"/>
                      <a:pt x="4" y="81"/>
                    </a:cubicBezTo>
                    <a:cubicBezTo>
                      <a:pt x="0" y="88"/>
                      <a:pt x="3" y="94"/>
                      <a:pt x="11" y="94"/>
                    </a:cubicBezTo>
                    <a:cubicBezTo>
                      <a:pt x="136" y="94"/>
                      <a:pt x="136" y="94"/>
                      <a:pt x="136" y="94"/>
                    </a:cubicBezTo>
                    <a:cubicBezTo>
                      <a:pt x="145" y="94"/>
                      <a:pt x="148" y="88"/>
                      <a:pt x="144" y="81"/>
                    </a:cubicBezTo>
                    <a:cubicBezTo>
                      <a:pt x="98" y="1"/>
                      <a:pt x="98" y="1"/>
                      <a:pt x="98" y="1"/>
                    </a:cubicBezTo>
                    <a:cubicBezTo>
                      <a:pt x="91" y="4"/>
                      <a:pt x="83" y="6"/>
                      <a:pt x="75" y="6"/>
                    </a:cubicBezTo>
                    <a:cubicBezTo>
                      <a:pt x="66" y="6"/>
                      <a:pt x="58" y="4"/>
                      <a:pt x="50" y="0"/>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文本框 329"/>
              <p:cNvSpPr txBox="1"/>
              <p:nvPr/>
            </p:nvSpPr>
            <p:spPr>
              <a:xfrm>
                <a:off x="6345894" y="4939204"/>
                <a:ext cx="640188" cy="59783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04</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nvGrpSpPr>
            <p:cNvPr id="32" name="组合 31"/>
            <p:cNvGrpSpPr/>
            <p:nvPr/>
          </p:nvGrpSpPr>
          <p:grpSpPr>
            <a:xfrm>
              <a:off x="3726956" y="3116265"/>
              <a:ext cx="1682728" cy="1658569"/>
              <a:chOff x="3726956" y="3116265"/>
              <a:chExt cx="1682728" cy="1658569"/>
            </a:xfrm>
          </p:grpSpPr>
          <p:sp>
            <p:nvSpPr>
              <p:cNvPr id="42" name="Freeform 235"/>
              <p:cNvSpPr>
                <a:spLocks/>
              </p:cNvSpPr>
              <p:nvPr/>
            </p:nvSpPr>
            <p:spPr bwMode="auto">
              <a:xfrm rot="19864295">
                <a:off x="3726956" y="3116265"/>
                <a:ext cx="1682728" cy="1658569"/>
              </a:xfrm>
              <a:custGeom>
                <a:avLst/>
                <a:gdLst>
                  <a:gd name="T0" fmla="*/ 130 w 130"/>
                  <a:gd name="T1" fmla="*/ 90 h 128"/>
                  <a:gd name="T2" fmla="*/ 82 w 130"/>
                  <a:gd name="T3" fmla="*/ 7 h 128"/>
                  <a:gd name="T4" fmla="*/ 67 w 130"/>
                  <a:gd name="T5" fmla="*/ 7 h 128"/>
                  <a:gd name="T6" fmla="*/ 4 w 130"/>
                  <a:gd name="T7" fmla="*/ 115 h 128"/>
                  <a:gd name="T8" fmla="*/ 12 w 130"/>
                  <a:gd name="T9" fmla="*/ 128 h 128"/>
                  <a:gd name="T10" fmla="*/ 109 w 130"/>
                  <a:gd name="T11" fmla="*/ 128 h 128"/>
                  <a:gd name="T12" fmla="*/ 130 w 130"/>
                  <a:gd name="T13" fmla="*/ 90 h 128"/>
                </a:gdLst>
                <a:ahLst/>
                <a:cxnLst>
                  <a:cxn ang="0">
                    <a:pos x="T0" y="T1"/>
                  </a:cxn>
                  <a:cxn ang="0">
                    <a:pos x="T2" y="T3"/>
                  </a:cxn>
                  <a:cxn ang="0">
                    <a:pos x="T4" y="T5"/>
                  </a:cxn>
                  <a:cxn ang="0">
                    <a:pos x="T6" y="T7"/>
                  </a:cxn>
                  <a:cxn ang="0">
                    <a:pos x="T8" y="T9"/>
                  </a:cxn>
                  <a:cxn ang="0">
                    <a:pos x="T10" y="T11"/>
                  </a:cxn>
                  <a:cxn ang="0">
                    <a:pos x="T12" y="T13"/>
                  </a:cxn>
                </a:cxnLst>
                <a:rect l="0" t="0" r="r" b="b"/>
                <a:pathLst>
                  <a:path w="130" h="128">
                    <a:moveTo>
                      <a:pt x="130" y="90"/>
                    </a:moveTo>
                    <a:cubicBezTo>
                      <a:pt x="82" y="7"/>
                      <a:pt x="82" y="7"/>
                      <a:pt x="82" y="7"/>
                    </a:cubicBezTo>
                    <a:cubicBezTo>
                      <a:pt x="78" y="0"/>
                      <a:pt x="71" y="0"/>
                      <a:pt x="67" y="7"/>
                    </a:cubicBezTo>
                    <a:cubicBezTo>
                      <a:pt x="4" y="115"/>
                      <a:pt x="4" y="115"/>
                      <a:pt x="4" y="115"/>
                    </a:cubicBezTo>
                    <a:cubicBezTo>
                      <a:pt x="0" y="123"/>
                      <a:pt x="4" y="128"/>
                      <a:pt x="12" y="128"/>
                    </a:cubicBezTo>
                    <a:cubicBezTo>
                      <a:pt x="109" y="128"/>
                      <a:pt x="109" y="128"/>
                      <a:pt x="109" y="128"/>
                    </a:cubicBezTo>
                    <a:cubicBezTo>
                      <a:pt x="110" y="113"/>
                      <a:pt x="118" y="99"/>
                      <a:pt x="130" y="90"/>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文本框 331"/>
              <p:cNvSpPr txBox="1"/>
              <p:nvPr/>
            </p:nvSpPr>
            <p:spPr>
              <a:xfrm>
                <a:off x="4433344" y="3826645"/>
                <a:ext cx="657174"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06</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nvGrpSpPr>
            <p:cNvPr id="33" name="组合 32"/>
            <p:cNvGrpSpPr/>
            <p:nvPr/>
          </p:nvGrpSpPr>
          <p:grpSpPr>
            <a:xfrm>
              <a:off x="5936404" y="1898825"/>
              <a:ext cx="1669440" cy="1658569"/>
              <a:chOff x="5936404" y="1898825"/>
              <a:chExt cx="1669440" cy="1658569"/>
            </a:xfrm>
          </p:grpSpPr>
          <p:sp>
            <p:nvSpPr>
              <p:cNvPr id="40" name="Freeform 233"/>
              <p:cNvSpPr>
                <a:spLocks/>
              </p:cNvSpPr>
              <p:nvPr/>
            </p:nvSpPr>
            <p:spPr bwMode="auto">
              <a:xfrm rot="19864295">
                <a:off x="5936404" y="1898825"/>
                <a:ext cx="1669440" cy="1658569"/>
              </a:xfrm>
              <a:custGeom>
                <a:avLst/>
                <a:gdLst>
                  <a:gd name="T0" fmla="*/ 21 w 129"/>
                  <a:gd name="T1" fmla="*/ 128 h 128"/>
                  <a:gd name="T2" fmla="*/ 117 w 129"/>
                  <a:gd name="T3" fmla="*/ 128 h 128"/>
                  <a:gd name="T4" fmla="*/ 125 w 129"/>
                  <a:gd name="T5" fmla="*/ 115 h 128"/>
                  <a:gd name="T6" fmla="*/ 62 w 129"/>
                  <a:gd name="T7" fmla="*/ 7 h 128"/>
                  <a:gd name="T8" fmla="*/ 47 w 129"/>
                  <a:gd name="T9" fmla="*/ 7 h 128"/>
                  <a:gd name="T10" fmla="*/ 0 w 129"/>
                  <a:gd name="T11" fmla="*/ 90 h 128"/>
                  <a:gd name="T12" fmla="*/ 21 w 129"/>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129" h="128">
                    <a:moveTo>
                      <a:pt x="21" y="128"/>
                    </a:moveTo>
                    <a:cubicBezTo>
                      <a:pt x="117" y="128"/>
                      <a:pt x="117" y="128"/>
                      <a:pt x="117" y="128"/>
                    </a:cubicBezTo>
                    <a:cubicBezTo>
                      <a:pt x="126" y="128"/>
                      <a:pt x="129" y="123"/>
                      <a:pt x="125" y="115"/>
                    </a:cubicBezTo>
                    <a:cubicBezTo>
                      <a:pt x="62" y="7"/>
                      <a:pt x="62" y="7"/>
                      <a:pt x="62" y="7"/>
                    </a:cubicBezTo>
                    <a:cubicBezTo>
                      <a:pt x="58" y="0"/>
                      <a:pt x="51" y="0"/>
                      <a:pt x="47" y="7"/>
                    </a:cubicBezTo>
                    <a:cubicBezTo>
                      <a:pt x="0" y="90"/>
                      <a:pt x="0" y="90"/>
                      <a:pt x="0" y="90"/>
                    </a:cubicBezTo>
                    <a:cubicBezTo>
                      <a:pt x="11" y="99"/>
                      <a:pt x="19" y="113"/>
                      <a:pt x="21" y="128"/>
                    </a:cubicBezTo>
                    <a:close/>
                  </a:path>
                </a:pathLst>
              </a:custGeom>
              <a:solidFill>
                <a:srgbClr val="B89259"/>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文本框 333"/>
              <p:cNvSpPr txBox="1"/>
              <p:nvPr/>
            </p:nvSpPr>
            <p:spPr>
              <a:xfrm>
                <a:off x="6533383" y="2693340"/>
                <a:ext cx="640188"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02</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nvGrpSpPr>
            <p:cNvPr id="34" name="组合 33"/>
            <p:cNvGrpSpPr/>
            <p:nvPr/>
          </p:nvGrpSpPr>
          <p:grpSpPr>
            <a:xfrm>
              <a:off x="4585327" y="4669381"/>
              <a:ext cx="1682728" cy="1658569"/>
              <a:chOff x="4585327" y="4669381"/>
              <a:chExt cx="1682728" cy="1658569"/>
            </a:xfrm>
          </p:grpSpPr>
          <p:sp>
            <p:nvSpPr>
              <p:cNvPr id="38" name="Freeform 236"/>
              <p:cNvSpPr>
                <a:spLocks/>
              </p:cNvSpPr>
              <p:nvPr/>
            </p:nvSpPr>
            <p:spPr bwMode="auto">
              <a:xfrm rot="19864295">
                <a:off x="4585327" y="4669381"/>
                <a:ext cx="1682728" cy="1658569"/>
              </a:xfrm>
              <a:custGeom>
                <a:avLst/>
                <a:gdLst>
                  <a:gd name="T0" fmla="*/ 109 w 130"/>
                  <a:gd name="T1" fmla="*/ 0 h 128"/>
                  <a:gd name="T2" fmla="*/ 12 w 130"/>
                  <a:gd name="T3" fmla="*/ 0 h 128"/>
                  <a:gd name="T4" fmla="*/ 4 w 130"/>
                  <a:gd name="T5" fmla="*/ 12 h 128"/>
                  <a:gd name="T6" fmla="*/ 67 w 130"/>
                  <a:gd name="T7" fmla="*/ 121 h 128"/>
                  <a:gd name="T8" fmla="*/ 82 w 130"/>
                  <a:gd name="T9" fmla="*/ 121 h 128"/>
                  <a:gd name="T10" fmla="*/ 130 w 130"/>
                  <a:gd name="T11" fmla="*/ 38 h 128"/>
                  <a:gd name="T12" fmla="*/ 109 w 1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30" h="128">
                    <a:moveTo>
                      <a:pt x="109" y="0"/>
                    </a:moveTo>
                    <a:cubicBezTo>
                      <a:pt x="12" y="0"/>
                      <a:pt x="12" y="0"/>
                      <a:pt x="12" y="0"/>
                    </a:cubicBezTo>
                    <a:cubicBezTo>
                      <a:pt x="4" y="0"/>
                      <a:pt x="0" y="5"/>
                      <a:pt x="4" y="12"/>
                    </a:cubicBezTo>
                    <a:cubicBezTo>
                      <a:pt x="67" y="121"/>
                      <a:pt x="67" y="121"/>
                      <a:pt x="67" y="121"/>
                    </a:cubicBezTo>
                    <a:cubicBezTo>
                      <a:pt x="71" y="128"/>
                      <a:pt x="78" y="128"/>
                      <a:pt x="82" y="121"/>
                    </a:cubicBezTo>
                    <a:cubicBezTo>
                      <a:pt x="130" y="38"/>
                      <a:pt x="130" y="38"/>
                      <a:pt x="130" y="38"/>
                    </a:cubicBezTo>
                    <a:cubicBezTo>
                      <a:pt x="118" y="29"/>
                      <a:pt x="110" y="15"/>
                      <a:pt x="109" y="0"/>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文本框 335"/>
              <p:cNvSpPr txBox="1"/>
              <p:nvPr/>
            </p:nvSpPr>
            <p:spPr>
              <a:xfrm>
                <a:off x="5054525" y="4939204"/>
                <a:ext cx="655287"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05</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nvGrpSpPr>
            <p:cNvPr id="35" name="组合 34"/>
            <p:cNvGrpSpPr/>
            <p:nvPr/>
          </p:nvGrpSpPr>
          <p:grpSpPr>
            <a:xfrm>
              <a:off x="6794775" y="3451942"/>
              <a:ext cx="1669440" cy="1658569"/>
              <a:chOff x="6794775" y="3451942"/>
              <a:chExt cx="1669440" cy="1658569"/>
            </a:xfrm>
          </p:grpSpPr>
          <p:sp>
            <p:nvSpPr>
              <p:cNvPr id="36" name="Freeform 234"/>
              <p:cNvSpPr>
                <a:spLocks/>
              </p:cNvSpPr>
              <p:nvPr/>
            </p:nvSpPr>
            <p:spPr bwMode="auto">
              <a:xfrm rot="19864295">
                <a:off x="6794775" y="3451942"/>
                <a:ext cx="1669440" cy="1658569"/>
              </a:xfrm>
              <a:custGeom>
                <a:avLst/>
                <a:gdLst>
                  <a:gd name="T0" fmla="*/ 117 w 129"/>
                  <a:gd name="T1" fmla="*/ 0 h 128"/>
                  <a:gd name="T2" fmla="*/ 21 w 129"/>
                  <a:gd name="T3" fmla="*/ 0 h 128"/>
                  <a:gd name="T4" fmla="*/ 0 w 129"/>
                  <a:gd name="T5" fmla="*/ 38 h 128"/>
                  <a:gd name="T6" fmla="*/ 47 w 129"/>
                  <a:gd name="T7" fmla="*/ 121 h 128"/>
                  <a:gd name="T8" fmla="*/ 62 w 129"/>
                  <a:gd name="T9" fmla="*/ 121 h 128"/>
                  <a:gd name="T10" fmla="*/ 125 w 129"/>
                  <a:gd name="T11" fmla="*/ 12 h 128"/>
                  <a:gd name="T12" fmla="*/ 117 w 129"/>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129" h="128">
                    <a:moveTo>
                      <a:pt x="117" y="0"/>
                    </a:moveTo>
                    <a:cubicBezTo>
                      <a:pt x="21" y="0"/>
                      <a:pt x="21" y="0"/>
                      <a:pt x="21" y="0"/>
                    </a:cubicBezTo>
                    <a:cubicBezTo>
                      <a:pt x="19" y="15"/>
                      <a:pt x="11" y="29"/>
                      <a:pt x="0" y="38"/>
                    </a:cubicBezTo>
                    <a:cubicBezTo>
                      <a:pt x="47" y="121"/>
                      <a:pt x="47" y="121"/>
                      <a:pt x="47" y="121"/>
                    </a:cubicBezTo>
                    <a:cubicBezTo>
                      <a:pt x="51" y="128"/>
                      <a:pt x="58" y="128"/>
                      <a:pt x="62" y="121"/>
                    </a:cubicBezTo>
                    <a:cubicBezTo>
                      <a:pt x="125" y="12"/>
                      <a:pt x="125" y="12"/>
                      <a:pt x="125" y="12"/>
                    </a:cubicBezTo>
                    <a:cubicBezTo>
                      <a:pt x="129" y="5"/>
                      <a:pt x="126" y="0"/>
                      <a:pt x="117" y="0"/>
                    </a:cubicBezTo>
                    <a:close/>
                  </a:path>
                </a:pathLst>
              </a:custGeom>
              <a:solidFill>
                <a:srgbClr val="2002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文本框 337"/>
              <p:cNvSpPr txBox="1"/>
              <p:nvPr/>
            </p:nvSpPr>
            <p:spPr>
              <a:xfrm>
                <a:off x="7082826" y="3826646"/>
                <a:ext cx="653399" cy="59782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smtClean="0">
                    <a:ln>
                      <a:noFill/>
                    </a:ln>
                    <a:solidFill>
                      <a:sysClr val="window" lastClr="FFFFFF"/>
                    </a:solidFill>
                    <a:effectLst/>
                    <a:uLnTx/>
                    <a:uFillTx/>
                    <a:latin typeface="Impact" panose="020B0806030902050204" pitchFamily="34" charset="0"/>
                    <a:cs typeface="Aharoni" panose="02010803020104030203" pitchFamily="2" charset="-79"/>
                  </a:rPr>
                  <a:t>03</a:t>
                </a:r>
                <a:endParaRPr kumimoji="0" lang="zh-CN" altLang="en-US" sz="2700" b="0" i="0" u="none" strike="noStrike" kern="0" cap="none" spc="0" normalizeH="0" baseline="0" noProof="0" dirty="0">
                  <a:ln>
                    <a:noFill/>
                  </a:ln>
                  <a:solidFill>
                    <a:sysClr val="window" lastClr="FFFFFF"/>
                  </a:solidFill>
                  <a:effectLst/>
                  <a:uLnTx/>
                  <a:uFillTx/>
                  <a:latin typeface="Impact" panose="020B0806030902050204" pitchFamily="34" charset="0"/>
                  <a:cs typeface="Aharoni" panose="02010803020104030203" pitchFamily="2" charset="-79"/>
                </a:endParaRPr>
              </a:p>
            </p:txBody>
          </p:sp>
        </p:grpSp>
      </p:grpSp>
      <p:cxnSp>
        <p:nvCxnSpPr>
          <p:cNvPr id="48" name="直接连接符 47"/>
          <p:cNvCxnSpPr/>
          <p:nvPr/>
        </p:nvCxnSpPr>
        <p:spPr>
          <a:xfrm>
            <a:off x="2662018" y="1504574"/>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49" name="组合 48"/>
          <p:cNvGrpSpPr/>
          <p:nvPr/>
        </p:nvGrpSpPr>
        <p:grpSpPr>
          <a:xfrm>
            <a:off x="2507994" y="1375515"/>
            <a:ext cx="258085" cy="258119"/>
            <a:chOff x="3845536" y="1830658"/>
            <a:chExt cx="1990017" cy="1990017"/>
          </a:xfrm>
        </p:grpSpPr>
        <p:sp>
          <p:nvSpPr>
            <p:cNvPr id="50"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51"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52"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70" name="TextBox 69"/>
          <p:cNvSpPr txBox="1"/>
          <p:nvPr/>
        </p:nvSpPr>
        <p:spPr>
          <a:xfrm>
            <a:off x="38104" y="1031088"/>
            <a:ext cx="2384385" cy="854090"/>
          </a:xfrm>
          <a:prstGeom prst="rect">
            <a:avLst/>
          </a:prstGeom>
          <a:noFill/>
        </p:spPr>
        <p:txBody>
          <a:bodyPr wrap="square" lIns="68589" tIns="34295" rIns="68589" bIns="34295" rtlCol="0">
            <a:spAutoFit/>
          </a:bodyPr>
          <a:lstStyle/>
          <a:p>
            <a:pPr algn="r">
              <a:lnSpc>
                <a:spcPct val="150000"/>
              </a:lnSpc>
              <a:defRPr/>
            </a:pPr>
            <a:r>
              <a:rPr lang="zh-CN" altLang="en-US" kern="0" dirty="0">
                <a:solidFill>
                  <a:schemeClr val="tx1">
                    <a:lumMod val="75000"/>
                    <a:lumOff val="25000"/>
                  </a:schemeClr>
                </a:solidFill>
                <a:latin typeface="Arial" pitchFamily="34" charset="0"/>
                <a:ea typeface="微软雅黑" pitchFamily="34" charset="-122"/>
              </a:rPr>
              <a:t>产品推介</a:t>
            </a:r>
          </a:p>
          <a:p>
            <a:pPr algn="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此处添加段落文本点击此处添加段落文本</a:t>
            </a:r>
          </a:p>
          <a:p>
            <a:pPr algn="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点击此处添加段落文本点击此处添加段落文本</a:t>
            </a:r>
          </a:p>
        </p:txBody>
      </p:sp>
      <p:cxnSp>
        <p:nvCxnSpPr>
          <p:cNvPr id="71" name="直接连接符 70"/>
          <p:cNvCxnSpPr/>
          <p:nvPr/>
        </p:nvCxnSpPr>
        <p:spPr>
          <a:xfrm>
            <a:off x="1982171" y="2858247"/>
            <a:ext cx="1094267" cy="1"/>
          </a:xfrm>
          <a:prstGeom prst="line">
            <a:avLst/>
          </a:prstGeom>
          <a:noFill/>
          <a:ln w="6350" cap="flat" cmpd="sng" algn="ctr">
            <a:solidFill>
              <a:schemeClr val="tx1">
                <a:lumMod val="50000"/>
                <a:lumOff val="50000"/>
              </a:schemeClr>
            </a:solidFill>
            <a:prstDash val="solid"/>
            <a:miter lim="800000"/>
          </a:ln>
          <a:effectLst/>
        </p:spPr>
      </p:cxnSp>
      <p:grpSp>
        <p:nvGrpSpPr>
          <p:cNvPr id="72" name="组合 71"/>
          <p:cNvGrpSpPr/>
          <p:nvPr/>
        </p:nvGrpSpPr>
        <p:grpSpPr>
          <a:xfrm>
            <a:off x="1832960" y="2729188"/>
            <a:ext cx="258085" cy="258119"/>
            <a:chOff x="3845536" y="1830658"/>
            <a:chExt cx="1990017" cy="1990017"/>
          </a:xfrm>
        </p:grpSpPr>
        <p:sp>
          <p:nvSpPr>
            <p:cNvPr id="73"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74"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75"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76" name="TextBox 75"/>
          <p:cNvSpPr txBox="1"/>
          <p:nvPr/>
        </p:nvSpPr>
        <p:spPr>
          <a:xfrm>
            <a:off x="38105" y="2347481"/>
            <a:ext cx="1698464" cy="1038756"/>
          </a:xfrm>
          <a:prstGeom prst="rect">
            <a:avLst/>
          </a:prstGeom>
          <a:noFill/>
        </p:spPr>
        <p:txBody>
          <a:bodyPr wrap="square" lIns="68589" tIns="34295" rIns="68589" bIns="34295" rtlCol="0">
            <a:spAutoFit/>
          </a:bodyPr>
          <a:lstStyle/>
          <a:p>
            <a:pPr algn="r">
              <a:lnSpc>
                <a:spcPct val="150000"/>
              </a:lnSpc>
              <a:defRPr/>
            </a:pPr>
            <a:r>
              <a:rPr lang="zh-CN" altLang="en-US" kern="0" dirty="0">
                <a:solidFill>
                  <a:schemeClr val="tx1">
                    <a:lumMod val="75000"/>
                    <a:lumOff val="25000"/>
                  </a:schemeClr>
                </a:solidFill>
                <a:latin typeface="Arial" pitchFamily="34" charset="0"/>
                <a:ea typeface="微软雅黑" pitchFamily="34" charset="-122"/>
              </a:rPr>
              <a:t>现场交流</a:t>
            </a:r>
          </a:p>
          <a:p>
            <a:pPr algn="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a:t>
            </a:r>
            <a:endParaRPr lang="en-US" altLang="zh-CN" sz="800" kern="0" dirty="0">
              <a:solidFill>
                <a:schemeClr val="tx1">
                  <a:lumMod val="75000"/>
                  <a:lumOff val="25000"/>
                </a:schemeClr>
              </a:solidFill>
              <a:latin typeface="Arial" pitchFamily="34" charset="0"/>
              <a:ea typeface="微软雅黑" pitchFamily="34" charset="-122"/>
            </a:endParaRPr>
          </a:p>
          <a:p>
            <a:pPr algn="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a:t>
            </a:r>
          </a:p>
          <a:p>
            <a:pPr algn="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a:t>
            </a:r>
            <a:r>
              <a:rPr lang="zh-CN" altLang="en-US" sz="800" kern="0" dirty="0" smtClean="0">
                <a:solidFill>
                  <a:schemeClr val="tx1">
                    <a:lumMod val="75000"/>
                    <a:lumOff val="25000"/>
                  </a:schemeClr>
                </a:solidFill>
                <a:latin typeface="Arial" pitchFamily="34" charset="0"/>
                <a:ea typeface="微软雅黑" pitchFamily="34" charset="-122"/>
              </a:rPr>
              <a:t>文本</a:t>
            </a:r>
            <a:endParaRPr lang="en-US" altLang="zh-CN" sz="800" kern="0" dirty="0">
              <a:solidFill>
                <a:schemeClr val="tx1">
                  <a:lumMod val="75000"/>
                  <a:lumOff val="25000"/>
                </a:schemeClr>
              </a:solidFill>
              <a:latin typeface="Arial" pitchFamily="34" charset="0"/>
              <a:ea typeface="微软雅黑" pitchFamily="34" charset="-122"/>
            </a:endParaRPr>
          </a:p>
        </p:txBody>
      </p:sp>
      <p:cxnSp>
        <p:nvCxnSpPr>
          <p:cNvPr id="77" name="直接连接符 76"/>
          <p:cNvCxnSpPr/>
          <p:nvPr/>
        </p:nvCxnSpPr>
        <p:spPr>
          <a:xfrm>
            <a:off x="2662018" y="4278114"/>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78" name="组合 77"/>
          <p:cNvGrpSpPr/>
          <p:nvPr/>
        </p:nvGrpSpPr>
        <p:grpSpPr>
          <a:xfrm>
            <a:off x="2507994" y="4149054"/>
            <a:ext cx="258085" cy="258119"/>
            <a:chOff x="3845536" y="1830658"/>
            <a:chExt cx="1990017" cy="1990017"/>
          </a:xfrm>
        </p:grpSpPr>
        <p:sp>
          <p:nvSpPr>
            <p:cNvPr id="79"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80"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81"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82" name="TextBox 81"/>
          <p:cNvSpPr txBox="1"/>
          <p:nvPr/>
        </p:nvSpPr>
        <p:spPr>
          <a:xfrm>
            <a:off x="38104" y="3804627"/>
            <a:ext cx="2384385" cy="854090"/>
          </a:xfrm>
          <a:prstGeom prst="rect">
            <a:avLst/>
          </a:prstGeom>
          <a:noFill/>
        </p:spPr>
        <p:txBody>
          <a:bodyPr wrap="square" lIns="68589" tIns="34295" rIns="68589" bIns="34295" rtlCol="0">
            <a:spAutoFit/>
          </a:bodyPr>
          <a:lstStyle/>
          <a:p>
            <a:pPr algn="r">
              <a:lnSpc>
                <a:spcPct val="150000"/>
              </a:lnSpc>
              <a:defRPr/>
            </a:pPr>
            <a:r>
              <a:rPr lang="zh-CN" altLang="en-US" kern="0" dirty="0">
                <a:solidFill>
                  <a:schemeClr val="tx1">
                    <a:lumMod val="75000"/>
                    <a:lumOff val="25000"/>
                  </a:schemeClr>
                </a:solidFill>
                <a:latin typeface="Arial" pitchFamily="34" charset="0"/>
                <a:ea typeface="微软雅黑" pitchFamily="34" charset="-122"/>
              </a:rPr>
              <a:t>幸运抽奖</a:t>
            </a:r>
          </a:p>
          <a:p>
            <a:pPr algn="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此处添加段落文本点击此处添加段落文本</a:t>
            </a:r>
          </a:p>
          <a:p>
            <a:pPr algn="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点击此处添加段落文本点击此处添加段落文本</a:t>
            </a:r>
          </a:p>
        </p:txBody>
      </p:sp>
      <p:cxnSp>
        <p:nvCxnSpPr>
          <p:cNvPr id="83" name="直接连接符 82"/>
          <p:cNvCxnSpPr/>
          <p:nvPr/>
        </p:nvCxnSpPr>
        <p:spPr>
          <a:xfrm>
            <a:off x="5451648" y="1521143"/>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84" name="组合 83"/>
          <p:cNvGrpSpPr/>
          <p:nvPr/>
        </p:nvGrpSpPr>
        <p:grpSpPr>
          <a:xfrm>
            <a:off x="6517012" y="1392084"/>
            <a:ext cx="258085" cy="258119"/>
            <a:chOff x="3845536" y="1830658"/>
            <a:chExt cx="1990017" cy="1990017"/>
          </a:xfrm>
        </p:grpSpPr>
        <p:sp>
          <p:nvSpPr>
            <p:cNvPr id="85"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86"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87"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88" name="TextBox 87"/>
          <p:cNvSpPr txBox="1"/>
          <p:nvPr/>
        </p:nvSpPr>
        <p:spPr>
          <a:xfrm>
            <a:off x="6758082" y="1031088"/>
            <a:ext cx="2384385" cy="854090"/>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Arial" pitchFamily="34" charset="0"/>
                <a:ea typeface="微软雅黑" pitchFamily="34" charset="-122"/>
              </a:rPr>
              <a:t>节目表演</a:t>
            </a:r>
          </a:p>
          <a:p>
            <a:pP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此处添加段落文本点击此处添加段落文本</a:t>
            </a:r>
          </a:p>
          <a:p>
            <a:pP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点击此处添加段落文本点击此处添加段落文本</a:t>
            </a:r>
          </a:p>
        </p:txBody>
      </p:sp>
      <p:cxnSp>
        <p:nvCxnSpPr>
          <p:cNvPr id="89" name="直接连接符 88"/>
          <p:cNvCxnSpPr/>
          <p:nvPr/>
        </p:nvCxnSpPr>
        <p:spPr>
          <a:xfrm>
            <a:off x="6206359" y="2887349"/>
            <a:ext cx="1002333" cy="1"/>
          </a:xfrm>
          <a:prstGeom prst="line">
            <a:avLst/>
          </a:prstGeom>
          <a:noFill/>
          <a:ln w="6350" cap="flat" cmpd="sng" algn="ctr">
            <a:solidFill>
              <a:schemeClr val="tx1">
                <a:lumMod val="50000"/>
                <a:lumOff val="50000"/>
              </a:schemeClr>
            </a:solidFill>
            <a:prstDash val="solid"/>
            <a:miter lim="800000"/>
          </a:ln>
          <a:effectLst/>
        </p:spPr>
      </p:cxnSp>
      <p:grpSp>
        <p:nvGrpSpPr>
          <p:cNvPr id="90" name="组合 89"/>
          <p:cNvGrpSpPr/>
          <p:nvPr/>
        </p:nvGrpSpPr>
        <p:grpSpPr>
          <a:xfrm>
            <a:off x="7075728" y="2758290"/>
            <a:ext cx="258085" cy="258119"/>
            <a:chOff x="3845536" y="1830658"/>
            <a:chExt cx="1990017" cy="1990017"/>
          </a:xfrm>
        </p:grpSpPr>
        <p:sp>
          <p:nvSpPr>
            <p:cNvPr id="91"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92"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93" name="圆角矩形 25"/>
            <p:cNvSpPr/>
            <p:nvPr/>
          </p:nvSpPr>
          <p:spPr>
            <a:xfrm>
              <a:off x="4331496" y="2316618"/>
              <a:ext cx="1018097" cy="1018097"/>
            </a:xfrm>
            <a:prstGeom prst="ellipse">
              <a:avLst/>
            </a:prstGeom>
            <a:solidFill>
              <a:schemeClr val="tx1">
                <a:lumMod val="75000"/>
                <a:lumOff val="25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94" name="TextBox 93"/>
          <p:cNvSpPr txBox="1"/>
          <p:nvPr/>
        </p:nvSpPr>
        <p:spPr>
          <a:xfrm>
            <a:off x="7381106" y="2347481"/>
            <a:ext cx="1636226" cy="1038756"/>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Arial" pitchFamily="34" charset="0"/>
                <a:ea typeface="微软雅黑" pitchFamily="34" charset="-122"/>
              </a:rPr>
              <a:t>游戏互动</a:t>
            </a:r>
          </a:p>
          <a:p>
            <a:pP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a:t>
            </a:r>
            <a:endParaRPr lang="en-US" altLang="zh-CN" sz="800" kern="0" dirty="0">
              <a:solidFill>
                <a:schemeClr val="tx1">
                  <a:lumMod val="75000"/>
                  <a:lumOff val="25000"/>
                </a:schemeClr>
              </a:solidFill>
              <a:latin typeface="Arial" pitchFamily="34" charset="0"/>
              <a:ea typeface="微软雅黑" pitchFamily="34" charset="-122"/>
            </a:endParaRPr>
          </a:p>
          <a:p>
            <a:pP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a:t>
            </a:r>
          </a:p>
          <a:p>
            <a:pP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a:t>
            </a:r>
            <a:r>
              <a:rPr lang="zh-CN" altLang="en-US" sz="800" kern="0" dirty="0" smtClean="0">
                <a:solidFill>
                  <a:schemeClr val="tx1">
                    <a:lumMod val="75000"/>
                    <a:lumOff val="25000"/>
                  </a:schemeClr>
                </a:solidFill>
                <a:latin typeface="Arial" pitchFamily="34" charset="0"/>
                <a:ea typeface="微软雅黑" pitchFamily="34" charset="-122"/>
              </a:rPr>
              <a:t>文本</a:t>
            </a:r>
            <a:endParaRPr lang="en-US" altLang="zh-CN" sz="800" kern="0" dirty="0">
              <a:solidFill>
                <a:schemeClr val="tx1">
                  <a:lumMod val="75000"/>
                  <a:lumOff val="25000"/>
                </a:schemeClr>
              </a:solidFill>
              <a:latin typeface="Arial" pitchFamily="34" charset="0"/>
              <a:ea typeface="微软雅黑" pitchFamily="34" charset="-122"/>
            </a:endParaRPr>
          </a:p>
        </p:txBody>
      </p:sp>
      <p:cxnSp>
        <p:nvCxnSpPr>
          <p:cNvPr id="95" name="直接连接符 94"/>
          <p:cNvCxnSpPr/>
          <p:nvPr/>
        </p:nvCxnSpPr>
        <p:spPr>
          <a:xfrm>
            <a:off x="5403754" y="4301673"/>
            <a:ext cx="1198327" cy="0"/>
          </a:xfrm>
          <a:prstGeom prst="line">
            <a:avLst/>
          </a:prstGeom>
          <a:noFill/>
          <a:ln w="6350" cap="flat" cmpd="sng" algn="ctr">
            <a:solidFill>
              <a:schemeClr val="tx1">
                <a:lumMod val="50000"/>
                <a:lumOff val="50000"/>
              </a:schemeClr>
            </a:solidFill>
            <a:prstDash val="solid"/>
            <a:miter lim="800000"/>
          </a:ln>
          <a:effectLst/>
        </p:spPr>
      </p:cxnSp>
      <p:grpSp>
        <p:nvGrpSpPr>
          <p:cNvPr id="96" name="组合 95"/>
          <p:cNvGrpSpPr/>
          <p:nvPr/>
        </p:nvGrpSpPr>
        <p:grpSpPr>
          <a:xfrm>
            <a:off x="6469117" y="4172614"/>
            <a:ext cx="258085" cy="258119"/>
            <a:chOff x="3845536" y="1830658"/>
            <a:chExt cx="1990017" cy="1990017"/>
          </a:xfrm>
        </p:grpSpPr>
        <p:sp>
          <p:nvSpPr>
            <p:cNvPr id="97" name="圆角矩形 23"/>
            <p:cNvSpPr/>
            <p:nvPr/>
          </p:nvSpPr>
          <p:spPr>
            <a:xfrm>
              <a:off x="3845536" y="1830658"/>
              <a:ext cx="1990017" cy="1990017"/>
            </a:xfrm>
            <a:prstGeom prst="ellipse">
              <a:avLst/>
            </a:prstGeom>
            <a:gradFill flip="none" rotWithShape="1">
              <a:gsLst>
                <a:gs pos="50000">
                  <a:srgbClr val="F2F2F2"/>
                </a:gs>
                <a:gs pos="50000">
                  <a:sysClr val="window" lastClr="FFFFFF"/>
                </a:gs>
              </a:gsLst>
              <a:lin ang="13500000" scaled="1"/>
              <a:tileRect/>
            </a:gradFill>
            <a:ln w="12700" cap="flat" cmpd="sng" algn="ctr">
              <a:noFill/>
              <a:prstDash val="solid"/>
              <a:miter lim="800000"/>
            </a:ln>
            <a:effectLst>
              <a:outerShdw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98" name="圆角矩形 24"/>
            <p:cNvSpPr/>
            <p:nvPr/>
          </p:nvSpPr>
          <p:spPr>
            <a:xfrm>
              <a:off x="4036823" y="2021945"/>
              <a:ext cx="1607443" cy="1607443"/>
            </a:xfrm>
            <a:prstGeom prst="ellipse">
              <a:avLst/>
            </a:prstGeom>
            <a:gradFill flip="none" rotWithShape="1">
              <a:gsLst>
                <a:gs pos="50000">
                  <a:srgbClr val="F2F2F2"/>
                </a:gs>
                <a:gs pos="50000">
                  <a:sysClr val="window" lastClr="FFFFFF"/>
                </a:gs>
              </a:gsLst>
              <a:lin ang="27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sp>
          <p:nvSpPr>
            <p:cNvPr id="99" name="圆角矩形 25"/>
            <p:cNvSpPr/>
            <p:nvPr/>
          </p:nvSpPr>
          <p:spPr>
            <a:xfrm>
              <a:off x="4331496" y="2316618"/>
              <a:ext cx="1018097" cy="1018097"/>
            </a:xfrm>
            <a:prstGeom prst="ellipse">
              <a:avLst/>
            </a:prstGeom>
            <a:solidFill>
              <a:schemeClr val="tx1">
                <a:lumMod val="50000"/>
                <a:lumOff val="50000"/>
              </a:schemeClr>
            </a:solidFill>
            <a:ln w="12700" cap="flat" cmpd="sng" algn="ctr">
              <a:noFill/>
              <a:prstDash val="solid"/>
              <a:miter lim="800000"/>
            </a:ln>
            <a:effectLst>
              <a:innerShdw dist="381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Arial"/>
                <a:ea typeface="微软雅黑"/>
                <a:cs typeface="+mn-cs"/>
              </a:endParaRPr>
            </a:p>
          </p:txBody>
        </p:sp>
      </p:grpSp>
      <p:sp>
        <p:nvSpPr>
          <p:cNvPr id="100" name="TextBox 99"/>
          <p:cNvSpPr txBox="1"/>
          <p:nvPr/>
        </p:nvSpPr>
        <p:spPr>
          <a:xfrm>
            <a:off x="6710188" y="3811618"/>
            <a:ext cx="2384385" cy="854090"/>
          </a:xfrm>
          <a:prstGeom prst="rect">
            <a:avLst/>
          </a:prstGeom>
          <a:noFill/>
        </p:spPr>
        <p:txBody>
          <a:bodyPr wrap="square" lIns="68589" tIns="34295" rIns="68589" bIns="34295" rtlCol="0">
            <a:spAutoFit/>
          </a:bodyPr>
          <a:lstStyle/>
          <a:p>
            <a:pPr>
              <a:lnSpc>
                <a:spcPct val="150000"/>
              </a:lnSpc>
              <a:defRPr/>
            </a:pPr>
            <a:r>
              <a:rPr lang="zh-CN" altLang="en-US" kern="0" dirty="0">
                <a:solidFill>
                  <a:schemeClr val="tx1">
                    <a:lumMod val="75000"/>
                    <a:lumOff val="25000"/>
                  </a:schemeClr>
                </a:solidFill>
                <a:latin typeface="Arial" pitchFamily="34" charset="0"/>
                <a:ea typeface="微软雅黑" pitchFamily="34" charset="-122"/>
              </a:rPr>
              <a:t>嘉宾演讲</a:t>
            </a:r>
          </a:p>
          <a:p>
            <a:pPr>
              <a:lnSpc>
                <a:spcPct val="150000"/>
              </a:lnSpc>
              <a:defRPr/>
            </a:pPr>
            <a:r>
              <a:rPr lang="zh-CN" altLang="en-US" sz="800" kern="0" dirty="0" smtClean="0">
                <a:solidFill>
                  <a:schemeClr val="tx1">
                    <a:lumMod val="75000"/>
                    <a:lumOff val="25000"/>
                  </a:schemeClr>
                </a:solidFill>
                <a:latin typeface="Arial" pitchFamily="34" charset="0"/>
                <a:ea typeface="微软雅黑" pitchFamily="34" charset="-122"/>
              </a:rPr>
              <a:t>点击</a:t>
            </a:r>
            <a:r>
              <a:rPr lang="zh-CN" altLang="en-US" sz="800" kern="0" dirty="0">
                <a:solidFill>
                  <a:schemeClr val="tx1">
                    <a:lumMod val="75000"/>
                    <a:lumOff val="25000"/>
                  </a:schemeClr>
                </a:solidFill>
                <a:latin typeface="Arial" pitchFamily="34" charset="0"/>
                <a:ea typeface="微软雅黑" pitchFamily="34" charset="-122"/>
              </a:rPr>
              <a:t>此处添加段落文本点击此处添加段落文本</a:t>
            </a:r>
          </a:p>
          <a:p>
            <a:pPr>
              <a:lnSpc>
                <a:spcPct val="150000"/>
              </a:lnSpc>
              <a:defRPr/>
            </a:pPr>
            <a:r>
              <a:rPr lang="zh-CN" altLang="en-US" sz="800" kern="0" dirty="0">
                <a:solidFill>
                  <a:schemeClr val="tx1">
                    <a:lumMod val="75000"/>
                    <a:lumOff val="25000"/>
                  </a:schemeClr>
                </a:solidFill>
                <a:latin typeface="Arial" pitchFamily="34" charset="0"/>
                <a:ea typeface="微软雅黑" pitchFamily="34" charset="-122"/>
              </a:rPr>
              <a:t>点击此处添加段落文本点击此处添加段落文本</a:t>
            </a:r>
          </a:p>
        </p:txBody>
      </p:sp>
      <p:grpSp>
        <p:nvGrpSpPr>
          <p:cNvPr id="101" name="组合 100"/>
          <p:cNvGrpSpPr/>
          <p:nvPr/>
        </p:nvGrpSpPr>
        <p:grpSpPr>
          <a:xfrm>
            <a:off x="4176304" y="2388500"/>
            <a:ext cx="999719" cy="999713"/>
            <a:chOff x="4176304" y="2388500"/>
            <a:chExt cx="999719" cy="999713"/>
          </a:xfrm>
        </p:grpSpPr>
        <p:sp>
          <p:nvSpPr>
            <p:cNvPr id="102" name="椭圆 101"/>
            <p:cNvSpPr/>
            <p:nvPr/>
          </p:nvSpPr>
          <p:spPr>
            <a:xfrm rot="1738458">
              <a:off x="4176304" y="2388500"/>
              <a:ext cx="999719" cy="999713"/>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03" name="TextBox 102"/>
            <p:cNvSpPr txBox="1"/>
            <p:nvPr/>
          </p:nvSpPr>
          <p:spPr>
            <a:xfrm>
              <a:off x="4333432" y="2518017"/>
              <a:ext cx="723275" cy="738664"/>
            </a:xfrm>
            <a:prstGeom prst="rect">
              <a:avLst/>
            </a:prstGeom>
            <a:noFill/>
          </p:spPr>
          <p:txBody>
            <a:bodyPr wrap="none" rtlCol="0">
              <a:spAutoFit/>
            </a:bodyPr>
            <a:lstStyle/>
            <a:p>
              <a:r>
                <a:rPr lang="zh-CN" altLang="en-US" sz="2100" b="1" dirty="0" smtClean="0">
                  <a:solidFill>
                    <a:schemeClr val="tx1">
                      <a:lumMod val="65000"/>
                      <a:lumOff val="35000"/>
                    </a:schemeClr>
                  </a:solidFill>
                  <a:latin typeface="微软雅黑" pitchFamily="34" charset="-122"/>
                  <a:ea typeface="微软雅黑" pitchFamily="34" charset="-122"/>
                </a:rPr>
                <a:t>活动</a:t>
              </a:r>
              <a:endParaRPr lang="en-US" altLang="zh-CN" sz="2100" b="1" dirty="0" smtClean="0">
                <a:solidFill>
                  <a:schemeClr val="tx1">
                    <a:lumMod val="65000"/>
                    <a:lumOff val="35000"/>
                  </a:schemeClr>
                </a:solidFill>
                <a:latin typeface="微软雅黑" pitchFamily="34" charset="-122"/>
                <a:ea typeface="微软雅黑" pitchFamily="34" charset="-122"/>
              </a:endParaRPr>
            </a:p>
            <a:p>
              <a:r>
                <a:rPr lang="zh-CN" altLang="en-US" sz="2100" b="1" dirty="0" smtClean="0">
                  <a:solidFill>
                    <a:schemeClr val="tx1">
                      <a:lumMod val="65000"/>
                      <a:lumOff val="35000"/>
                    </a:schemeClr>
                  </a:solidFill>
                  <a:latin typeface="微软雅黑" pitchFamily="34" charset="-122"/>
                  <a:ea typeface="微软雅黑" pitchFamily="34" charset="-122"/>
                </a:rPr>
                <a:t>内容</a:t>
              </a:r>
              <a:endParaRPr lang="zh-CN" altLang="en-US" sz="2100" b="1"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4714708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heel(1)">
                                      <p:cBhvr>
                                        <p:cTn id="11" dur="1000"/>
                                        <p:tgtEl>
                                          <p:spTgt spid="20"/>
                                        </p:tgtEl>
                                      </p:cBhvr>
                                    </p:animEffect>
                                  </p:childTnLst>
                                </p:cTn>
                              </p:par>
                            </p:childTnLst>
                          </p:cTn>
                        </p:par>
                        <p:par>
                          <p:cTn id="12" fill="hold">
                            <p:stCondLst>
                              <p:cond delay="1500"/>
                            </p:stCondLst>
                            <p:childTnLst>
                              <p:par>
                                <p:cTn id="13" presetID="21" presetClass="entr" presetSubtype="1"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heel(1)">
                                      <p:cBhvr>
                                        <p:cTn id="15" dur="1000"/>
                                        <p:tgtEl>
                                          <p:spTgt spid="29"/>
                                        </p:tgtEl>
                                      </p:cBhvr>
                                    </p:animEffect>
                                  </p:childTnLst>
                                </p:cTn>
                              </p:par>
                            </p:childTnLst>
                          </p:cTn>
                        </p:par>
                        <p:par>
                          <p:cTn id="16" fill="hold">
                            <p:stCondLst>
                              <p:cond delay="25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100" fill="hold"/>
                                        <p:tgtEl>
                                          <p:spTgt spid="101"/>
                                        </p:tgtEl>
                                        <p:attrNameLst>
                                          <p:attrName>ppt_w</p:attrName>
                                        </p:attrNameLst>
                                      </p:cBhvr>
                                      <p:tavLst>
                                        <p:tav tm="0">
                                          <p:val>
                                            <p:fltVal val="0"/>
                                          </p:val>
                                        </p:tav>
                                        <p:tav tm="100000">
                                          <p:val>
                                            <p:strVal val="#ppt_w"/>
                                          </p:val>
                                        </p:tav>
                                      </p:tavLst>
                                    </p:anim>
                                    <p:anim calcmode="lin" valueType="num">
                                      <p:cBhvr>
                                        <p:cTn id="20" dur="100" fill="hold"/>
                                        <p:tgtEl>
                                          <p:spTgt spid="101"/>
                                        </p:tgtEl>
                                        <p:attrNameLst>
                                          <p:attrName>ppt_h</p:attrName>
                                        </p:attrNameLst>
                                      </p:cBhvr>
                                      <p:tavLst>
                                        <p:tav tm="0">
                                          <p:val>
                                            <p:fltVal val="0"/>
                                          </p:val>
                                        </p:tav>
                                        <p:tav tm="100000">
                                          <p:val>
                                            <p:strVal val="#ppt_h"/>
                                          </p:val>
                                        </p:tav>
                                      </p:tavLst>
                                    </p:anim>
                                    <p:animEffect transition="in" filter="fade">
                                      <p:cBhvr>
                                        <p:cTn id="21" dur="100"/>
                                        <p:tgtEl>
                                          <p:spTgt spid="101"/>
                                        </p:tgtEl>
                                      </p:cBhvr>
                                    </p:animEffect>
                                  </p:childTnLst>
                                </p:cTn>
                              </p:par>
                              <p:par>
                                <p:cTn id="22" presetID="6" presetClass="emph" presetSubtype="0" fill="hold" nodeType="withEffect">
                                  <p:stCondLst>
                                    <p:cond delay="100"/>
                                  </p:stCondLst>
                                  <p:childTnLst>
                                    <p:animScale>
                                      <p:cBhvr>
                                        <p:cTn id="23" dur="100" fill="hold"/>
                                        <p:tgtEl>
                                          <p:spTgt spid="101"/>
                                        </p:tgtEl>
                                      </p:cBhvr>
                                      <p:by x="110000" y="110000"/>
                                    </p:animScale>
                                  </p:childTnLst>
                                </p:cTn>
                              </p:par>
                              <p:par>
                                <p:cTn id="24" presetID="6" presetClass="emph" presetSubtype="0" fill="hold" nodeType="withEffect">
                                  <p:stCondLst>
                                    <p:cond delay="200"/>
                                  </p:stCondLst>
                                  <p:childTnLst>
                                    <p:animScale>
                                      <p:cBhvr>
                                        <p:cTn id="25" dur="200" fill="hold"/>
                                        <p:tgtEl>
                                          <p:spTgt spid="101"/>
                                        </p:tgtEl>
                                      </p:cBhvr>
                                      <p:by x="90000" y="90000"/>
                                    </p:animScale>
                                  </p:childTnLst>
                                </p:cTn>
                              </p:par>
                              <p:par>
                                <p:cTn id="26" presetID="6" presetClass="emph" presetSubtype="0" fill="hold" nodeType="withEffect">
                                  <p:stCondLst>
                                    <p:cond delay="400"/>
                                  </p:stCondLst>
                                  <p:childTnLst>
                                    <p:animScale>
                                      <p:cBhvr>
                                        <p:cTn id="27" dur="100" fill="hold"/>
                                        <p:tgtEl>
                                          <p:spTgt spid="101"/>
                                        </p:tgtEl>
                                      </p:cBhvr>
                                      <p:by x="105000" y="105000"/>
                                    </p:animScale>
                                  </p:childTnLst>
                                </p:cTn>
                              </p:par>
                              <p:par>
                                <p:cTn id="28" presetID="6" presetClass="emph" presetSubtype="0" fill="hold" nodeType="withEffect">
                                  <p:stCondLst>
                                    <p:cond delay="500"/>
                                  </p:stCondLst>
                                  <p:childTnLst>
                                    <p:animScale>
                                      <p:cBhvr>
                                        <p:cTn id="29" dur="200" fill="hold"/>
                                        <p:tgtEl>
                                          <p:spTgt spid="101"/>
                                        </p:tgtEl>
                                      </p:cBhvr>
                                      <p:by x="95000" y="95000"/>
                                    </p:animScale>
                                  </p:childTnLst>
                                </p:cTn>
                              </p:par>
                            </p:childTnLst>
                          </p:cTn>
                        </p:par>
                        <p:par>
                          <p:cTn id="30" fill="hold">
                            <p:stCondLst>
                              <p:cond delay="3200"/>
                            </p:stCondLst>
                            <p:childTnLst>
                              <p:par>
                                <p:cTn id="31" presetID="22" presetClass="entr" presetSubtype="4"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down)">
                                      <p:cBhvr>
                                        <p:cTn id="33" dur="250"/>
                                        <p:tgtEl>
                                          <p:spTgt spid="48"/>
                                        </p:tgtEl>
                                      </p:cBhvr>
                                    </p:animEffect>
                                  </p:childTnLst>
                                </p:cTn>
                              </p:par>
                            </p:childTnLst>
                          </p:cTn>
                        </p:par>
                        <p:par>
                          <p:cTn id="34" fill="hold">
                            <p:stCondLst>
                              <p:cond delay="345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250" fill="hold"/>
                                        <p:tgtEl>
                                          <p:spTgt spid="49"/>
                                        </p:tgtEl>
                                        <p:attrNameLst>
                                          <p:attrName>ppt_w</p:attrName>
                                        </p:attrNameLst>
                                      </p:cBhvr>
                                      <p:tavLst>
                                        <p:tav tm="0">
                                          <p:val>
                                            <p:fltVal val="0"/>
                                          </p:val>
                                        </p:tav>
                                        <p:tav tm="100000">
                                          <p:val>
                                            <p:strVal val="#ppt_w"/>
                                          </p:val>
                                        </p:tav>
                                      </p:tavLst>
                                    </p:anim>
                                    <p:anim calcmode="lin" valueType="num">
                                      <p:cBhvr>
                                        <p:cTn id="38" dur="250" fill="hold"/>
                                        <p:tgtEl>
                                          <p:spTgt spid="49"/>
                                        </p:tgtEl>
                                        <p:attrNameLst>
                                          <p:attrName>ppt_h</p:attrName>
                                        </p:attrNameLst>
                                      </p:cBhvr>
                                      <p:tavLst>
                                        <p:tav tm="0">
                                          <p:val>
                                            <p:fltVal val="0"/>
                                          </p:val>
                                        </p:tav>
                                        <p:tav tm="100000">
                                          <p:val>
                                            <p:strVal val="#ppt_h"/>
                                          </p:val>
                                        </p:tav>
                                      </p:tavLst>
                                    </p:anim>
                                    <p:animEffect transition="in" filter="fade">
                                      <p:cBhvr>
                                        <p:cTn id="39" dur="250"/>
                                        <p:tgtEl>
                                          <p:spTgt spid="49"/>
                                        </p:tgtEl>
                                      </p:cBhvr>
                                    </p:animEffect>
                                  </p:childTnLst>
                                </p:cTn>
                              </p:par>
                            </p:childTnLst>
                          </p:cTn>
                        </p:par>
                        <p:par>
                          <p:cTn id="40" fill="hold">
                            <p:stCondLst>
                              <p:cond delay="3700"/>
                            </p:stCondLst>
                            <p:childTnLst>
                              <p:par>
                                <p:cTn id="41" presetID="14" presetClass="entr" presetSubtype="10" fill="hold" grpId="0"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randombar(horizontal)">
                                      <p:cBhvr>
                                        <p:cTn id="43" dur="250"/>
                                        <p:tgtEl>
                                          <p:spTgt spid="70"/>
                                        </p:tgtEl>
                                      </p:cBhvr>
                                    </p:animEffect>
                                  </p:childTnLst>
                                </p:cTn>
                              </p:par>
                            </p:childTnLst>
                          </p:cTn>
                        </p:par>
                        <p:par>
                          <p:cTn id="44" fill="hold">
                            <p:stCondLst>
                              <p:cond delay="3950"/>
                            </p:stCondLst>
                            <p:childTnLst>
                              <p:par>
                                <p:cTn id="45" presetID="22" presetClass="entr" presetSubtype="4"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wipe(down)">
                                      <p:cBhvr>
                                        <p:cTn id="47" dur="250"/>
                                        <p:tgtEl>
                                          <p:spTgt spid="83"/>
                                        </p:tgtEl>
                                      </p:cBhvr>
                                    </p:animEffect>
                                  </p:childTnLst>
                                </p:cTn>
                              </p:par>
                            </p:childTnLst>
                          </p:cTn>
                        </p:par>
                        <p:par>
                          <p:cTn id="48" fill="hold">
                            <p:stCondLst>
                              <p:cond delay="4200"/>
                            </p:stCondLst>
                            <p:childTnLst>
                              <p:par>
                                <p:cTn id="49" presetID="53" presetClass="entr" presetSubtype="16"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 calcmode="lin" valueType="num">
                                      <p:cBhvr>
                                        <p:cTn id="51" dur="250" fill="hold"/>
                                        <p:tgtEl>
                                          <p:spTgt spid="84"/>
                                        </p:tgtEl>
                                        <p:attrNameLst>
                                          <p:attrName>ppt_w</p:attrName>
                                        </p:attrNameLst>
                                      </p:cBhvr>
                                      <p:tavLst>
                                        <p:tav tm="0">
                                          <p:val>
                                            <p:fltVal val="0"/>
                                          </p:val>
                                        </p:tav>
                                        <p:tav tm="100000">
                                          <p:val>
                                            <p:strVal val="#ppt_w"/>
                                          </p:val>
                                        </p:tav>
                                      </p:tavLst>
                                    </p:anim>
                                    <p:anim calcmode="lin" valueType="num">
                                      <p:cBhvr>
                                        <p:cTn id="52" dur="250" fill="hold"/>
                                        <p:tgtEl>
                                          <p:spTgt spid="84"/>
                                        </p:tgtEl>
                                        <p:attrNameLst>
                                          <p:attrName>ppt_h</p:attrName>
                                        </p:attrNameLst>
                                      </p:cBhvr>
                                      <p:tavLst>
                                        <p:tav tm="0">
                                          <p:val>
                                            <p:fltVal val="0"/>
                                          </p:val>
                                        </p:tav>
                                        <p:tav tm="100000">
                                          <p:val>
                                            <p:strVal val="#ppt_h"/>
                                          </p:val>
                                        </p:tav>
                                      </p:tavLst>
                                    </p:anim>
                                    <p:animEffect transition="in" filter="fade">
                                      <p:cBhvr>
                                        <p:cTn id="53" dur="250"/>
                                        <p:tgtEl>
                                          <p:spTgt spid="84"/>
                                        </p:tgtEl>
                                      </p:cBhvr>
                                    </p:animEffect>
                                  </p:childTnLst>
                                </p:cTn>
                              </p:par>
                            </p:childTnLst>
                          </p:cTn>
                        </p:par>
                        <p:par>
                          <p:cTn id="54" fill="hold">
                            <p:stCondLst>
                              <p:cond delay="4450"/>
                            </p:stCondLst>
                            <p:childTnLst>
                              <p:par>
                                <p:cTn id="55" presetID="14" presetClass="entr" presetSubtype="10" fill="hold" grpId="0" nodeType="after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randombar(horizontal)">
                                      <p:cBhvr>
                                        <p:cTn id="57" dur="250"/>
                                        <p:tgtEl>
                                          <p:spTgt spid="88"/>
                                        </p:tgtEl>
                                      </p:cBhvr>
                                    </p:animEffect>
                                  </p:childTnLst>
                                </p:cTn>
                              </p:par>
                            </p:childTnLst>
                          </p:cTn>
                        </p:par>
                        <p:par>
                          <p:cTn id="58" fill="hold">
                            <p:stCondLst>
                              <p:cond delay="4700"/>
                            </p:stCondLst>
                            <p:childTnLst>
                              <p:par>
                                <p:cTn id="59" presetID="22" presetClass="entr" presetSubtype="4"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wipe(down)">
                                      <p:cBhvr>
                                        <p:cTn id="61" dur="250"/>
                                        <p:tgtEl>
                                          <p:spTgt spid="89"/>
                                        </p:tgtEl>
                                      </p:cBhvr>
                                    </p:animEffect>
                                  </p:childTnLst>
                                </p:cTn>
                              </p:par>
                            </p:childTnLst>
                          </p:cTn>
                        </p:par>
                        <p:par>
                          <p:cTn id="62" fill="hold">
                            <p:stCondLst>
                              <p:cond delay="4950"/>
                            </p:stCondLst>
                            <p:childTnLst>
                              <p:par>
                                <p:cTn id="63" presetID="53" presetClass="entr" presetSubtype="16" fill="hold" nodeType="afterEffect">
                                  <p:stCondLst>
                                    <p:cond delay="0"/>
                                  </p:stCondLst>
                                  <p:childTnLst>
                                    <p:set>
                                      <p:cBhvr>
                                        <p:cTn id="64" dur="1" fill="hold">
                                          <p:stCondLst>
                                            <p:cond delay="0"/>
                                          </p:stCondLst>
                                        </p:cTn>
                                        <p:tgtEl>
                                          <p:spTgt spid="90"/>
                                        </p:tgtEl>
                                        <p:attrNameLst>
                                          <p:attrName>style.visibility</p:attrName>
                                        </p:attrNameLst>
                                      </p:cBhvr>
                                      <p:to>
                                        <p:strVal val="visible"/>
                                      </p:to>
                                    </p:set>
                                    <p:anim calcmode="lin" valueType="num">
                                      <p:cBhvr>
                                        <p:cTn id="65" dur="250" fill="hold"/>
                                        <p:tgtEl>
                                          <p:spTgt spid="90"/>
                                        </p:tgtEl>
                                        <p:attrNameLst>
                                          <p:attrName>ppt_w</p:attrName>
                                        </p:attrNameLst>
                                      </p:cBhvr>
                                      <p:tavLst>
                                        <p:tav tm="0">
                                          <p:val>
                                            <p:fltVal val="0"/>
                                          </p:val>
                                        </p:tav>
                                        <p:tav tm="100000">
                                          <p:val>
                                            <p:strVal val="#ppt_w"/>
                                          </p:val>
                                        </p:tav>
                                      </p:tavLst>
                                    </p:anim>
                                    <p:anim calcmode="lin" valueType="num">
                                      <p:cBhvr>
                                        <p:cTn id="66" dur="250" fill="hold"/>
                                        <p:tgtEl>
                                          <p:spTgt spid="90"/>
                                        </p:tgtEl>
                                        <p:attrNameLst>
                                          <p:attrName>ppt_h</p:attrName>
                                        </p:attrNameLst>
                                      </p:cBhvr>
                                      <p:tavLst>
                                        <p:tav tm="0">
                                          <p:val>
                                            <p:fltVal val="0"/>
                                          </p:val>
                                        </p:tav>
                                        <p:tav tm="100000">
                                          <p:val>
                                            <p:strVal val="#ppt_h"/>
                                          </p:val>
                                        </p:tav>
                                      </p:tavLst>
                                    </p:anim>
                                    <p:animEffect transition="in" filter="fade">
                                      <p:cBhvr>
                                        <p:cTn id="67" dur="250"/>
                                        <p:tgtEl>
                                          <p:spTgt spid="90"/>
                                        </p:tgtEl>
                                      </p:cBhvr>
                                    </p:animEffect>
                                  </p:childTnLst>
                                </p:cTn>
                              </p:par>
                            </p:childTnLst>
                          </p:cTn>
                        </p:par>
                        <p:par>
                          <p:cTn id="68" fill="hold">
                            <p:stCondLst>
                              <p:cond delay="5200"/>
                            </p:stCondLst>
                            <p:childTnLst>
                              <p:par>
                                <p:cTn id="69" presetID="14" presetClass="entr" presetSubtype="1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randombar(horizontal)">
                                      <p:cBhvr>
                                        <p:cTn id="71" dur="250"/>
                                        <p:tgtEl>
                                          <p:spTgt spid="94"/>
                                        </p:tgtEl>
                                      </p:cBhvr>
                                    </p:animEffect>
                                  </p:childTnLst>
                                </p:cTn>
                              </p:par>
                            </p:childTnLst>
                          </p:cTn>
                        </p:par>
                        <p:par>
                          <p:cTn id="72" fill="hold">
                            <p:stCondLst>
                              <p:cond delay="5450"/>
                            </p:stCondLst>
                            <p:childTnLst>
                              <p:par>
                                <p:cTn id="73" presetID="22" presetClass="entr" presetSubtype="4" fill="hold"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down)">
                                      <p:cBhvr>
                                        <p:cTn id="75" dur="250"/>
                                        <p:tgtEl>
                                          <p:spTgt spid="95"/>
                                        </p:tgtEl>
                                      </p:cBhvr>
                                    </p:animEffect>
                                  </p:childTnLst>
                                </p:cTn>
                              </p:par>
                            </p:childTnLst>
                          </p:cTn>
                        </p:par>
                        <p:par>
                          <p:cTn id="76" fill="hold">
                            <p:stCondLst>
                              <p:cond delay="5700"/>
                            </p:stCondLst>
                            <p:childTnLst>
                              <p:par>
                                <p:cTn id="77" presetID="53" presetClass="entr" presetSubtype="16" fill="hold" nodeType="afterEffect">
                                  <p:stCondLst>
                                    <p:cond delay="0"/>
                                  </p:stCondLst>
                                  <p:childTnLst>
                                    <p:set>
                                      <p:cBhvr>
                                        <p:cTn id="78" dur="1" fill="hold">
                                          <p:stCondLst>
                                            <p:cond delay="0"/>
                                          </p:stCondLst>
                                        </p:cTn>
                                        <p:tgtEl>
                                          <p:spTgt spid="96"/>
                                        </p:tgtEl>
                                        <p:attrNameLst>
                                          <p:attrName>style.visibility</p:attrName>
                                        </p:attrNameLst>
                                      </p:cBhvr>
                                      <p:to>
                                        <p:strVal val="visible"/>
                                      </p:to>
                                    </p:set>
                                    <p:anim calcmode="lin" valueType="num">
                                      <p:cBhvr>
                                        <p:cTn id="79" dur="250" fill="hold"/>
                                        <p:tgtEl>
                                          <p:spTgt spid="96"/>
                                        </p:tgtEl>
                                        <p:attrNameLst>
                                          <p:attrName>ppt_w</p:attrName>
                                        </p:attrNameLst>
                                      </p:cBhvr>
                                      <p:tavLst>
                                        <p:tav tm="0">
                                          <p:val>
                                            <p:fltVal val="0"/>
                                          </p:val>
                                        </p:tav>
                                        <p:tav tm="100000">
                                          <p:val>
                                            <p:strVal val="#ppt_w"/>
                                          </p:val>
                                        </p:tav>
                                      </p:tavLst>
                                    </p:anim>
                                    <p:anim calcmode="lin" valueType="num">
                                      <p:cBhvr>
                                        <p:cTn id="80" dur="250" fill="hold"/>
                                        <p:tgtEl>
                                          <p:spTgt spid="96"/>
                                        </p:tgtEl>
                                        <p:attrNameLst>
                                          <p:attrName>ppt_h</p:attrName>
                                        </p:attrNameLst>
                                      </p:cBhvr>
                                      <p:tavLst>
                                        <p:tav tm="0">
                                          <p:val>
                                            <p:fltVal val="0"/>
                                          </p:val>
                                        </p:tav>
                                        <p:tav tm="100000">
                                          <p:val>
                                            <p:strVal val="#ppt_h"/>
                                          </p:val>
                                        </p:tav>
                                      </p:tavLst>
                                    </p:anim>
                                    <p:animEffect transition="in" filter="fade">
                                      <p:cBhvr>
                                        <p:cTn id="81" dur="250"/>
                                        <p:tgtEl>
                                          <p:spTgt spid="96"/>
                                        </p:tgtEl>
                                      </p:cBhvr>
                                    </p:animEffect>
                                  </p:childTnLst>
                                </p:cTn>
                              </p:par>
                            </p:childTnLst>
                          </p:cTn>
                        </p:par>
                        <p:par>
                          <p:cTn id="82" fill="hold">
                            <p:stCondLst>
                              <p:cond delay="5950"/>
                            </p:stCondLst>
                            <p:childTnLst>
                              <p:par>
                                <p:cTn id="83" presetID="14" presetClass="entr" presetSubtype="10" fill="hold" grpId="0" nodeType="afterEffect">
                                  <p:stCondLst>
                                    <p:cond delay="0"/>
                                  </p:stCondLst>
                                  <p:childTnLst>
                                    <p:set>
                                      <p:cBhvr>
                                        <p:cTn id="84" dur="1" fill="hold">
                                          <p:stCondLst>
                                            <p:cond delay="0"/>
                                          </p:stCondLst>
                                        </p:cTn>
                                        <p:tgtEl>
                                          <p:spTgt spid="100"/>
                                        </p:tgtEl>
                                        <p:attrNameLst>
                                          <p:attrName>style.visibility</p:attrName>
                                        </p:attrNameLst>
                                      </p:cBhvr>
                                      <p:to>
                                        <p:strVal val="visible"/>
                                      </p:to>
                                    </p:set>
                                    <p:animEffect transition="in" filter="randombar(horizontal)">
                                      <p:cBhvr>
                                        <p:cTn id="85" dur="250"/>
                                        <p:tgtEl>
                                          <p:spTgt spid="100"/>
                                        </p:tgtEl>
                                      </p:cBhvr>
                                    </p:animEffect>
                                  </p:childTnLst>
                                </p:cTn>
                              </p:par>
                            </p:childTnLst>
                          </p:cTn>
                        </p:par>
                        <p:par>
                          <p:cTn id="86" fill="hold">
                            <p:stCondLst>
                              <p:cond delay="6200"/>
                            </p:stCondLst>
                            <p:childTnLst>
                              <p:par>
                                <p:cTn id="87" presetID="22" presetClass="entr" presetSubtype="4"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down)">
                                      <p:cBhvr>
                                        <p:cTn id="89" dur="250"/>
                                        <p:tgtEl>
                                          <p:spTgt spid="77"/>
                                        </p:tgtEl>
                                      </p:cBhvr>
                                    </p:animEffect>
                                  </p:childTnLst>
                                </p:cTn>
                              </p:par>
                            </p:childTnLst>
                          </p:cTn>
                        </p:par>
                        <p:par>
                          <p:cTn id="90" fill="hold">
                            <p:stCondLst>
                              <p:cond delay="6450"/>
                            </p:stCondLst>
                            <p:childTnLst>
                              <p:par>
                                <p:cTn id="91" presetID="53" presetClass="entr" presetSubtype="16" fill="hold" nodeType="afterEffect">
                                  <p:stCondLst>
                                    <p:cond delay="0"/>
                                  </p:stCondLst>
                                  <p:childTnLst>
                                    <p:set>
                                      <p:cBhvr>
                                        <p:cTn id="92" dur="1" fill="hold">
                                          <p:stCondLst>
                                            <p:cond delay="0"/>
                                          </p:stCondLst>
                                        </p:cTn>
                                        <p:tgtEl>
                                          <p:spTgt spid="78"/>
                                        </p:tgtEl>
                                        <p:attrNameLst>
                                          <p:attrName>style.visibility</p:attrName>
                                        </p:attrNameLst>
                                      </p:cBhvr>
                                      <p:to>
                                        <p:strVal val="visible"/>
                                      </p:to>
                                    </p:set>
                                    <p:anim calcmode="lin" valueType="num">
                                      <p:cBhvr>
                                        <p:cTn id="93" dur="250" fill="hold"/>
                                        <p:tgtEl>
                                          <p:spTgt spid="78"/>
                                        </p:tgtEl>
                                        <p:attrNameLst>
                                          <p:attrName>ppt_w</p:attrName>
                                        </p:attrNameLst>
                                      </p:cBhvr>
                                      <p:tavLst>
                                        <p:tav tm="0">
                                          <p:val>
                                            <p:fltVal val="0"/>
                                          </p:val>
                                        </p:tav>
                                        <p:tav tm="100000">
                                          <p:val>
                                            <p:strVal val="#ppt_w"/>
                                          </p:val>
                                        </p:tav>
                                      </p:tavLst>
                                    </p:anim>
                                    <p:anim calcmode="lin" valueType="num">
                                      <p:cBhvr>
                                        <p:cTn id="94" dur="250" fill="hold"/>
                                        <p:tgtEl>
                                          <p:spTgt spid="78"/>
                                        </p:tgtEl>
                                        <p:attrNameLst>
                                          <p:attrName>ppt_h</p:attrName>
                                        </p:attrNameLst>
                                      </p:cBhvr>
                                      <p:tavLst>
                                        <p:tav tm="0">
                                          <p:val>
                                            <p:fltVal val="0"/>
                                          </p:val>
                                        </p:tav>
                                        <p:tav tm="100000">
                                          <p:val>
                                            <p:strVal val="#ppt_h"/>
                                          </p:val>
                                        </p:tav>
                                      </p:tavLst>
                                    </p:anim>
                                    <p:animEffect transition="in" filter="fade">
                                      <p:cBhvr>
                                        <p:cTn id="95" dur="250"/>
                                        <p:tgtEl>
                                          <p:spTgt spid="78"/>
                                        </p:tgtEl>
                                      </p:cBhvr>
                                    </p:animEffect>
                                  </p:childTnLst>
                                </p:cTn>
                              </p:par>
                            </p:childTnLst>
                          </p:cTn>
                        </p:par>
                        <p:par>
                          <p:cTn id="96" fill="hold">
                            <p:stCondLst>
                              <p:cond delay="6700"/>
                            </p:stCondLst>
                            <p:childTnLst>
                              <p:par>
                                <p:cTn id="97" presetID="14" presetClass="entr" presetSubtype="10" fill="hold" grpId="0" nodeType="afterEffect">
                                  <p:stCondLst>
                                    <p:cond delay="0"/>
                                  </p:stCondLst>
                                  <p:childTnLst>
                                    <p:set>
                                      <p:cBhvr>
                                        <p:cTn id="98" dur="1" fill="hold">
                                          <p:stCondLst>
                                            <p:cond delay="0"/>
                                          </p:stCondLst>
                                        </p:cTn>
                                        <p:tgtEl>
                                          <p:spTgt spid="82"/>
                                        </p:tgtEl>
                                        <p:attrNameLst>
                                          <p:attrName>style.visibility</p:attrName>
                                        </p:attrNameLst>
                                      </p:cBhvr>
                                      <p:to>
                                        <p:strVal val="visible"/>
                                      </p:to>
                                    </p:set>
                                    <p:animEffect transition="in" filter="randombar(horizontal)">
                                      <p:cBhvr>
                                        <p:cTn id="99" dur="250"/>
                                        <p:tgtEl>
                                          <p:spTgt spid="82"/>
                                        </p:tgtEl>
                                      </p:cBhvr>
                                    </p:animEffect>
                                  </p:childTnLst>
                                </p:cTn>
                              </p:par>
                            </p:childTnLst>
                          </p:cTn>
                        </p:par>
                        <p:par>
                          <p:cTn id="100" fill="hold">
                            <p:stCondLst>
                              <p:cond delay="6950"/>
                            </p:stCondLst>
                            <p:childTnLst>
                              <p:par>
                                <p:cTn id="101" presetID="22" presetClass="entr" presetSubtype="4" fill="hold"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wipe(down)">
                                      <p:cBhvr>
                                        <p:cTn id="103" dur="250"/>
                                        <p:tgtEl>
                                          <p:spTgt spid="71"/>
                                        </p:tgtEl>
                                      </p:cBhvr>
                                    </p:animEffect>
                                  </p:childTnLst>
                                </p:cTn>
                              </p:par>
                            </p:childTnLst>
                          </p:cTn>
                        </p:par>
                        <p:par>
                          <p:cTn id="104" fill="hold">
                            <p:stCondLst>
                              <p:cond delay="7200"/>
                            </p:stCondLst>
                            <p:childTnLst>
                              <p:par>
                                <p:cTn id="105" presetID="53" presetClass="entr" presetSubtype="16" fill="hold" nodeType="afterEffect">
                                  <p:stCondLst>
                                    <p:cond delay="0"/>
                                  </p:stCondLst>
                                  <p:childTnLst>
                                    <p:set>
                                      <p:cBhvr>
                                        <p:cTn id="106" dur="1" fill="hold">
                                          <p:stCondLst>
                                            <p:cond delay="0"/>
                                          </p:stCondLst>
                                        </p:cTn>
                                        <p:tgtEl>
                                          <p:spTgt spid="72"/>
                                        </p:tgtEl>
                                        <p:attrNameLst>
                                          <p:attrName>style.visibility</p:attrName>
                                        </p:attrNameLst>
                                      </p:cBhvr>
                                      <p:to>
                                        <p:strVal val="visible"/>
                                      </p:to>
                                    </p:set>
                                    <p:anim calcmode="lin" valueType="num">
                                      <p:cBhvr>
                                        <p:cTn id="107" dur="250" fill="hold"/>
                                        <p:tgtEl>
                                          <p:spTgt spid="72"/>
                                        </p:tgtEl>
                                        <p:attrNameLst>
                                          <p:attrName>ppt_w</p:attrName>
                                        </p:attrNameLst>
                                      </p:cBhvr>
                                      <p:tavLst>
                                        <p:tav tm="0">
                                          <p:val>
                                            <p:fltVal val="0"/>
                                          </p:val>
                                        </p:tav>
                                        <p:tav tm="100000">
                                          <p:val>
                                            <p:strVal val="#ppt_w"/>
                                          </p:val>
                                        </p:tav>
                                      </p:tavLst>
                                    </p:anim>
                                    <p:anim calcmode="lin" valueType="num">
                                      <p:cBhvr>
                                        <p:cTn id="108" dur="250" fill="hold"/>
                                        <p:tgtEl>
                                          <p:spTgt spid="72"/>
                                        </p:tgtEl>
                                        <p:attrNameLst>
                                          <p:attrName>ppt_h</p:attrName>
                                        </p:attrNameLst>
                                      </p:cBhvr>
                                      <p:tavLst>
                                        <p:tav tm="0">
                                          <p:val>
                                            <p:fltVal val="0"/>
                                          </p:val>
                                        </p:tav>
                                        <p:tav tm="100000">
                                          <p:val>
                                            <p:strVal val="#ppt_h"/>
                                          </p:val>
                                        </p:tav>
                                      </p:tavLst>
                                    </p:anim>
                                    <p:animEffect transition="in" filter="fade">
                                      <p:cBhvr>
                                        <p:cTn id="109" dur="250"/>
                                        <p:tgtEl>
                                          <p:spTgt spid="72"/>
                                        </p:tgtEl>
                                      </p:cBhvr>
                                    </p:animEffect>
                                  </p:childTnLst>
                                </p:cTn>
                              </p:par>
                            </p:childTnLst>
                          </p:cTn>
                        </p:par>
                        <p:par>
                          <p:cTn id="110" fill="hold">
                            <p:stCondLst>
                              <p:cond delay="7450"/>
                            </p:stCondLst>
                            <p:childTnLst>
                              <p:par>
                                <p:cTn id="111" presetID="14" presetClass="entr" presetSubtype="10" fill="hold" grpId="0" nodeType="afterEffect">
                                  <p:stCondLst>
                                    <p:cond delay="0"/>
                                  </p:stCondLst>
                                  <p:childTnLst>
                                    <p:set>
                                      <p:cBhvr>
                                        <p:cTn id="112" dur="1" fill="hold">
                                          <p:stCondLst>
                                            <p:cond delay="0"/>
                                          </p:stCondLst>
                                        </p:cTn>
                                        <p:tgtEl>
                                          <p:spTgt spid="76"/>
                                        </p:tgtEl>
                                        <p:attrNameLst>
                                          <p:attrName>style.visibility</p:attrName>
                                        </p:attrNameLst>
                                      </p:cBhvr>
                                      <p:to>
                                        <p:strVal val="visible"/>
                                      </p:to>
                                    </p:set>
                                    <p:animEffect transition="in" filter="randombar(horizontal)">
                                      <p:cBhvr>
                                        <p:cTn id="113" dur="2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0" grpId="0"/>
      <p:bldP spid="76" grpId="0"/>
      <p:bldP spid="82" grpId="0"/>
      <p:bldP spid="88" grpId="0"/>
      <p:bldP spid="94" grpId="0"/>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4387016" y="2045268"/>
            <a:ext cx="0" cy="106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1"/>
          <p:cNvSpPr txBox="1"/>
          <p:nvPr/>
        </p:nvSpPr>
        <p:spPr>
          <a:xfrm>
            <a:off x="4565785" y="2111684"/>
            <a:ext cx="2292955" cy="500147"/>
          </a:xfrm>
          <a:prstGeom prst="rect">
            <a:avLst/>
          </a:prstGeom>
          <a:noFill/>
        </p:spPr>
        <p:txBody>
          <a:bodyPr wrap="none" lIns="68589" tIns="34295" rIns="68589" bIns="34295" rtlCol="0">
            <a:spAutoFit/>
          </a:bodyPr>
          <a:lstStyle/>
          <a:p>
            <a:pPr marL="0" lvl="1" algn="ctr"/>
            <a:r>
              <a:rPr lang="zh-CN" altLang="en-US" sz="2800" b="1" dirty="0" smtClean="0">
                <a:latin typeface="微软雅黑" pitchFamily="34" charset="-122"/>
                <a:ea typeface="微软雅黑" pitchFamily="34" charset="-122"/>
              </a:rPr>
              <a:t>成功项目展示</a:t>
            </a:r>
            <a:endParaRPr lang="zh-CN" altLang="en-US" sz="2800" b="1" dirty="0">
              <a:latin typeface="微软雅黑" pitchFamily="34" charset="-122"/>
              <a:ea typeface="微软雅黑" pitchFamily="34" charset="-122"/>
            </a:endParaRPr>
          </a:p>
        </p:txBody>
      </p:sp>
      <p:sp>
        <p:nvSpPr>
          <p:cNvPr id="40" name="文本框 9"/>
          <p:cNvSpPr txBox="1"/>
          <p:nvPr/>
        </p:nvSpPr>
        <p:spPr>
          <a:xfrm>
            <a:off x="4596462" y="2619375"/>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1" name="文本框 9"/>
          <p:cNvSpPr txBox="1"/>
          <p:nvPr/>
        </p:nvSpPr>
        <p:spPr>
          <a:xfrm>
            <a:off x="4596461"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2" name="文本框 9"/>
          <p:cNvSpPr txBox="1"/>
          <p:nvPr/>
        </p:nvSpPr>
        <p:spPr>
          <a:xfrm>
            <a:off x="5874095" y="262181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3" name="文本框 9"/>
          <p:cNvSpPr txBox="1"/>
          <p:nvPr/>
        </p:nvSpPr>
        <p:spPr>
          <a:xfrm>
            <a:off x="5874095"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4" name="椭圆 43"/>
          <p:cNvSpPr/>
          <p:nvPr/>
        </p:nvSpPr>
        <p:spPr>
          <a:xfrm>
            <a:off x="2219406" y="163564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45" name="组合 44"/>
          <p:cNvGrpSpPr/>
          <p:nvPr/>
        </p:nvGrpSpPr>
        <p:grpSpPr>
          <a:xfrm rot="1738458">
            <a:off x="1969132" y="1779679"/>
            <a:ext cx="519584" cy="519584"/>
            <a:chOff x="4482708" y="3301238"/>
            <a:chExt cx="661162" cy="661162"/>
          </a:xfrm>
        </p:grpSpPr>
        <p:grpSp>
          <p:nvGrpSpPr>
            <p:cNvPr id="46" name="组合 45"/>
            <p:cNvGrpSpPr/>
            <p:nvPr/>
          </p:nvGrpSpPr>
          <p:grpSpPr>
            <a:xfrm>
              <a:off x="4482708" y="3301238"/>
              <a:ext cx="661162" cy="661162"/>
              <a:chOff x="775780" y="771550"/>
              <a:chExt cx="1852004" cy="1852004"/>
            </a:xfrm>
          </p:grpSpPr>
          <p:sp>
            <p:nvSpPr>
              <p:cNvPr id="50" name="椭圆 49"/>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1" name="椭圆 5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47" name="组合 46"/>
            <p:cNvGrpSpPr/>
            <p:nvPr/>
          </p:nvGrpSpPr>
          <p:grpSpPr>
            <a:xfrm>
              <a:off x="4679943" y="3516067"/>
              <a:ext cx="266691" cy="231503"/>
              <a:chOff x="6434683" y="510993"/>
              <a:chExt cx="987549" cy="857250"/>
            </a:xfrm>
          </p:grpSpPr>
          <p:sp>
            <p:nvSpPr>
              <p:cNvPr id="48" name="任意多边形 4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49" name="直接连接符 48"/>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52" name="组合 51"/>
          <p:cNvGrpSpPr/>
          <p:nvPr/>
        </p:nvGrpSpPr>
        <p:grpSpPr>
          <a:xfrm>
            <a:off x="2409153" y="1794564"/>
            <a:ext cx="1397036" cy="1397036"/>
            <a:chOff x="775780" y="771550"/>
            <a:chExt cx="1852004" cy="1852004"/>
          </a:xfrm>
        </p:grpSpPr>
        <p:sp>
          <p:nvSpPr>
            <p:cNvPr id="53" name="椭圆 5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4" name="椭圆 53"/>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5" name="TextBox 19"/>
          <p:cNvSpPr txBox="1"/>
          <p:nvPr/>
        </p:nvSpPr>
        <p:spPr>
          <a:xfrm>
            <a:off x="2913908" y="2067694"/>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5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886926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heel(1)">
                                      <p:cBhvr>
                                        <p:cTn id="15" dur="500"/>
                                        <p:tgtEl>
                                          <p:spTgt spid="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1000"/>
                            </p:stCondLst>
                            <p:childTnLst>
                              <p:par>
                                <p:cTn id="21" presetID="16" presetClass="entr" presetSubtype="42"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outHorizontal)">
                                      <p:cBhvr>
                                        <p:cTn id="23" dur="500"/>
                                        <p:tgtEl>
                                          <p:spTgt spid="38"/>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p:tgtEl>
                                          <p:spTgt spid="39"/>
                                        </p:tgtEl>
                                        <p:attrNameLst>
                                          <p:attrName>ppt_x</p:attrName>
                                        </p:attrNameLst>
                                      </p:cBhvr>
                                      <p:tavLst>
                                        <p:tav tm="0">
                                          <p:val>
                                            <p:strVal val="#ppt_x-#ppt_w*1.125000"/>
                                          </p:val>
                                        </p:tav>
                                        <p:tav tm="100000">
                                          <p:val>
                                            <p:strVal val="#ppt_x"/>
                                          </p:val>
                                        </p:tav>
                                      </p:tavLst>
                                    </p:anim>
                                    <p:animEffect transition="in" filter="wipe(right)">
                                      <p:cBhvr>
                                        <p:cTn id="27" dur="500"/>
                                        <p:tgtEl>
                                          <p:spTgt spid="39"/>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3"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74" name="Rectangle 3"/>
          <p:cNvSpPr/>
          <p:nvPr/>
        </p:nvSpPr>
        <p:spPr>
          <a:xfrm>
            <a:off x="914400" y="915895"/>
            <a:ext cx="3657600" cy="1752600"/>
          </a:xfrm>
          <a:prstGeom prst="rect">
            <a:avLst/>
          </a:prstGeom>
          <a:solidFill>
            <a:srgbClr val="B89259"/>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75" name="Oval 4"/>
          <p:cNvSpPr/>
          <p:nvPr/>
        </p:nvSpPr>
        <p:spPr>
          <a:xfrm>
            <a:off x="1259682" y="2800654"/>
            <a:ext cx="716756" cy="720329"/>
          </a:xfrm>
          <a:prstGeom prst="ellipse">
            <a:avLst/>
          </a:prstGeom>
          <a:solidFill>
            <a:srgbClr val="2002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6" name="Oval 12"/>
          <p:cNvSpPr/>
          <p:nvPr/>
        </p:nvSpPr>
        <p:spPr>
          <a:xfrm>
            <a:off x="3239691" y="2800654"/>
            <a:ext cx="717947" cy="720329"/>
          </a:xfrm>
          <a:prstGeom prst="ellipse">
            <a:avLst/>
          </a:prstGeom>
          <a:solidFill>
            <a:srgbClr val="B89259"/>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7" name="Oval 14"/>
          <p:cNvSpPr/>
          <p:nvPr/>
        </p:nvSpPr>
        <p:spPr>
          <a:xfrm>
            <a:off x="5219701" y="2800654"/>
            <a:ext cx="716756" cy="720329"/>
          </a:xfrm>
          <a:prstGeom prst="ellipse">
            <a:avLst/>
          </a:prstGeom>
          <a:solidFill>
            <a:srgbClr val="20020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8" name="Oval 16"/>
          <p:cNvSpPr/>
          <p:nvPr/>
        </p:nvSpPr>
        <p:spPr>
          <a:xfrm>
            <a:off x="7198519" y="2800654"/>
            <a:ext cx="716756" cy="720329"/>
          </a:xfrm>
          <a:prstGeom prst="ellipse">
            <a:avLst/>
          </a:prstGeom>
          <a:solidFill>
            <a:srgbClr val="B89259"/>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79" name="Group 20"/>
          <p:cNvGrpSpPr/>
          <p:nvPr/>
        </p:nvGrpSpPr>
        <p:grpSpPr>
          <a:xfrm>
            <a:off x="1427362" y="2956655"/>
            <a:ext cx="401822" cy="404317"/>
            <a:chOff x="7971783" y="2080670"/>
            <a:chExt cx="401822" cy="404317"/>
          </a:xfrm>
          <a:solidFill>
            <a:schemeClr val="bg1"/>
          </a:solidFill>
        </p:grpSpPr>
        <p:sp>
          <p:nvSpPr>
            <p:cNvPr id="8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1"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82" name="Group 23"/>
          <p:cNvGrpSpPr/>
          <p:nvPr/>
        </p:nvGrpSpPr>
        <p:grpSpPr>
          <a:xfrm>
            <a:off x="3437021" y="3000331"/>
            <a:ext cx="389342" cy="339426"/>
            <a:chOff x="7540014" y="4306907"/>
            <a:chExt cx="389342" cy="339426"/>
          </a:xfrm>
          <a:solidFill>
            <a:schemeClr val="bg1"/>
          </a:solidFill>
        </p:grpSpPr>
        <p:sp>
          <p:nvSpPr>
            <p:cNvPr id="8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0"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1"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2"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3"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94" name="Group 35"/>
          <p:cNvGrpSpPr/>
          <p:nvPr/>
        </p:nvGrpSpPr>
        <p:grpSpPr>
          <a:xfrm>
            <a:off x="7366135" y="2965838"/>
            <a:ext cx="379359" cy="376864"/>
            <a:chOff x="6853673" y="3715407"/>
            <a:chExt cx="379359" cy="376864"/>
          </a:xfrm>
          <a:solidFill>
            <a:schemeClr val="bg1"/>
          </a:solidFill>
        </p:grpSpPr>
        <p:sp>
          <p:nvSpPr>
            <p:cNvPr id="95"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6"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7"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8"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9"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0"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1"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2"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3"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4"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5"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6"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7"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8"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9"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10"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11"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12"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113" name="Group 54"/>
          <p:cNvGrpSpPr/>
          <p:nvPr/>
        </p:nvGrpSpPr>
        <p:grpSpPr>
          <a:xfrm>
            <a:off x="5432105" y="3002081"/>
            <a:ext cx="299494" cy="389342"/>
            <a:chOff x="6421904" y="4798576"/>
            <a:chExt cx="299494" cy="389342"/>
          </a:xfrm>
          <a:solidFill>
            <a:schemeClr val="bg1"/>
          </a:solidFill>
        </p:grpSpPr>
        <p:sp>
          <p:nvSpPr>
            <p:cNvPr id="114"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15"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116" name="矩形 115"/>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17"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8" name="矩形 117"/>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20" name="矩形 119"/>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21"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22" name="矩形 121"/>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23"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24" name="矩形 123"/>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25"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95710973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right)">
                                      <p:cBhvr>
                                        <p:cTn id="16" dur="500"/>
                                        <p:tgtEl>
                                          <p:spTgt spid="74"/>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6"/>
                                        </p:tgtEl>
                                        <p:attrNameLst>
                                          <p:attrName>style.visibility</p:attrName>
                                        </p:attrNameLst>
                                      </p:cBhvr>
                                      <p:to>
                                        <p:strVal val="visible"/>
                                      </p:to>
                                    </p:set>
                                    <p:animEffect transition="in" filter="wipe(right)">
                                      <p:cBhvr>
                                        <p:cTn id="19" dur="500"/>
                                        <p:tgtEl>
                                          <p:spTgt spid="116"/>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7"/>
                                        </p:tgtEl>
                                        <p:attrNameLst>
                                          <p:attrName>style.visibility</p:attrName>
                                        </p:attrNameLst>
                                      </p:cBhvr>
                                      <p:to>
                                        <p:strVal val="visible"/>
                                      </p:to>
                                    </p:set>
                                    <p:animEffect transition="in" filter="wipe(right)">
                                      <p:cBhvr>
                                        <p:cTn id="22" dur="500"/>
                                        <p:tgtEl>
                                          <p:spTgt spid="117"/>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heel(1)">
                                      <p:cBhvr>
                                        <p:cTn id="26" dur="400"/>
                                        <p:tgtEl>
                                          <p:spTgt spid="75"/>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wheel(1)">
                                      <p:cBhvr>
                                        <p:cTn id="30" dur="400"/>
                                        <p:tgtEl>
                                          <p:spTgt spid="76"/>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heel(1)">
                                      <p:cBhvr>
                                        <p:cTn id="34" dur="400"/>
                                        <p:tgtEl>
                                          <p:spTgt spid="77"/>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heel(1)">
                                      <p:cBhvr>
                                        <p:cTn id="38" dur="400"/>
                                        <p:tgtEl>
                                          <p:spTgt spid="78"/>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250"/>
                                        <p:tgtEl>
                                          <p:spTgt spid="79"/>
                                        </p:tgtEl>
                                      </p:cBhvr>
                                    </p:animEffect>
                                  </p:childTnLst>
                                </p:cTn>
                              </p:par>
                              <p:par>
                                <p:cTn id="43" presetID="10" presetClass="entr" presetSubtype="0"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250"/>
                                        <p:tgtEl>
                                          <p:spTgt spid="82"/>
                                        </p:tgtEl>
                                      </p:cBhvr>
                                    </p:animEffect>
                                  </p:childTnLst>
                                </p:cTn>
                              </p:par>
                              <p:par>
                                <p:cTn id="46" presetID="10" presetClass="entr" presetSubtype="0" fill="hold" nodeType="withEffect">
                                  <p:stCondLst>
                                    <p:cond delay="0"/>
                                  </p:stCondLst>
                                  <p:childTnLst>
                                    <p:set>
                                      <p:cBhvr>
                                        <p:cTn id="47" dur="1" fill="hold">
                                          <p:stCondLst>
                                            <p:cond delay="0"/>
                                          </p:stCondLst>
                                        </p:cTn>
                                        <p:tgtEl>
                                          <p:spTgt spid="113"/>
                                        </p:tgtEl>
                                        <p:attrNameLst>
                                          <p:attrName>style.visibility</p:attrName>
                                        </p:attrNameLst>
                                      </p:cBhvr>
                                      <p:to>
                                        <p:strVal val="visible"/>
                                      </p:to>
                                    </p:set>
                                    <p:animEffect transition="in" filter="fade">
                                      <p:cBhvr>
                                        <p:cTn id="48" dur="250"/>
                                        <p:tgtEl>
                                          <p:spTgt spid="113"/>
                                        </p:tgtEl>
                                      </p:cBhvr>
                                    </p:animEffect>
                                  </p:childTnLst>
                                </p:cTn>
                              </p:par>
                              <p:par>
                                <p:cTn id="49" presetID="10" presetClass="entr" presetSubtype="0" fill="hold" nodeType="with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fade">
                                      <p:cBhvr>
                                        <p:cTn id="51" dur="250"/>
                                        <p:tgtEl>
                                          <p:spTgt spid="94"/>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8"/>
                                        </p:tgtEl>
                                        <p:attrNameLst>
                                          <p:attrName>style.visibility</p:attrName>
                                        </p:attrNameLst>
                                      </p:cBhvr>
                                      <p:to>
                                        <p:strVal val="visible"/>
                                      </p:to>
                                    </p:set>
                                    <p:animEffect transition="in" filter="randombar(horizontal)">
                                      <p:cBhvr>
                                        <p:cTn id="54" dur="400"/>
                                        <p:tgtEl>
                                          <p:spTgt spid="118"/>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9"/>
                                        </p:tgtEl>
                                        <p:attrNameLst>
                                          <p:attrName>style.visibility</p:attrName>
                                        </p:attrNameLst>
                                      </p:cBhvr>
                                      <p:to>
                                        <p:strVal val="visible"/>
                                      </p:to>
                                    </p:set>
                                    <p:animEffect transition="in" filter="randombar(horizontal)">
                                      <p:cBhvr>
                                        <p:cTn id="57" dur="400"/>
                                        <p:tgtEl>
                                          <p:spTgt spid="119"/>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20"/>
                                        </p:tgtEl>
                                        <p:attrNameLst>
                                          <p:attrName>style.visibility</p:attrName>
                                        </p:attrNameLst>
                                      </p:cBhvr>
                                      <p:to>
                                        <p:strVal val="visible"/>
                                      </p:to>
                                    </p:set>
                                    <p:animEffect transition="in" filter="randombar(horizontal)">
                                      <p:cBhvr>
                                        <p:cTn id="60" dur="400"/>
                                        <p:tgtEl>
                                          <p:spTgt spid="120"/>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21"/>
                                        </p:tgtEl>
                                        <p:attrNameLst>
                                          <p:attrName>style.visibility</p:attrName>
                                        </p:attrNameLst>
                                      </p:cBhvr>
                                      <p:to>
                                        <p:strVal val="visible"/>
                                      </p:to>
                                    </p:set>
                                    <p:animEffect transition="in" filter="randombar(horizontal)">
                                      <p:cBhvr>
                                        <p:cTn id="63" dur="400"/>
                                        <p:tgtEl>
                                          <p:spTgt spid="121"/>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22"/>
                                        </p:tgtEl>
                                        <p:attrNameLst>
                                          <p:attrName>style.visibility</p:attrName>
                                        </p:attrNameLst>
                                      </p:cBhvr>
                                      <p:to>
                                        <p:strVal val="visible"/>
                                      </p:to>
                                    </p:set>
                                    <p:animEffect transition="in" filter="randombar(horizontal)">
                                      <p:cBhvr>
                                        <p:cTn id="66" dur="400"/>
                                        <p:tgtEl>
                                          <p:spTgt spid="122"/>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23"/>
                                        </p:tgtEl>
                                        <p:attrNameLst>
                                          <p:attrName>style.visibility</p:attrName>
                                        </p:attrNameLst>
                                      </p:cBhvr>
                                      <p:to>
                                        <p:strVal val="visible"/>
                                      </p:to>
                                    </p:set>
                                    <p:animEffect transition="in" filter="randombar(horizontal)">
                                      <p:cBhvr>
                                        <p:cTn id="69" dur="400"/>
                                        <p:tgtEl>
                                          <p:spTgt spid="123"/>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24"/>
                                        </p:tgtEl>
                                        <p:attrNameLst>
                                          <p:attrName>style.visibility</p:attrName>
                                        </p:attrNameLst>
                                      </p:cBhvr>
                                      <p:to>
                                        <p:strVal val="visible"/>
                                      </p:to>
                                    </p:set>
                                    <p:animEffect transition="in" filter="randombar(horizontal)">
                                      <p:cBhvr>
                                        <p:cTn id="72" dur="400"/>
                                        <p:tgtEl>
                                          <p:spTgt spid="124"/>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25"/>
                                        </p:tgtEl>
                                        <p:attrNameLst>
                                          <p:attrName>style.visibility</p:attrName>
                                        </p:attrNameLst>
                                      </p:cBhvr>
                                      <p:to>
                                        <p:strVal val="visible"/>
                                      </p:to>
                                    </p:set>
                                    <p:animEffect transition="in" filter="randombar(horizontal)">
                                      <p:cBhvr>
                                        <p:cTn id="75"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74" grpId="0" animBg="1"/>
      <p:bldP spid="75" grpId="0" animBg="1"/>
      <p:bldP spid="76" grpId="0" animBg="1"/>
      <p:bldP spid="77" grpId="0" animBg="1"/>
      <p:bldP spid="78" grpId="0" animBg="1"/>
      <p:bldP spid="116" grpId="0"/>
      <p:bldP spid="117" grpId="0"/>
      <p:bldP spid="118" grpId="0"/>
      <p:bldP spid="119" grpId="0"/>
      <p:bldP spid="120" grpId="0"/>
      <p:bldP spid="121" grpId="0"/>
      <p:bldP spid="122" grpId="0"/>
      <p:bldP spid="123" grpId="0"/>
      <p:bldP spid="124" grpId="0"/>
      <p:bldP spid="1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9"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20" name="Rectangle 11"/>
          <p:cNvSpPr/>
          <p:nvPr/>
        </p:nvSpPr>
        <p:spPr>
          <a:xfrm>
            <a:off x="-9525" y="3036689"/>
            <a:ext cx="9170194" cy="511969"/>
          </a:xfrm>
          <a:prstGeom prst="rect">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solidFill>
                <a:schemeClr val="tx1">
                  <a:lumMod val="85000"/>
                  <a:lumOff val="15000"/>
                </a:schemeClr>
              </a:solidFill>
            </a:endParaRPr>
          </a:p>
        </p:txBody>
      </p:sp>
      <p:grpSp>
        <p:nvGrpSpPr>
          <p:cNvPr id="21" name="组合 20"/>
          <p:cNvGrpSpPr>
            <a:grpSpLocks/>
          </p:cNvGrpSpPr>
          <p:nvPr/>
        </p:nvGrpSpPr>
        <p:grpSpPr bwMode="auto">
          <a:xfrm>
            <a:off x="3245644" y="1360289"/>
            <a:ext cx="2652713" cy="1600200"/>
            <a:chOff x="4388285" y="2049378"/>
            <a:chExt cx="3536515" cy="2133600"/>
          </a:xfrm>
        </p:grpSpPr>
        <p:pic>
          <p:nvPicPr>
            <p:cNvPr id="22" name="Picture 4"/>
            <p:cNvPicPr>
              <a:picLocks noChangeAspect="1"/>
            </p:cNvPicPr>
            <p:nvPr/>
          </p:nvPicPr>
          <p:blipFill>
            <a:blip r:embed="rId3" cstate="print"/>
            <a:srcRect/>
            <a:stretch>
              <a:fillRect/>
            </a:stretch>
          </p:blipFill>
          <p:spPr bwMode="auto">
            <a:xfrm>
              <a:off x="4388285" y="2049378"/>
              <a:ext cx="3536515" cy="2133600"/>
            </a:xfrm>
            <a:prstGeom prst="rect">
              <a:avLst/>
            </a:prstGeom>
            <a:noFill/>
            <a:ln w="9525">
              <a:noFill/>
              <a:miter lim="800000"/>
              <a:headEnd/>
              <a:tailEnd/>
            </a:ln>
          </p:spPr>
        </p:pic>
        <p:sp>
          <p:nvSpPr>
            <p:cNvPr id="23"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24" name="组合 23"/>
          <p:cNvGrpSpPr>
            <a:grpSpLocks/>
          </p:cNvGrpSpPr>
          <p:nvPr/>
        </p:nvGrpSpPr>
        <p:grpSpPr bwMode="auto">
          <a:xfrm>
            <a:off x="656035" y="1360289"/>
            <a:ext cx="2651522" cy="1600200"/>
            <a:chOff x="629088" y="2049378"/>
            <a:chExt cx="3536515" cy="2133600"/>
          </a:xfrm>
        </p:grpSpPr>
        <p:pic>
          <p:nvPicPr>
            <p:cNvPr id="25" name="Picture 3"/>
            <p:cNvPicPr>
              <a:picLocks noChangeAspect="1"/>
            </p:cNvPicPr>
            <p:nvPr/>
          </p:nvPicPr>
          <p:blipFill>
            <a:blip r:embed="rId5" cstate="print"/>
            <a:srcRect/>
            <a:stretch>
              <a:fillRect/>
            </a:stretch>
          </p:blipFill>
          <p:spPr bwMode="auto">
            <a:xfrm>
              <a:off x="629088" y="2049378"/>
              <a:ext cx="3536515" cy="2133600"/>
            </a:xfrm>
            <a:prstGeom prst="rect">
              <a:avLst/>
            </a:prstGeom>
            <a:noFill/>
            <a:ln w="9525">
              <a:noFill/>
              <a:miter lim="800000"/>
              <a:headEnd/>
              <a:tailEnd/>
            </a:ln>
          </p:spPr>
        </p:pic>
        <p:sp>
          <p:nvSpPr>
            <p:cNvPr id="26" name="Rectangle 19"/>
            <p:cNvSpPr/>
            <p:nvPr/>
          </p:nvSpPr>
          <p:spPr>
            <a:xfrm>
              <a:off x="1153134" y="2304966"/>
              <a:ext cx="2451899"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27" name="组合 26"/>
          <p:cNvGrpSpPr>
            <a:grpSpLocks/>
          </p:cNvGrpSpPr>
          <p:nvPr/>
        </p:nvGrpSpPr>
        <p:grpSpPr bwMode="auto">
          <a:xfrm>
            <a:off x="5836444" y="1360289"/>
            <a:ext cx="2651522" cy="1600200"/>
            <a:chOff x="8233332" y="2049378"/>
            <a:chExt cx="3536515" cy="2133600"/>
          </a:xfrm>
        </p:grpSpPr>
        <p:pic>
          <p:nvPicPr>
            <p:cNvPr id="28" name="Picture 5"/>
            <p:cNvPicPr>
              <a:picLocks noChangeAspect="1"/>
            </p:cNvPicPr>
            <p:nvPr/>
          </p:nvPicPr>
          <p:blipFill>
            <a:blip r:embed="rId5" cstate="print"/>
            <a:srcRect/>
            <a:stretch>
              <a:fillRect/>
            </a:stretch>
          </p:blipFill>
          <p:spPr bwMode="auto">
            <a:xfrm>
              <a:off x="8233332" y="2049378"/>
              <a:ext cx="3536515" cy="2133600"/>
            </a:xfrm>
            <a:prstGeom prst="rect">
              <a:avLst/>
            </a:prstGeom>
            <a:noFill/>
            <a:ln w="9525">
              <a:noFill/>
              <a:miter lim="800000"/>
              <a:headEnd/>
              <a:tailEnd/>
            </a:ln>
          </p:spPr>
        </p:pic>
        <p:sp>
          <p:nvSpPr>
            <p:cNvPr id="29" name="Rectangle 20"/>
            <p:cNvSpPr/>
            <p:nvPr/>
          </p:nvSpPr>
          <p:spPr>
            <a:xfrm>
              <a:off x="8749438" y="2304966"/>
              <a:ext cx="2450310" cy="1530350"/>
            </a:xfrm>
            <a:prstGeom prst="rect">
              <a:avLst/>
            </a:prstGeom>
            <a:blipFill>
              <a:blip r:embed="rId7"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30" name="矩形 29"/>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31" name="矩形 30"/>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2"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3" name="矩形 32"/>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4"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35" name="矩形 34"/>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36"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18264384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Vertical)">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1000"/>
                                        <p:tgtEl>
                                          <p:spTgt spid="20"/>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ppt_y</p:attrName>
                                        </p:attrNameLst>
                                      </p:cBhvr>
                                      <p:tavLst>
                                        <p:tav tm="0">
                                          <p:val>
                                            <p:strVal val="#ppt_y-#ppt_h*1.125000"/>
                                          </p:val>
                                        </p:tav>
                                        <p:tav tm="100000">
                                          <p:val>
                                            <p:strVal val="#ppt_y"/>
                                          </p:val>
                                        </p:tav>
                                      </p:tavLst>
                                    </p:anim>
                                    <p:animEffect transition="in" filter="wipe(down)">
                                      <p:cBhvr>
                                        <p:cTn id="20" dur="500"/>
                                        <p:tgtEl>
                                          <p:spTgt spid="21"/>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p:tgtEl>
                                          <p:spTgt spid="24"/>
                                        </p:tgtEl>
                                        <p:attrNameLst>
                                          <p:attrName>ppt_x</p:attrName>
                                        </p:attrNameLst>
                                      </p:cBhvr>
                                      <p:tavLst>
                                        <p:tav tm="0">
                                          <p:val>
                                            <p:strVal val="#ppt_x+#ppt_w*1.125000"/>
                                          </p:val>
                                        </p:tav>
                                        <p:tav tm="100000">
                                          <p:val>
                                            <p:strVal val="#ppt_x"/>
                                          </p:val>
                                        </p:tav>
                                      </p:tavLst>
                                    </p:anim>
                                    <p:animEffect transition="in" filter="wipe(left)">
                                      <p:cBhvr>
                                        <p:cTn id="25" dur="500"/>
                                        <p:tgtEl>
                                          <p:spTgt spid="24"/>
                                        </p:tgtEl>
                                      </p:cBhvr>
                                    </p:animEffect>
                                  </p:childTnLst>
                                </p:cTn>
                              </p:par>
                              <p:par>
                                <p:cTn id="26" presetID="1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edge">
                                      <p:cBhvr>
                                        <p:cTn id="46" dur="750"/>
                                        <p:tgtEl>
                                          <p:spTgt spid="34"/>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edge">
                                      <p:cBhvr>
                                        <p:cTn id="49" dur="750"/>
                                        <p:tgtEl>
                                          <p:spTgt spid="32"/>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edge">
                                      <p:cBhvr>
                                        <p:cTn id="52"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30" grpId="0"/>
      <p:bldP spid="32" grpId="0"/>
      <p:bldP spid="34"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28"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29" name="组合 28"/>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2" name="Group 41"/>
          <p:cNvGrpSpPr>
            <a:grpSpLocks/>
          </p:cNvGrpSpPr>
          <p:nvPr/>
        </p:nvGrpSpPr>
        <p:grpSpPr bwMode="auto">
          <a:xfrm>
            <a:off x="1628948" y="1718294"/>
            <a:ext cx="1458171" cy="799752"/>
            <a:chOff x="0" y="0"/>
            <a:chExt cx="2419" cy="1343"/>
          </a:xfrm>
        </p:grpSpPr>
        <p:sp>
          <p:nvSpPr>
            <p:cNvPr id="3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5"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6" name="组合 35"/>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2" name="Group 41"/>
          <p:cNvGrpSpPr>
            <a:grpSpLocks/>
          </p:cNvGrpSpPr>
          <p:nvPr/>
        </p:nvGrpSpPr>
        <p:grpSpPr bwMode="auto">
          <a:xfrm>
            <a:off x="4461048" y="1718294"/>
            <a:ext cx="1458171" cy="799752"/>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5"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46" name="组合 45"/>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2" name="Group 41"/>
          <p:cNvGrpSpPr>
            <a:grpSpLocks/>
          </p:cNvGrpSpPr>
          <p:nvPr/>
        </p:nvGrpSpPr>
        <p:grpSpPr bwMode="auto">
          <a:xfrm>
            <a:off x="1628948" y="3178794"/>
            <a:ext cx="1458171" cy="799752"/>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55"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56" name="组合 55"/>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Group 41"/>
          <p:cNvGrpSpPr>
            <a:grpSpLocks/>
          </p:cNvGrpSpPr>
          <p:nvPr/>
        </p:nvGrpSpPr>
        <p:grpSpPr bwMode="auto">
          <a:xfrm>
            <a:off x="4462300" y="3178794"/>
            <a:ext cx="1458171" cy="799752"/>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65"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20020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66"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8981188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4" accel="55000" fill="hold" grpId="0" nodeType="afterEffect" p14:presetBounceEnd="52000">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14:bounceEnd="52000">
                                          <p:cBhvr additive="base">
                                            <p:cTn id="11" dur="20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14:presetBounceEnd="52000">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14:bounceEnd="52000">
                                          <p:cBhvr additive="base">
                                            <p:cTn id="15" dur="20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28"/>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anim calcmode="lin" valueType="num">
                                          <p:cBhvr>
                                            <p:cTn id="27" dur="500" fill="hold"/>
                                            <p:tgtEl>
                                              <p:spTgt spid="35"/>
                                            </p:tgtEl>
                                            <p:attrNameLst>
                                              <p:attrName>ppt_x</p:attrName>
                                            </p:attrNameLst>
                                          </p:cBhvr>
                                          <p:tavLst>
                                            <p:tav tm="0">
                                              <p:val>
                                                <p:strVal val="#ppt_x"/>
                                              </p:val>
                                            </p:tav>
                                            <p:tav tm="100000">
                                              <p:val>
                                                <p:strVal val="#ppt_x"/>
                                              </p:val>
                                            </p:tav>
                                          </p:tavLst>
                                        </p:anim>
                                        <p:anim calcmode="lin" valueType="num">
                                          <p:cBhvr>
                                            <p:cTn id="28" dur="500" fill="hold"/>
                                            <p:tgtEl>
                                              <p:spTgt spid="35"/>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right)">
                                          <p:cBhvr>
                                            <p:cTn id="32" dur="500"/>
                                            <p:tgtEl>
                                              <p:spTgt spid="24"/>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anim calcmode="lin" valueType="num">
                                          <p:cBhvr>
                                            <p:cTn id="47" dur="500" fill="hold"/>
                                            <p:tgtEl>
                                              <p:spTgt spid="45"/>
                                            </p:tgtEl>
                                            <p:attrNameLst>
                                              <p:attrName>ppt_x</p:attrName>
                                            </p:attrNameLst>
                                          </p:cBhvr>
                                          <p:tavLst>
                                            <p:tav tm="0">
                                              <p:val>
                                                <p:strVal val="#ppt_x"/>
                                              </p:val>
                                            </p:tav>
                                            <p:tav tm="100000">
                                              <p:val>
                                                <p:strVal val="#ppt_x"/>
                                              </p:val>
                                            </p:tav>
                                          </p:tavLst>
                                        </p:anim>
                                        <p:anim calcmode="lin" valueType="num">
                                          <p:cBhvr>
                                            <p:cTn id="48" dur="500" fill="hold"/>
                                            <p:tgtEl>
                                              <p:spTgt spid="4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right)">
                                          <p:cBhvr>
                                            <p:cTn id="52" dur="500"/>
                                            <p:tgtEl>
                                              <p:spTgt spid="36"/>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Effect transition="in" filter="fade">
                                          <p:cBhvr>
                                            <p:cTn id="62" dur="500"/>
                                            <p:tgtEl>
                                              <p:spTgt spid="49"/>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right)">
                                          <p:cBhvr>
                                            <p:cTn id="72" dur="500"/>
                                            <p:tgtEl>
                                              <p:spTgt spid="46"/>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wipe(left)">
                                          <p:cBhvr>
                                            <p:cTn id="76" dur="500"/>
                                            <p:tgtEl>
                                              <p:spTgt spid="52"/>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animEffect transition="in" filter="fade">
                                          <p:cBhvr>
                                            <p:cTn id="82" dur="500"/>
                                            <p:tgtEl>
                                              <p:spTgt spid="59"/>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fade">
                                          <p:cBhvr>
                                            <p:cTn id="86" dur="500"/>
                                            <p:tgtEl>
                                              <p:spTgt spid="65"/>
                                            </p:tgtEl>
                                          </p:cBhvr>
                                        </p:animEffect>
                                        <p:anim calcmode="lin" valueType="num">
                                          <p:cBhvr>
                                            <p:cTn id="87" dur="500" fill="hold"/>
                                            <p:tgtEl>
                                              <p:spTgt spid="65"/>
                                            </p:tgtEl>
                                            <p:attrNameLst>
                                              <p:attrName>ppt_x</p:attrName>
                                            </p:attrNameLst>
                                          </p:cBhvr>
                                          <p:tavLst>
                                            <p:tav tm="0">
                                              <p:val>
                                                <p:strVal val="#ppt_x"/>
                                              </p:val>
                                            </p:tav>
                                            <p:tav tm="100000">
                                              <p:val>
                                                <p:strVal val="#ppt_x"/>
                                              </p:val>
                                            </p:tav>
                                          </p:tavLst>
                                        </p:anim>
                                        <p:anim calcmode="lin" valueType="num">
                                          <p:cBhvr>
                                            <p:cTn id="88" dur="500" fill="hold"/>
                                            <p:tgtEl>
                                              <p:spTgt spid="65"/>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wipe(right)">
                                          <p:cBhvr>
                                            <p:cTn id="92" dur="500"/>
                                            <p:tgtEl>
                                              <p:spTgt spid="56"/>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wipe(left)">
                                          <p:cBhvr>
                                            <p:cTn id="9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5" grpId="0" animBg="1"/>
          <p:bldP spid="45" grpId="0" animBg="1"/>
          <p:bldP spid="55" grpId="0" animBg="1"/>
          <p:bldP spid="65" grpId="0" animBg="1"/>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4" accel="5500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000" fill="hold"/>
                                            <p:tgtEl>
                                              <p:spTgt spid="27"/>
                                            </p:tgtEl>
                                            <p:attrNameLst>
                                              <p:attrName>ppt_x</p:attrName>
                                            </p:attrNameLst>
                                          </p:cBhvr>
                                          <p:tavLst>
                                            <p:tav tm="0">
                                              <p:val>
                                                <p:strVal val="#ppt_x"/>
                                              </p:val>
                                            </p:tav>
                                            <p:tav tm="100000">
                                              <p:val>
                                                <p:strVal val="#ppt_x"/>
                                              </p:val>
                                            </p:tav>
                                          </p:tavLst>
                                        </p:anim>
                                        <p:anim calcmode="lin" valueType="num">
                                          <p:cBhvr additive="base">
                                            <p:cTn id="12" dur="20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2000" fill="hold"/>
                                            <p:tgtEl>
                                              <p:spTgt spid="28"/>
                                            </p:tgtEl>
                                            <p:attrNameLst>
                                              <p:attrName>ppt_x</p:attrName>
                                            </p:attrNameLst>
                                          </p:cBhvr>
                                          <p:tavLst>
                                            <p:tav tm="0">
                                              <p:val>
                                                <p:strVal val="#ppt_x"/>
                                              </p:val>
                                            </p:tav>
                                            <p:tav tm="100000">
                                              <p:val>
                                                <p:strVal val="#ppt_x"/>
                                              </p:val>
                                            </p:tav>
                                          </p:tavLst>
                                        </p:anim>
                                        <p:anim calcmode="lin" valueType="num">
                                          <p:cBhvr additive="base">
                                            <p:cTn id="16" dur="2000" fill="hold"/>
                                            <p:tgtEl>
                                              <p:spTgt spid="28"/>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anim calcmode="lin" valueType="num">
                                          <p:cBhvr>
                                            <p:cTn id="27" dur="500" fill="hold"/>
                                            <p:tgtEl>
                                              <p:spTgt spid="35"/>
                                            </p:tgtEl>
                                            <p:attrNameLst>
                                              <p:attrName>ppt_x</p:attrName>
                                            </p:attrNameLst>
                                          </p:cBhvr>
                                          <p:tavLst>
                                            <p:tav tm="0">
                                              <p:val>
                                                <p:strVal val="#ppt_x"/>
                                              </p:val>
                                            </p:tav>
                                            <p:tav tm="100000">
                                              <p:val>
                                                <p:strVal val="#ppt_x"/>
                                              </p:val>
                                            </p:tav>
                                          </p:tavLst>
                                        </p:anim>
                                        <p:anim calcmode="lin" valueType="num">
                                          <p:cBhvr>
                                            <p:cTn id="28" dur="500" fill="hold"/>
                                            <p:tgtEl>
                                              <p:spTgt spid="35"/>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right)">
                                          <p:cBhvr>
                                            <p:cTn id="32" dur="500"/>
                                            <p:tgtEl>
                                              <p:spTgt spid="24"/>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anim calcmode="lin" valueType="num">
                                          <p:cBhvr>
                                            <p:cTn id="47" dur="500" fill="hold"/>
                                            <p:tgtEl>
                                              <p:spTgt spid="45"/>
                                            </p:tgtEl>
                                            <p:attrNameLst>
                                              <p:attrName>ppt_x</p:attrName>
                                            </p:attrNameLst>
                                          </p:cBhvr>
                                          <p:tavLst>
                                            <p:tav tm="0">
                                              <p:val>
                                                <p:strVal val="#ppt_x"/>
                                              </p:val>
                                            </p:tav>
                                            <p:tav tm="100000">
                                              <p:val>
                                                <p:strVal val="#ppt_x"/>
                                              </p:val>
                                            </p:tav>
                                          </p:tavLst>
                                        </p:anim>
                                        <p:anim calcmode="lin" valueType="num">
                                          <p:cBhvr>
                                            <p:cTn id="48" dur="500" fill="hold"/>
                                            <p:tgtEl>
                                              <p:spTgt spid="4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wipe(right)">
                                          <p:cBhvr>
                                            <p:cTn id="52" dur="500"/>
                                            <p:tgtEl>
                                              <p:spTgt spid="36"/>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Effect transition="in" filter="fade">
                                          <p:cBhvr>
                                            <p:cTn id="62" dur="500"/>
                                            <p:tgtEl>
                                              <p:spTgt spid="49"/>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right)">
                                          <p:cBhvr>
                                            <p:cTn id="72" dur="500"/>
                                            <p:tgtEl>
                                              <p:spTgt spid="46"/>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wipe(left)">
                                          <p:cBhvr>
                                            <p:cTn id="76" dur="500"/>
                                            <p:tgtEl>
                                              <p:spTgt spid="52"/>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59"/>
                                            </p:tgtEl>
                                            <p:attrNameLst>
                                              <p:attrName>style.visibility</p:attrName>
                                            </p:attrNameLst>
                                          </p:cBhvr>
                                          <p:to>
                                            <p:strVal val="visible"/>
                                          </p:to>
                                        </p:set>
                                        <p:anim calcmode="lin" valueType="num">
                                          <p:cBhvr>
                                            <p:cTn id="80" dur="500" fill="hold"/>
                                            <p:tgtEl>
                                              <p:spTgt spid="59"/>
                                            </p:tgtEl>
                                            <p:attrNameLst>
                                              <p:attrName>ppt_w</p:attrName>
                                            </p:attrNameLst>
                                          </p:cBhvr>
                                          <p:tavLst>
                                            <p:tav tm="0">
                                              <p:val>
                                                <p:fltVal val="0"/>
                                              </p:val>
                                            </p:tav>
                                            <p:tav tm="100000">
                                              <p:val>
                                                <p:strVal val="#ppt_w"/>
                                              </p:val>
                                            </p:tav>
                                          </p:tavLst>
                                        </p:anim>
                                        <p:anim calcmode="lin" valueType="num">
                                          <p:cBhvr>
                                            <p:cTn id="81" dur="500" fill="hold"/>
                                            <p:tgtEl>
                                              <p:spTgt spid="59"/>
                                            </p:tgtEl>
                                            <p:attrNameLst>
                                              <p:attrName>ppt_h</p:attrName>
                                            </p:attrNameLst>
                                          </p:cBhvr>
                                          <p:tavLst>
                                            <p:tav tm="0">
                                              <p:val>
                                                <p:fltVal val="0"/>
                                              </p:val>
                                            </p:tav>
                                            <p:tav tm="100000">
                                              <p:val>
                                                <p:strVal val="#ppt_h"/>
                                              </p:val>
                                            </p:tav>
                                          </p:tavLst>
                                        </p:anim>
                                        <p:animEffect transition="in" filter="fade">
                                          <p:cBhvr>
                                            <p:cTn id="82" dur="500"/>
                                            <p:tgtEl>
                                              <p:spTgt spid="59"/>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fade">
                                          <p:cBhvr>
                                            <p:cTn id="86" dur="500"/>
                                            <p:tgtEl>
                                              <p:spTgt spid="65"/>
                                            </p:tgtEl>
                                          </p:cBhvr>
                                        </p:animEffect>
                                        <p:anim calcmode="lin" valueType="num">
                                          <p:cBhvr>
                                            <p:cTn id="87" dur="500" fill="hold"/>
                                            <p:tgtEl>
                                              <p:spTgt spid="65"/>
                                            </p:tgtEl>
                                            <p:attrNameLst>
                                              <p:attrName>ppt_x</p:attrName>
                                            </p:attrNameLst>
                                          </p:cBhvr>
                                          <p:tavLst>
                                            <p:tav tm="0">
                                              <p:val>
                                                <p:strVal val="#ppt_x"/>
                                              </p:val>
                                            </p:tav>
                                            <p:tav tm="100000">
                                              <p:val>
                                                <p:strVal val="#ppt_x"/>
                                              </p:val>
                                            </p:tav>
                                          </p:tavLst>
                                        </p:anim>
                                        <p:anim calcmode="lin" valueType="num">
                                          <p:cBhvr>
                                            <p:cTn id="88" dur="500" fill="hold"/>
                                            <p:tgtEl>
                                              <p:spTgt spid="65"/>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56"/>
                                            </p:tgtEl>
                                            <p:attrNameLst>
                                              <p:attrName>style.visibility</p:attrName>
                                            </p:attrNameLst>
                                          </p:cBhvr>
                                          <p:to>
                                            <p:strVal val="visible"/>
                                          </p:to>
                                        </p:set>
                                        <p:animEffect transition="in" filter="wipe(right)">
                                          <p:cBhvr>
                                            <p:cTn id="92" dur="500"/>
                                            <p:tgtEl>
                                              <p:spTgt spid="56"/>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62"/>
                                            </p:tgtEl>
                                            <p:attrNameLst>
                                              <p:attrName>style.visibility</p:attrName>
                                            </p:attrNameLst>
                                          </p:cBhvr>
                                          <p:to>
                                            <p:strVal val="visible"/>
                                          </p:to>
                                        </p:set>
                                        <p:animEffect transition="in" filter="wipe(left)">
                                          <p:cBhvr>
                                            <p:cTn id="9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5" grpId="0" animBg="1"/>
          <p:bldP spid="45" grpId="0" animBg="1"/>
          <p:bldP spid="55" grpId="0" animBg="1"/>
          <p:bldP spid="65" grpId="0" animBg="1"/>
          <p:bldP spid="66"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7" name="组合 56"/>
          <p:cNvGrpSpPr/>
          <p:nvPr/>
        </p:nvGrpSpPr>
        <p:grpSpPr>
          <a:xfrm>
            <a:off x="619538" y="1561822"/>
            <a:ext cx="5563899" cy="2738120"/>
            <a:chOff x="776287" y="706437"/>
            <a:chExt cx="7658101" cy="3768726"/>
          </a:xfrm>
          <a:solidFill>
            <a:srgbClr val="200200">
              <a:alpha val="98000"/>
            </a:srgbClr>
          </a:solidFill>
        </p:grpSpPr>
        <p:sp>
          <p:nvSpPr>
            <p:cNvPr id="58"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1"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2"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3"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4"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5"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6"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7"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8"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9"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0"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1"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2"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3"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4"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5"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6"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7"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8"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79"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0"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1"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2"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3"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4"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5"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6"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7"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8"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89"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0"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1"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2"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3"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4"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5"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6"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7"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8"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99"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0"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1"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2"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3"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4"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5"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6"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7"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8"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09"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0"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1"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2"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3"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4"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5"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6"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7"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8"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19"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0"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1"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2"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3"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4"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5"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6"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7"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8"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29"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0"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1"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2"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3"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4"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5"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6"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7"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8"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39"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0"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1"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2"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3"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4"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5"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6"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7"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8"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49"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0"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1"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2"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3"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4"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5"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6"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7"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8"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59"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0"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1"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2"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3"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164"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165"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6"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7"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B892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8" name="矩形 167"/>
          <p:cNvSpPr/>
          <p:nvPr/>
        </p:nvSpPr>
        <p:spPr>
          <a:xfrm>
            <a:off x="6093296" y="1347614"/>
            <a:ext cx="1441420" cy="307777"/>
          </a:xfrm>
          <a:prstGeom prst="rect">
            <a:avLst/>
          </a:prstGeom>
        </p:spPr>
        <p:txBody>
          <a:bodyPr wrap="none">
            <a:spAutoFit/>
          </a:bodyPr>
          <a:lstStyle/>
          <a:p>
            <a:r>
              <a:rPr lang="zh-CN" altLang="en-US" sz="1400" b="1" dirty="0" smtClean="0">
                <a:solidFill>
                  <a:srgbClr val="B89259"/>
                </a:solidFill>
                <a:latin typeface="微软雅黑" panose="020B0503020204020204" pitchFamily="34" charset="-122"/>
                <a:ea typeface="微软雅黑" panose="020B0503020204020204" pitchFamily="34" charset="-122"/>
              </a:rPr>
              <a:t>单击添加标题一</a:t>
            </a:r>
            <a:endParaRPr lang="zh-CN" altLang="en-US" sz="1400" b="1" dirty="0">
              <a:solidFill>
                <a:srgbClr val="B89259"/>
              </a:solidFill>
              <a:latin typeface="微软雅黑" pitchFamily="34" charset="-122"/>
              <a:ea typeface="微软雅黑" panose="020B0503020204020204" pitchFamily="34" charset="-122"/>
            </a:endParaRPr>
          </a:p>
        </p:txBody>
      </p:sp>
      <p:sp>
        <p:nvSpPr>
          <p:cNvPr id="169" name="矩形 168"/>
          <p:cNvSpPr/>
          <p:nvPr/>
        </p:nvSpPr>
        <p:spPr>
          <a:xfrm>
            <a:off x="6132293" y="2333225"/>
            <a:ext cx="1441420" cy="307777"/>
          </a:xfrm>
          <a:prstGeom prst="rect">
            <a:avLst/>
          </a:prstGeom>
        </p:spPr>
        <p:txBody>
          <a:bodyPr wrap="none">
            <a:spAutoFit/>
          </a:bodyPr>
          <a:lstStyle/>
          <a:p>
            <a:r>
              <a:rPr lang="zh-CN" altLang="en-US" sz="1400" b="1" dirty="0">
                <a:solidFill>
                  <a:srgbClr val="B89259"/>
                </a:solidFill>
                <a:latin typeface="微软雅黑" panose="020B0503020204020204" pitchFamily="34" charset="-122"/>
                <a:ea typeface="微软雅黑" panose="020B0503020204020204" pitchFamily="34" charset="-122"/>
              </a:rPr>
              <a:t>单击</a:t>
            </a:r>
            <a:r>
              <a:rPr lang="zh-CN" altLang="en-US" sz="1400" b="1" dirty="0" smtClean="0">
                <a:solidFill>
                  <a:srgbClr val="B89259"/>
                </a:solidFill>
                <a:latin typeface="微软雅黑" pitchFamily="34" charset="-122"/>
                <a:ea typeface="微软雅黑" panose="020B0503020204020204" pitchFamily="34" charset="-122"/>
              </a:rPr>
              <a:t>添加标题二</a:t>
            </a:r>
            <a:endParaRPr lang="zh-CN" altLang="en-US" sz="1400" b="1" dirty="0">
              <a:solidFill>
                <a:srgbClr val="B89259"/>
              </a:solidFill>
              <a:latin typeface="微软雅黑" pitchFamily="34" charset="-122"/>
              <a:ea typeface="微软雅黑" panose="020B0503020204020204" pitchFamily="34" charset="-122"/>
            </a:endParaRPr>
          </a:p>
        </p:txBody>
      </p:sp>
      <p:sp>
        <p:nvSpPr>
          <p:cNvPr id="170" name="矩形 169"/>
          <p:cNvSpPr/>
          <p:nvPr/>
        </p:nvSpPr>
        <p:spPr>
          <a:xfrm>
            <a:off x="6179208" y="3349534"/>
            <a:ext cx="1441420" cy="307777"/>
          </a:xfrm>
          <a:prstGeom prst="rect">
            <a:avLst/>
          </a:prstGeom>
        </p:spPr>
        <p:txBody>
          <a:bodyPr wrap="none">
            <a:spAutoFit/>
          </a:bodyPr>
          <a:lstStyle/>
          <a:p>
            <a:r>
              <a:rPr lang="zh-CN" altLang="en-US" sz="1400" b="1" dirty="0">
                <a:solidFill>
                  <a:srgbClr val="B89259"/>
                </a:solidFill>
                <a:latin typeface="微软雅黑" panose="020B0503020204020204" pitchFamily="34" charset="-122"/>
                <a:ea typeface="微软雅黑" panose="020B0503020204020204" pitchFamily="34" charset="-122"/>
              </a:rPr>
              <a:t>单击</a:t>
            </a:r>
            <a:r>
              <a:rPr lang="zh-CN" altLang="en-US" sz="1400" b="1" dirty="0" smtClean="0">
                <a:solidFill>
                  <a:srgbClr val="B89259"/>
                </a:solidFill>
                <a:latin typeface="微软雅黑" pitchFamily="34" charset="-122"/>
                <a:ea typeface="微软雅黑" panose="020B0503020204020204" pitchFamily="34" charset="-122"/>
              </a:rPr>
              <a:t>添加标题三</a:t>
            </a:r>
            <a:endParaRPr lang="zh-CN" altLang="en-US" sz="1400" b="1" dirty="0">
              <a:solidFill>
                <a:srgbClr val="B89259"/>
              </a:solidFill>
              <a:latin typeface="微软雅黑" pitchFamily="34" charset="-122"/>
              <a:ea typeface="微软雅黑" panose="020B0503020204020204" pitchFamily="34" charset="-122"/>
            </a:endParaRPr>
          </a:p>
        </p:txBody>
      </p:sp>
      <p:cxnSp>
        <p:nvCxnSpPr>
          <p:cNvPr id="171" name="直接连接符 170"/>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72" name="直接连接符 171"/>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73" name="直接连接符 172"/>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74" name="TextBox 173"/>
          <p:cNvSpPr txBox="1"/>
          <p:nvPr/>
        </p:nvSpPr>
        <p:spPr>
          <a:xfrm>
            <a:off x="6084168" y="1723697"/>
            <a:ext cx="2504481" cy="430887"/>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6121891" y="2709309"/>
            <a:ext cx="2482557"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176" name="TextBox 175"/>
          <p:cNvSpPr txBox="1"/>
          <p:nvPr/>
        </p:nvSpPr>
        <p:spPr>
          <a:xfrm>
            <a:off x="6169654" y="3725619"/>
            <a:ext cx="2506802" cy="461665"/>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708076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ppt_x"/>
                                          </p:val>
                                        </p:tav>
                                        <p:tav tm="100000">
                                          <p:val>
                                            <p:strVal val="#ppt_x"/>
                                          </p:val>
                                        </p:tav>
                                      </p:tavLst>
                                    </p:anim>
                                    <p:anim calcmode="lin" valueType="num">
                                      <p:cBhvr additive="base">
                                        <p:cTn id="16" dur="500" fill="hold"/>
                                        <p:tgtEl>
                                          <p:spTgt spid="16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66"/>
                                        </p:tgtEl>
                                        <p:attrNameLst>
                                          <p:attrName>style.visibility</p:attrName>
                                        </p:attrNameLst>
                                      </p:cBhvr>
                                      <p:to>
                                        <p:strVal val="visible"/>
                                      </p:to>
                                    </p:set>
                                    <p:anim calcmode="lin" valueType="num">
                                      <p:cBhvr additive="base">
                                        <p:cTn id="19" dur="500" fill="hold"/>
                                        <p:tgtEl>
                                          <p:spTgt spid="166"/>
                                        </p:tgtEl>
                                        <p:attrNameLst>
                                          <p:attrName>ppt_x</p:attrName>
                                        </p:attrNameLst>
                                      </p:cBhvr>
                                      <p:tavLst>
                                        <p:tav tm="0">
                                          <p:val>
                                            <p:strVal val="#ppt_x"/>
                                          </p:val>
                                        </p:tav>
                                        <p:tav tm="100000">
                                          <p:val>
                                            <p:strVal val="#ppt_x"/>
                                          </p:val>
                                        </p:tav>
                                      </p:tavLst>
                                    </p:anim>
                                    <p:anim calcmode="lin" valueType="num">
                                      <p:cBhvr additive="base">
                                        <p:cTn id="20" dur="500" fill="hold"/>
                                        <p:tgtEl>
                                          <p:spTgt spid="16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65"/>
                                        </p:tgtEl>
                                        <p:attrNameLst>
                                          <p:attrName>style.visibility</p:attrName>
                                        </p:attrNameLst>
                                      </p:cBhvr>
                                      <p:to>
                                        <p:strVal val="visible"/>
                                      </p:to>
                                    </p:set>
                                    <p:anim calcmode="lin" valueType="num">
                                      <p:cBhvr additive="base">
                                        <p:cTn id="23" dur="500" fill="hold"/>
                                        <p:tgtEl>
                                          <p:spTgt spid="165"/>
                                        </p:tgtEl>
                                        <p:attrNameLst>
                                          <p:attrName>ppt_x</p:attrName>
                                        </p:attrNameLst>
                                      </p:cBhvr>
                                      <p:tavLst>
                                        <p:tav tm="0">
                                          <p:val>
                                            <p:strVal val="#ppt_x"/>
                                          </p:val>
                                        </p:tav>
                                        <p:tav tm="100000">
                                          <p:val>
                                            <p:strVal val="#ppt_x"/>
                                          </p:val>
                                        </p:tav>
                                      </p:tavLst>
                                    </p:anim>
                                    <p:anim calcmode="lin" valueType="num">
                                      <p:cBhvr additive="base">
                                        <p:cTn id="24" dur="500" fill="hold"/>
                                        <p:tgtEl>
                                          <p:spTgt spid="165"/>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74"/>
                                        </p:tgtEl>
                                        <p:attrNameLst>
                                          <p:attrName>style.visibility</p:attrName>
                                        </p:attrNameLst>
                                      </p:cBhvr>
                                      <p:to>
                                        <p:strVal val="visible"/>
                                      </p:to>
                                    </p:set>
                                    <p:animEffect transition="in" filter="fade">
                                      <p:cBhvr>
                                        <p:cTn id="27" dur="500"/>
                                        <p:tgtEl>
                                          <p:spTgt spid="174"/>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75"/>
                                        </p:tgtEl>
                                        <p:attrNameLst>
                                          <p:attrName>style.visibility</p:attrName>
                                        </p:attrNameLst>
                                      </p:cBhvr>
                                      <p:to>
                                        <p:strVal val="visible"/>
                                      </p:to>
                                    </p:set>
                                    <p:animEffect transition="in" filter="fade">
                                      <p:cBhvr>
                                        <p:cTn id="30" dur="500"/>
                                        <p:tgtEl>
                                          <p:spTgt spid="175"/>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76"/>
                                        </p:tgtEl>
                                        <p:attrNameLst>
                                          <p:attrName>style.visibility</p:attrName>
                                        </p:attrNameLst>
                                      </p:cBhvr>
                                      <p:to>
                                        <p:strVal val="visible"/>
                                      </p:to>
                                    </p:set>
                                    <p:animEffect transition="in" filter="fade">
                                      <p:cBhvr>
                                        <p:cTn id="33" dur="500"/>
                                        <p:tgtEl>
                                          <p:spTgt spid="176"/>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168"/>
                                        </p:tgtEl>
                                        <p:attrNameLst>
                                          <p:attrName>style.visibility</p:attrName>
                                        </p:attrNameLst>
                                      </p:cBhvr>
                                      <p:to>
                                        <p:strVal val="visible"/>
                                      </p:to>
                                    </p:set>
                                    <p:animEffect transition="in" filter="wipe(left)">
                                      <p:cBhvr>
                                        <p:cTn id="36" dur="500"/>
                                        <p:tgtEl>
                                          <p:spTgt spid="168"/>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69"/>
                                        </p:tgtEl>
                                        <p:attrNameLst>
                                          <p:attrName>style.visibility</p:attrName>
                                        </p:attrNameLst>
                                      </p:cBhvr>
                                      <p:to>
                                        <p:strVal val="visible"/>
                                      </p:to>
                                    </p:set>
                                    <p:animEffect transition="in" filter="wipe(left)">
                                      <p:cBhvr>
                                        <p:cTn id="39" dur="500"/>
                                        <p:tgtEl>
                                          <p:spTgt spid="169"/>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70"/>
                                        </p:tgtEl>
                                        <p:attrNameLst>
                                          <p:attrName>style.visibility</p:attrName>
                                        </p:attrNameLst>
                                      </p:cBhvr>
                                      <p:to>
                                        <p:strVal val="visible"/>
                                      </p:to>
                                    </p:set>
                                    <p:animEffect transition="in" filter="wipe(left)">
                                      <p:cBhvr>
                                        <p:cTn id="42" dur="500"/>
                                        <p:tgtEl>
                                          <p:spTgt spid="170"/>
                                        </p:tgtEl>
                                      </p:cBhvr>
                                    </p:animEffect>
                                  </p:childTnLst>
                                </p:cTn>
                              </p:par>
                              <p:par>
                                <p:cTn id="43" presetID="22" presetClass="entr" presetSubtype="8" fill="hold" nodeType="withEffect">
                                  <p:stCondLst>
                                    <p:cond delay="500"/>
                                  </p:stCondLst>
                                  <p:childTnLst>
                                    <p:set>
                                      <p:cBhvr>
                                        <p:cTn id="44" dur="1" fill="hold">
                                          <p:stCondLst>
                                            <p:cond delay="0"/>
                                          </p:stCondLst>
                                        </p:cTn>
                                        <p:tgtEl>
                                          <p:spTgt spid="171"/>
                                        </p:tgtEl>
                                        <p:attrNameLst>
                                          <p:attrName>style.visibility</p:attrName>
                                        </p:attrNameLst>
                                      </p:cBhvr>
                                      <p:to>
                                        <p:strVal val="visible"/>
                                      </p:to>
                                    </p:set>
                                    <p:animEffect transition="in" filter="wipe(left)">
                                      <p:cBhvr>
                                        <p:cTn id="45" dur="500"/>
                                        <p:tgtEl>
                                          <p:spTgt spid="171"/>
                                        </p:tgtEl>
                                      </p:cBhvr>
                                    </p:animEffect>
                                  </p:childTnLst>
                                </p:cTn>
                              </p:par>
                              <p:par>
                                <p:cTn id="46" presetID="22" presetClass="entr" presetSubtype="8" fill="hold" nodeType="withEffect">
                                  <p:stCondLst>
                                    <p:cond delay="1000"/>
                                  </p:stCondLst>
                                  <p:childTnLst>
                                    <p:set>
                                      <p:cBhvr>
                                        <p:cTn id="47" dur="1" fill="hold">
                                          <p:stCondLst>
                                            <p:cond delay="0"/>
                                          </p:stCondLst>
                                        </p:cTn>
                                        <p:tgtEl>
                                          <p:spTgt spid="172"/>
                                        </p:tgtEl>
                                        <p:attrNameLst>
                                          <p:attrName>style.visibility</p:attrName>
                                        </p:attrNameLst>
                                      </p:cBhvr>
                                      <p:to>
                                        <p:strVal val="visible"/>
                                      </p:to>
                                    </p:set>
                                    <p:animEffect transition="in" filter="wipe(left)">
                                      <p:cBhvr>
                                        <p:cTn id="48" dur="500"/>
                                        <p:tgtEl>
                                          <p:spTgt spid="172"/>
                                        </p:tgtEl>
                                      </p:cBhvr>
                                    </p:animEffect>
                                  </p:childTnLst>
                                </p:cTn>
                              </p:par>
                              <p:par>
                                <p:cTn id="49" presetID="22" presetClass="entr" presetSubtype="8" fill="hold" nodeType="withEffect">
                                  <p:stCondLst>
                                    <p:cond delay="1000"/>
                                  </p:stCondLst>
                                  <p:childTnLst>
                                    <p:set>
                                      <p:cBhvr>
                                        <p:cTn id="50" dur="1" fill="hold">
                                          <p:stCondLst>
                                            <p:cond delay="0"/>
                                          </p:stCondLst>
                                        </p:cTn>
                                        <p:tgtEl>
                                          <p:spTgt spid="173"/>
                                        </p:tgtEl>
                                        <p:attrNameLst>
                                          <p:attrName>style.visibility</p:attrName>
                                        </p:attrNameLst>
                                      </p:cBhvr>
                                      <p:to>
                                        <p:strVal val="visible"/>
                                      </p:to>
                                    </p:set>
                                    <p:animEffect transition="in" filter="wipe(left)">
                                      <p:cBhvr>
                                        <p:cTn id="51"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5" grpId="0" animBg="1"/>
      <p:bldP spid="166" grpId="0" animBg="1"/>
      <p:bldP spid="167" grpId="0" animBg="1"/>
      <p:bldP spid="168" grpId="0"/>
      <p:bldP spid="169" grpId="0"/>
      <p:bldP spid="170" grpId="0"/>
      <p:bldP spid="174" grpId="0"/>
      <p:bldP spid="175" grpId="0"/>
      <p:bldP spid="17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4387016" y="2045268"/>
            <a:ext cx="0" cy="106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Box 1"/>
          <p:cNvSpPr txBox="1"/>
          <p:nvPr/>
        </p:nvSpPr>
        <p:spPr>
          <a:xfrm>
            <a:off x="4565786" y="2111684"/>
            <a:ext cx="2292955" cy="500147"/>
          </a:xfrm>
          <a:prstGeom prst="rect">
            <a:avLst/>
          </a:prstGeom>
          <a:noFill/>
        </p:spPr>
        <p:txBody>
          <a:bodyPr wrap="none" lIns="68589" tIns="34295" rIns="68589" bIns="34295" rtlCol="0">
            <a:spAutoFit/>
          </a:bodyPr>
          <a:lstStyle/>
          <a:p>
            <a:pPr marL="0" lvl="1" algn="ctr"/>
            <a:r>
              <a:rPr lang="zh-CN" altLang="en-US" sz="2800" b="1" dirty="0" smtClean="0">
                <a:latin typeface="微软雅黑" pitchFamily="34" charset="-122"/>
                <a:ea typeface="微软雅黑" pitchFamily="34" charset="-122"/>
              </a:rPr>
              <a:t>工作存在不足</a:t>
            </a:r>
            <a:endParaRPr lang="zh-CN" altLang="en-US" sz="2800" b="1" dirty="0">
              <a:latin typeface="微软雅黑" pitchFamily="34" charset="-122"/>
              <a:ea typeface="微软雅黑" pitchFamily="34" charset="-122"/>
            </a:endParaRPr>
          </a:p>
        </p:txBody>
      </p:sp>
      <p:sp>
        <p:nvSpPr>
          <p:cNvPr id="40" name="文本框 9"/>
          <p:cNvSpPr txBox="1"/>
          <p:nvPr/>
        </p:nvSpPr>
        <p:spPr>
          <a:xfrm>
            <a:off x="4596462" y="2619375"/>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1" name="文本框 9"/>
          <p:cNvSpPr txBox="1"/>
          <p:nvPr/>
        </p:nvSpPr>
        <p:spPr>
          <a:xfrm>
            <a:off x="4596461"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2" name="文本框 9"/>
          <p:cNvSpPr txBox="1"/>
          <p:nvPr/>
        </p:nvSpPr>
        <p:spPr>
          <a:xfrm>
            <a:off x="5874095" y="262181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3" name="文本框 9"/>
          <p:cNvSpPr txBox="1"/>
          <p:nvPr/>
        </p:nvSpPr>
        <p:spPr>
          <a:xfrm>
            <a:off x="5874095"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4" name="椭圆 43"/>
          <p:cNvSpPr/>
          <p:nvPr/>
        </p:nvSpPr>
        <p:spPr>
          <a:xfrm>
            <a:off x="2219406" y="163564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45" name="组合 44"/>
          <p:cNvGrpSpPr/>
          <p:nvPr/>
        </p:nvGrpSpPr>
        <p:grpSpPr>
          <a:xfrm rot="1738458">
            <a:off x="1969132" y="1779679"/>
            <a:ext cx="519584" cy="519584"/>
            <a:chOff x="4482708" y="3301238"/>
            <a:chExt cx="661162" cy="661162"/>
          </a:xfrm>
        </p:grpSpPr>
        <p:grpSp>
          <p:nvGrpSpPr>
            <p:cNvPr id="46" name="组合 45"/>
            <p:cNvGrpSpPr/>
            <p:nvPr/>
          </p:nvGrpSpPr>
          <p:grpSpPr>
            <a:xfrm>
              <a:off x="4482708" y="3301238"/>
              <a:ext cx="661162" cy="661162"/>
              <a:chOff x="775780" y="771550"/>
              <a:chExt cx="1852004" cy="1852004"/>
            </a:xfrm>
          </p:grpSpPr>
          <p:sp>
            <p:nvSpPr>
              <p:cNvPr id="50" name="椭圆 49"/>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1" name="椭圆 5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47" name="组合 46"/>
            <p:cNvGrpSpPr/>
            <p:nvPr/>
          </p:nvGrpSpPr>
          <p:grpSpPr>
            <a:xfrm>
              <a:off x="4679943" y="3516067"/>
              <a:ext cx="266691" cy="231503"/>
              <a:chOff x="6434683" y="510993"/>
              <a:chExt cx="987549" cy="857250"/>
            </a:xfrm>
          </p:grpSpPr>
          <p:sp>
            <p:nvSpPr>
              <p:cNvPr id="48" name="任意多边形 4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49" name="直接连接符 48"/>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52" name="组合 51"/>
          <p:cNvGrpSpPr/>
          <p:nvPr/>
        </p:nvGrpSpPr>
        <p:grpSpPr>
          <a:xfrm>
            <a:off x="2409153" y="1794564"/>
            <a:ext cx="1397036" cy="1397036"/>
            <a:chOff x="775780" y="771550"/>
            <a:chExt cx="1852004" cy="1852004"/>
          </a:xfrm>
        </p:grpSpPr>
        <p:sp>
          <p:nvSpPr>
            <p:cNvPr id="53" name="椭圆 5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4" name="椭圆 53"/>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5" name="TextBox 19"/>
          <p:cNvSpPr txBox="1"/>
          <p:nvPr/>
        </p:nvSpPr>
        <p:spPr>
          <a:xfrm>
            <a:off x="2913908" y="2067694"/>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微软雅黑" panose="020B0503020204020204" pitchFamily="34" charset="-122"/>
                <a:ea typeface="微软雅黑" panose="020B0503020204020204" pitchFamily="34" charset="-122"/>
              </a:rPr>
              <a:t>4</a:t>
            </a:r>
            <a:endParaRPr lang="zh-CN" altLang="en-US" sz="5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016544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heel(1)">
                                      <p:cBhvr>
                                        <p:cTn id="15" dur="500"/>
                                        <p:tgtEl>
                                          <p:spTgt spid="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1000"/>
                            </p:stCondLst>
                            <p:childTnLst>
                              <p:par>
                                <p:cTn id="21" presetID="16" presetClass="entr" presetSubtype="42"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barn(outHorizontal)">
                                      <p:cBhvr>
                                        <p:cTn id="23" dur="500"/>
                                        <p:tgtEl>
                                          <p:spTgt spid="38"/>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p:tgtEl>
                                          <p:spTgt spid="39"/>
                                        </p:tgtEl>
                                        <p:attrNameLst>
                                          <p:attrName>ppt_x</p:attrName>
                                        </p:attrNameLst>
                                      </p:cBhvr>
                                      <p:tavLst>
                                        <p:tav tm="0">
                                          <p:val>
                                            <p:strVal val="#ppt_x-#ppt_w*1.125000"/>
                                          </p:val>
                                        </p:tav>
                                        <p:tav tm="100000">
                                          <p:val>
                                            <p:strVal val="#ppt_x"/>
                                          </p:val>
                                        </p:tav>
                                      </p:tavLst>
                                    </p:anim>
                                    <p:animEffect transition="in" filter="wipe(right)">
                                      <p:cBhvr>
                                        <p:cTn id="27" dur="500"/>
                                        <p:tgtEl>
                                          <p:spTgt spid="39"/>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animBg="1"/>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饼形 33"/>
          <p:cNvSpPr/>
          <p:nvPr/>
        </p:nvSpPr>
        <p:spPr>
          <a:xfrm>
            <a:off x="3062685" y="1250446"/>
            <a:ext cx="2956267" cy="2956268"/>
          </a:xfrm>
          <a:prstGeom prst="pie">
            <a:avLst>
              <a:gd name="adj1" fmla="val 3414187"/>
              <a:gd name="adj2" fmla="val 8844368"/>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5" name="饼形 34"/>
          <p:cNvSpPr/>
          <p:nvPr/>
        </p:nvSpPr>
        <p:spPr>
          <a:xfrm>
            <a:off x="3062685" y="1250446"/>
            <a:ext cx="2956267" cy="2956268"/>
          </a:xfrm>
          <a:prstGeom prst="pie">
            <a:avLst>
              <a:gd name="adj1" fmla="val 20312866"/>
              <a:gd name="adj2" fmla="val 3428489"/>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6" name="饼形 35"/>
          <p:cNvSpPr/>
          <p:nvPr/>
        </p:nvSpPr>
        <p:spPr>
          <a:xfrm>
            <a:off x="3062685" y="1250446"/>
            <a:ext cx="2956267" cy="2956268"/>
          </a:xfrm>
          <a:prstGeom prst="pie">
            <a:avLst>
              <a:gd name="adj1" fmla="val 16193055"/>
              <a:gd name="adj2" fmla="val 20306643"/>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7" name="饼形 36"/>
          <p:cNvSpPr/>
          <p:nvPr/>
        </p:nvSpPr>
        <p:spPr>
          <a:xfrm>
            <a:off x="3062685" y="1250446"/>
            <a:ext cx="2956267" cy="2956268"/>
          </a:xfrm>
          <a:prstGeom prst="pie">
            <a:avLst>
              <a:gd name="adj1" fmla="val 8835302"/>
              <a:gd name="adj2" fmla="val 16200000"/>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椭圆 37"/>
          <p:cNvSpPr/>
          <p:nvPr/>
        </p:nvSpPr>
        <p:spPr>
          <a:xfrm>
            <a:off x="3368965" y="1556727"/>
            <a:ext cx="2343707" cy="2343707"/>
          </a:xfrm>
          <a:prstGeom prst="ellipse">
            <a:avLst/>
          </a:prstGeom>
          <a:gradFill>
            <a:gsLst>
              <a:gs pos="100000">
                <a:srgbClr val="F7F7F7"/>
              </a:gs>
              <a:gs pos="0">
                <a:srgbClr val="B0B0B0"/>
              </a:gs>
            </a:gsLst>
            <a:lin ang="2700000" scaled="1"/>
          </a:gradFill>
          <a:ln w="63500">
            <a:gradFill flip="none" rotWithShape="1">
              <a:gsLst>
                <a:gs pos="0">
                  <a:schemeClr val="bg1"/>
                </a:gs>
                <a:gs pos="100000">
                  <a:schemeClr val="bg1">
                    <a:lumMod val="6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2576631" y="1543410"/>
            <a:ext cx="878003" cy="878003"/>
            <a:chOff x="2586038" y="2761615"/>
            <a:chExt cx="1334770" cy="1334770"/>
          </a:xfrm>
        </p:grpSpPr>
        <p:sp>
          <p:nvSpPr>
            <p:cNvPr id="40" name="椭圆 39"/>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1" name="椭圆 40"/>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3223369" y="3822754"/>
            <a:ext cx="878003" cy="878003"/>
            <a:chOff x="2586038" y="2761615"/>
            <a:chExt cx="1334770" cy="1334770"/>
          </a:xfrm>
        </p:grpSpPr>
        <p:sp>
          <p:nvSpPr>
            <p:cNvPr id="43" name="椭圆 42"/>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4" name="椭圆 43"/>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689366" y="3075697"/>
            <a:ext cx="878003" cy="878003"/>
            <a:chOff x="2586038" y="2761615"/>
            <a:chExt cx="1334770" cy="1334770"/>
          </a:xfrm>
        </p:grpSpPr>
        <p:sp>
          <p:nvSpPr>
            <p:cNvPr id="46" name="椭圆 45"/>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椭圆 46"/>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255287" y="964585"/>
            <a:ext cx="878003" cy="878003"/>
            <a:chOff x="2586038" y="2761615"/>
            <a:chExt cx="1334770" cy="1334770"/>
          </a:xfrm>
        </p:grpSpPr>
        <p:sp>
          <p:nvSpPr>
            <p:cNvPr id="49" name="椭圆 48"/>
            <p:cNvSpPr/>
            <p:nvPr/>
          </p:nvSpPr>
          <p:spPr>
            <a:xfrm>
              <a:off x="2586038" y="2761615"/>
              <a:ext cx="1334770" cy="1334770"/>
            </a:xfrm>
            <a:prstGeom prst="ellipse">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0" name="椭圆 49"/>
            <p:cNvSpPr/>
            <p:nvPr/>
          </p:nvSpPr>
          <p:spPr>
            <a:xfrm>
              <a:off x="2742565" y="2919095"/>
              <a:ext cx="1019810" cy="1019810"/>
            </a:xfrm>
            <a:prstGeom prst="ellipse">
              <a:avLst/>
            </a:prstGeom>
            <a:gradFill>
              <a:gsLst>
                <a:gs pos="100000">
                  <a:srgbClr val="F7F7F7"/>
                </a:gs>
                <a:gs pos="0">
                  <a:srgbClr val="B0B0B0"/>
                </a:gs>
              </a:gsLst>
              <a:lin ang="2700000" scaled="1"/>
            </a:gradFill>
            <a:ln w="38100">
              <a:gradFill flip="none" rotWithShape="1">
                <a:gsLst>
                  <a:gs pos="0">
                    <a:schemeClr val="bg1"/>
                  </a:gs>
                  <a:gs pos="100000">
                    <a:schemeClr val="bg1">
                      <a:lumMod val="65000"/>
                    </a:schemeClr>
                  </a:gs>
                </a:gsLst>
                <a:lin ang="2700000" scaled="1"/>
                <a:tileRect/>
              </a:gradFill>
            </a:ln>
            <a:effectLst>
              <a:outerShdw blurRad="889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228309" y="1450173"/>
            <a:ext cx="1257692" cy="831096"/>
            <a:chOff x="1434550" y="1585669"/>
            <a:chExt cx="1676922" cy="1108127"/>
          </a:xfrm>
        </p:grpSpPr>
        <p:sp>
          <p:nvSpPr>
            <p:cNvPr id="52" name="文本框 25"/>
            <p:cNvSpPr txBox="1"/>
            <p:nvPr/>
          </p:nvSpPr>
          <p:spPr>
            <a:xfrm>
              <a:off x="1434550" y="1585669"/>
              <a:ext cx="1090116"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36</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1501193" y="1986169"/>
              <a:ext cx="1610279" cy="707627"/>
              <a:chOff x="3222561" y="3842305"/>
              <a:chExt cx="1610279" cy="707627"/>
            </a:xfrm>
          </p:grpSpPr>
          <p:sp>
            <p:nvSpPr>
              <p:cNvPr id="54" name="文本框 2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在此添加标题</a:t>
                </a:r>
              </a:p>
            </p:txBody>
          </p:sp>
          <p:sp>
            <p:nvSpPr>
              <p:cNvPr id="55" name="文本框 2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a:t>
                </a: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56" name="组合 55"/>
          <p:cNvGrpSpPr/>
          <p:nvPr/>
        </p:nvGrpSpPr>
        <p:grpSpPr>
          <a:xfrm>
            <a:off x="1879132" y="3794247"/>
            <a:ext cx="1257692" cy="831096"/>
            <a:chOff x="1434550" y="1585669"/>
            <a:chExt cx="1676922" cy="1108127"/>
          </a:xfrm>
        </p:grpSpPr>
        <p:sp>
          <p:nvSpPr>
            <p:cNvPr id="57" name="文本框 30"/>
            <p:cNvSpPr txBox="1"/>
            <p:nvPr/>
          </p:nvSpPr>
          <p:spPr>
            <a:xfrm>
              <a:off x="1434550" y="1585669"/>
              <a:ext cx="1067281"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24</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501193" y="1986169"/>
              <a:ext cx="1610279" cy="707627"/>
              <a:chOff x="3222561" y="3842305"/>
              <a:chExt cx="1610279" cy="707627"/>
            </a:xfrm>
          </p:grpSpPr>
          <p:sp>
            <p:nvSpPr>
              <p:cNvPr id="82" name="文本框 32"/>
              <p:cNvSpPr txBox="1"/>
              <p:nvPr/>
            </p:nvSpPr>
            <p:spPr>
              <a:xfrm>
                <a:off x="3222561" y="3842305"/>
                <a:ext cx="1511860" cy="369332"/>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在此添加标题</a:t>
                </a:r>
              </a:p>
            </p:txBody>
          </p:sp>
          <p:sp>
            <p:nvSpPr>
              <p:cNvPr id="83" name="文本框 3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latin typeface="微软雅黑" panose="020B0503020204020204" pitchFamily="34" charset="-122"/>
                  <a:ea typeface="微软雅黑" panose="020B0503020204020204" pitchFamily="34" charset="-122"/>
                </a:endParaRPr>
              </a:p>
            </p:txBody>
          </p:sp>
        </p:grpSp>
      </p:grpSp>
      <p:grpSp>
        <p:nvGrpSpPr>
          <p:cNvPr id="84" name="组合 83"/>
          <p:cNvGrpSpPr/>
          <p:nvPr/>
        </p:nvGrpSpPr>
        <p:grpSpPr>
          <a:xfrm>
            <a:off x="6647026" y="3086583"/>
            <a:ext cx="1257692" cy="831096"/>
            <a:chOff x="1434550" y="1585669"/>
            <a:chExt cx="1676922" cy="1108127"/>
          </a:xfrm>
        </p:grpSpPr>
        <p:sp>
          <p:nvSpPr>
            <p:cNvPr id="85" name="文本框 35"/>
            <p:cNvSpPr txBox="1"/>
            <p:nvPr/>
          </p:nvSpPr>
          <p:spPr>
            <a:xfrm>
              <a:off x="1434550" y="1585669"/>
              <a:ext cx="1088198"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20</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1501193" y="1986169"/>
              <a:ext cx="1610279" cy="707627"/>
              <a:chOff x="3222561" y="3842305"/>
              <a:chExt cx="1610279" cy="707627"/>
            </a:xfrm>
          </p:grpSpPr>
          <p:sp>
            <p:nvSpPr>
              <p:cNvPr id="87" name="文本框 37"/>
              <p:cNvSpPr txBox="1"/>
              <p:nvPr/>
            </p:nvSpPr>
            <p:spPr>
              <a:xfrm>
                <a:off x="3222561" y="3842305"/>
                <a:ext cx="1511860"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在此添加标题</a:t>
                </a:r>
              </a:p>
            </p:txBody>
          </p:sp>
          <p:sp>
            <p:nvSpPr>
              <p:cNvPr id="88" name="文本框 38"/>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89" name="组合 88"/>
          <p:cNvGrpSpPr/>
          <p:nvPr/>
        </p:nvGrpSpPr>
        <p:grpSpPr>
          <a:xfrm>
            <a:off x="6205483" y="932254"/>
            <a:ext cx="1257692" cy="831096"/>
            <a:chOff x="1434550" y="1585669"/>
            <a:chExt cx="1676922" cy="1108127"/>
          </a:xfrm>
        </p:grpSpPr>
        <p:sp>
          <p:nvSpPr>
            <p:cNvPr id="90" name="文本框 40"/>
            <p:cNvSpPr txBox="1"/>
            <p:nvPr/>
          </p:nvSpPr>
          <p:spPr>
            <a:xfrm>
              <a:off x="1434550" y="1585669"/>
              <a:ext cx="1107010" cy="553997"/>
            </a:xfrm>
            <a:prstGeom prst="rect">
              <a:avLst/>
            </a:prstGeom>
            <a:noFill/>
          </p:spPr>
          <p:txBody>
            <a:bodyPr wrap="square" rtlCol="0">
              <a:spAutoFit/>
            </a:bodyPr>
            <a:lstStyle/>
            <a:p>
              <a:pPr algn="ctr"/>
              <a:r>
                <a:rPr lang="en-US" altLang="zh-CN" sz="2100" dirty="0">
                  <a:solidFill>
                    <a:schemeClr val="tx1">
                      <a:lumMod val="85000"/>
                      <a:lumOff val="15000"/>
                    </a:schemeClr>
                  </a:solidFill>
                  <a:latin typeface="微软雅黑" panose="020B0503020204020204" pitchFamily="34" charset="-122"/>
                  <a:ea typeface="微软雅黑" panose="020B0503020204020204" pitchFamily="34" charset="-122"/>
                </a:rPr>
                <a:t>19</a:t>
              </a:r>
              <a:r>
                <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1" name="组合 90"/>
            <p:cNvGrpSpPr/>
            <p:nvPr/>
          </p:nvGrpSpPr>
          <p:grpSpPr>
            <a:xfrm>
              <a:off x="1501193" y="1986169"/>
              <a:ext cx="1610279" cy="707627"/>
              <a:chOff x="3222561" y="3842305"/>
              <a:chExt cx="1610279" cy="707627"/>
            </a:xfrm>
          </p:grpSpPr>
          <p:sp>
            <p:nvSpPr>
              <p:cNvPr id="101" name="文本框 42"/>
              <p:cNvSpPr txBox="1"/>
              <p:nvPr/>
            </p:nvSpPr>
            <p:spPr>
              <a:xfrm>
                <a:off x="3222561" y="3842305"/>
                <a:ext cx="1511860" cy="369332"/>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在此添加标题</a:t>
                </a:r>
              </a:p>
            </p:txBody>
          </p:sp>
          <p:sp>
            <p:nvSpPr>
              <p:cNvPr id="102" name="文本框 43"/>
              <p:cNvSpPr txBox="1"/>
              <p:nvPr/>
            </p:nvSpPr>
            <p:spPr>
              <a:xfrm>
                <a:off x="3228724" y="4098527"/>
                <a:ext cx="1604116" cy="451405"/>
              </a:xfrm>
              <a:prstGeom prst="rect">
                <a:avLst/>
              </a:prstGeom>
              <a:noFill/>
            </p:spPr>
            <p:txBody>
              <a:bodyPr wrap="square" rtlCol="0">
                <a:spAutoFit/>
              </a:bodyPr>
              <a:lstStyle/>
              <a:p>
                <a:pPr>
                  <a:spcBef>
                    <a:spcPct val="0"/>
                  </a:spcBef>
                </a:pPr>
                <a:r>
                  <a:rPr lang="zh-CN" altLang="en-US" sz="800" dirty="0">
                    <a:latin typeface="微软雅黑" panose="020B0503020204020204" pitchFamily="34" charset="-122"/>
                    <a:ea typeface="微软雅黑" panose="020B0503020204020204" pitchFamily="34" charset="-122"/>
                    <a:sym typeface="方正兰亭黑_GBK" panose="02000000000000000000" pitchFamily="2" charset="-122"/>
                  </a:rPr>
                  <a:t>在此录入图表的综合描述说明。在此录入在此</a:t>
                </a:r>
                <a:endParaRPr lang="zh-CN" altLang="en-US" sz="800" dirty="0">
                  <a:latin typeface="微软雅黑" panose="020B0503020204020204" pitchFamily="34" charset="-122"/>
                  <a:ea typeface="微软雅黑" panose="020B0503020204020204" pitchFamily="34" charset="-122"/>
                </a:endParaRPr>
              </a:p>
            </p:txBody>
          </p:sp>
        </p:grpSp>
      </p:grpSp>
      <p:grpSp>
        <p:nvGrpSpPr>
          <p:cNvPr id="103" name="Group 41"/>
          <p:cNvGrpSpPr>
            <a:grpSpLocks noChangeAspect="1"/>
          </p:cNvGrpSpPr>
          <p:nvPr/>
        </p:nvGrpSpPr>
        <p:grpSpPr bwMode="auto">
          <a:xfrm>
            <a:off x="2887114" y="1808829"/>
            <a:ext cx="283601" cy="347165"/>
            <a:chOff x="3783" y="2089"/>
            <a:chExt cx="116" cy="142"/>
          </a:xfrm>
          <a:solidFill>
            <a:srgbClr val="B89259"/>
          </a:solidFill>
          <a:effectLst/>
        </p:grpSpPr>
        <p:sp>
          <p:nvSpPr>
            <p:cNvPr id="104" name="Freeform 42"/>
            <p:cNvSpPr>
              <a:spLocks/>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43"/>
            <p:cNvSpPr>
              <a:spLocks/>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44"/>
            <p:cNvSpPr>
              <a:spLocks/>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45"/>
            <p:cNvSpPr>
              <a:spLocks/>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46"/>
            <p:cNvSpPr>
              <a:spLocks/>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9" name="Freeform 47"/>
            <p:cNvSpPr>
              <a:spLocks/>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0" name="Freeform 48"/>
            <p:cNvSpPr>
              <a:spLocks/>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1" name="Freeform 49"/>
            <p:cNvSpPr>
              <a:spLocks/>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12" name="Group 52"/>
          <p:cNvGrpSpPr>
            <a:grpSpLocks noChangeAspect="1"/>
          </p:cNvGrpSpPr>
          <p:nvPr/>
        </p:nvGrpSpPr>
        <p:grpSpPr bwMode="auto">
          <a:xfrm>
            <a:off x="3498179" y="4099601"/>
            <a:ext cx="327130" cy="324310"/>
            <a:chOff x="3783" y="2102"/>
            <a:chExt cx="116" cy="115"/>
          </a:xfrm>
          <a:solidFill>
            <a:srgbClr val="B89259"/>
          </a:solidFill>
          <a:effectLst/>
        </p:grpSpPr>
        <p:sp>
          <p:nvSpPr>
            <p:cNvPr id="113"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4"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5" name="Freeform 55"/>
            <p:cNvSpPr>
              <a:spLocks/>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6" name="Freeform 56"/>
            <p:cNvSpPr>
              <a:spLocks/>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7" name="Freeform 57"/>
            <p:cNvSpPr>
              <a:spLocks/>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8" name="Freeform 58"/>
            <p:cNvSpPr>
              <a:spLocks/>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9" name="Freeform 59"/>
            <p:cNvSpPr>
              <a:spLocks/>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20" name="Group 62"/>
          <p:cNvGrpSpPr>
            <a:grpSpLocks noChangeAspect="1"/>
          </p:cNvGrpSpPr>
          <p:nvPr/>
        </p:nvGrpSpPr>
        <p:grpSpPr bwMode="auto">
          <a:xfrm>
            <a:off x="5964052" y="3388236"/>
            <a:ext cx="348842" cy="278533"/>
            <a:chOff x="3775" y="2110"/>
            <a:chExt cx="129" cy="103"/>
          </a:xfrm>
          <a:solidFill>
            <a:srgbClr val="B89259"/>
          </a:solidFill>
          <a:effectLst/>
        </p:grpSpPr>
        <p:sp>
          <p:nvSpPr>
            <p:cNvPr id="121" name="Freeform 63"/>
            <p:cNvSpPr>
              <a:spLocks/>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2" name="Freeform 64"/>
            <p:cNvSpPr>
              <a:spLocks/>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24" name="Group 68"/>
          <p:cNvGrpSpPr>
            <a:grpSpLocks noChangeAspect="1"/>
          </p:cNvGrpSpPr>
          <p:nvPr/>
        </p:nvGrpSpPr>
        <p:grpSpPr bwMode="auto">
          <a:xfrm>
            <a:off x="5528290" y="1274884"/>
            <a:ext cx="311180" cy="299823"/>
            <a:chOff x="3770" y="2095"/>
            <a:chExt cx="137" cy="132"/>
          </a:xfrm>
          <a:solidFill>
            <a:srgbClr val="B89259"/>
          </a:solidFill>
          <a:effectLst/>
        </p:grpSpPr>
        <p:sp>
          <p:nvSpPr>
            <p:cNvPr id="125" name="Freeform 69"/>
            <p:cNvSpPr>
              <a:spLocks/>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6" name="Freeform 70"/>
            <p:cNvSpPr>
              <a:spLocks/>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7" name="Freeform 71"/>
            <p:cNvSpPr>
              <a:spLocks/>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8" name="Freeform 72"/>
            <p:cNvSpPr>
              <a:spLocks/>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9" name="Freeform 73"/>
            <p:cNvSpPr>
              <a:spLocks/>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0" name="Freeform 74"/>
            <p:cNvSpPr>
              <a:spLocks/>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1" name="Freeform 75"/>
            <p:cNvSpPr>
              <a:spLocks/>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2" name="文本框 73"/>
          <p:cNvSpPr txBox="1"/>
          <p:nvPr/>
        </p:nvSpPr>
        <p:spPr>
          <a:xfrm>
            <a:off x="3235073" y="2545025"/>
            <a:ext cx="2650994" cy="415498"/>
          </a:xfrm>
          <a:prstGeom prst="rect">
            <a:avLst/>
          </a:prstGeom>
          <a:noFill/>
        </p:spPr>
        <p:txBody>
          <a:bodyPr wrap="square" rtlCol="0">
            <a:spAutoFit/>
          </a:bodyPr>
          <a:lstStyle/>
          <a:p>
            <a:pPr algn="ctr"/>
            <a:r>
              <a:rPr lang="zh-CN" altLang="en-US" sz="2100" dirty="0" smtClean="0">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标题内容</a:t>
            </a:r>
            <a:endParaRPr lang="zh-CN" altLang="en-US" sz="2100" dirty="0">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sp>
        <p:nvSpPr>
          <p:cNvPr id="133" name="椭圆 132"/>
          <p:cNvSpPr/>
          <p:nvPr/>
        </p:nvSpPr>
        <p:spPr>
          <a:xfrm>
            <a:off x="2424968" y="4712354"/>
            <a:ext cx="4294065" cy="379676"/>
          </a:xfrm>
          <a:prstGeom prst="ellipse">
            <a:avLst/>
          </a:prstGeom>
          <a:gradFill flip="none" rotWithShape="1">
            <a:gsLst>
              <a:gs pos="100000">
                <a:schemeClr val="bg1">
                  <a:lumMod val="75000"/>
                  <a:alpha val="0"/>
                </a:schemeClr>
              </a:gs>
              <a:gs pos="0">
                <a:schemeClr val="tx1">
                  <a:alpha val="30000"/>
                </a:schemeClr>
              </a:gs>
            </a:gsLst>
            <a:path path="shape">
              <a:fillToRect l="50000" t="50000" r="50000" b="50000"/>
            </a:path>
            <a:tileRect/>
          </a:gra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0"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134944251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32"/>
                                        </p:tgtEl>
                                        <p:attrNameLst>
                                          <p:attrName>style.visibility</p:attrName>
                                        </p:attrNameLst>
                                      </p:cBhvr>
                                      <p:to>
                                        <p:strVal val="visible"/>
                                      </p:to>
                                    </p:set>
                                    <p:anim calcmode="lin" valueType="num">
                                      <p:cBhvr>
                                        <p:cTn id="12" dur="500" fill="hold"/>
                                        <p:tgtEl>
                                          <p:spTgt spid="132"/>
                                        </p:tgtEl>
                                        <p:attrNameLst>
                                          <p:attrName>ppt_w</p:attrName>
                                        </p:attrNameLst>
                                      </p:cBhvr>
                                      <p:tavLst>
                                        <p:tav tm="0">
                                          <p:val>
                                            <p:fltVal val="0"/>
                                          </p:val>
                                        </p:tav>
                                        <p:tav tm="100000">
                                          <p:val>
                                            <p:strVal val="#ppt_w"/>
                                          </p:val>
                                        </p:tav>
                                      </p:tavLst>
                                    </p:anim>
                                    <p:anim calcmode="lin" valueType="num">
                                      <p:cBhvr>
                                        <p:cTn id="13" dur="500" fill="hold"/>
                                        <p:tgtEl>
                                          <p:spTgt spid="132"/>
                                        </p:tgtEl>
                                        <p:attrNameLst>
                                          <p:attrName>ppt_h</p:attrName>
                                        </p:attrNameLst>
                                      </p:cBhvr>
                                      <p:tavLst>
                                        <p:tav tm="0">
                                          <p:val>
                                            <p:fltVal val="0"/>
                                          </p:val>
                                        </p:tav>
                                        <p:tav tm="100000">
                                          <p:val>
                                            <p:strVal val="#ppt_h"/>
                                          </p:val>
                                        </p:tav>
                                      </p:tavLst>
                                    </p:anim>
                                    <p:animEffect transition="in" filter="fade">
                                      <p:cBhvr>
                                        <p:cTn id="14" dur="500"/>
                                        <p:tgtEl>
                                          <p:spTgt spid="1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Effect transition="in" filter="fade">
                                      <p:cBhvr>
                                        <p:cTn id="51" dur="500"/>
                                        <p:tgtEl>
                                          <p:spTgt spid="48"/>
                                        </p:tgtEl>
                                      </p:cBhvr>
                                    </p:animEffect>
                                  </p:childTnLst>
                                </p:cTn>
                              </p:par>
                              <p:par>
                                <p:cTn id="52" presetID="53" presetClass="entr" presetSubtype="16" fill="hold" nodeType="with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p:cTn id="54" dur="500" fill="hold"/>
                                        <p:tgtEl>
                                          <p:spTgt spid="124"/>
                                        </p:tgtEl>
                                        <p:attrNameLst>
                                          <p:attrName>ppt_w</p:attrName>
                                        </p:attrNameLst>
                                      </p:cBhvr>
                                      <p:tavLst>
                                        <p:tav tm="0">
                                          <p:val>
                                            <p:fltVal val="0"/>
                                          </p:val>
                                        </p:tav>
                                        <p:tav tm="100000">
                                          <p:val>
                                            <p:strVal val="#ppt_w"/>
                                          </p:val>
                                        </p:tav>
                                      </p:tavLst>
                                    </p:anim>
                                    <p:anim calcmode="lin" valueType="num">
                                      <p:cBhvr>
                                        <p:cTn id="55" dur="500" fill="hold"/>
                                        <p:tgtEl>
                                          <p:spTgt spid="124"/>
                                        </p:tgtEl>
                                        <p:attrNameLst>
                                          <p:attrName>ppt_h</p:attrName>
                                        </p:attrNameLst>
                                      </p:cBhvr>
                                      <p:tavLst>
                                        <p:tav tm="0">
                                          <p:val>
                                            <p:fltVal val="0"/>
                                          </p:val>
                                        </p:tav>
                                        <p:tav tm="100000">
                                          <p:val>
                                            <p:strVal val="#ppt_h"/>
                                          </p:val>
                                        </p:tav>
                                      </p:tavLst>
                                    </p:anim>
                                    <p:animEffect transition="in" filter="fade">
                                      <p:cBhvr>
                                        <p:cTn id="56" dur="500"/>
                                        <p:tgtEl>
                                          <p:spTgt spid="124"/>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nodeType="click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additive="base">
                                        <p:cTn id="61" dur="500" fill="hold"/>
                                        <p:tgtEl>
                                          <p:spTgt spid="89"/>
                                        </p:tgtEl>
                                        <p:attrNameLst>
                                          <p:attrName>ppt_x</p:attrName>
                                        </p:attrNameLst>
                                      </p:cBhvr>
                                      <p:tavLst>
                                        <p:tav tm="0">
                                          <p:val>
                                            <p:strVal val="1+#ppt_w/2"/>
                                          </p:val>
                                        </p:tav>
                                        <p:tav tm="100000">
                                          <p:val>
                                            <p:strVal val="#ppt_x"/>
                                          </p:val>
                                        </p:tav>
                                      </p:tavLst>
                                    </p:anim>
                                    <p:anim calcmode="lin" valueType="num">
                                      <p:cBhvr additive="base">
                                        <p:cTn id="62" dur="500" fill="hold"/>
                                        <p:tgtEl>
                                          <p:spTgt spid="8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par>
                                <p:cTn id="70" presetID="53" presetClass="entr" presetSubtype="16" fill="hold" nodeType="withEffect">
                                  <p:stCondLst>
                                    <p:cond delay="0"/>
                                  </p:stCondLst>
                                  <p:childTnLst>
                                    <p:set>
                                      <p:cBhvr>
                                        <p:cTn id="71" dur="1" fill="hold">
                                          <p:stCondLst>
                                            <p:cond delay="0"/>
                                          </p:stCondLst>
                                        </p:cTn>
                                        <p:tgtEl>
                                          <p:spTgt spid="120"/>
                                        </p:tgtEl>
                                        <p:attrNameLst>
                                          <p:attrName>style.visibility</p:attrName>
                                        </p:attrNameLst>
                                      </p:cBhvr>
                                      <p:to>
                                        <p:strVal val="visible"/>
                                      </p:to>
                                    </p:set>
                                    <p:anim calcmode="lin" valueType="num">
                                      <p:cBhvr>
                                        <p:cTn id="72" dur="500" fill="hold"/>
                                        <p:tgtEl>
                                          <p:spTgt spid="120"/>
                                        </p:tgtEl>
                                        <p:attrNameLst>
                                          <p:attrName>ppt_w</p:attrName>
                                        </p:attrNameLst>
                                      </p:cBhvr>
                                      <p:tavLst>
                                        <p:tav tm="0">
                                          <p:val>
                                            <p:fltVal val="0"/>
                                          </p:val>
                                        </p:tav>
                                        <p:tav tm="100000">
                                          <p:val>
                                            <p:strVal val="#ppt_w"/>
                                          </p:val>
                                        </p:tav>
                                      </p:tavLst>
                                    </p:anim>
                                    <p:anim calcmode="lin" valueType="num">
                                      <p:cBhvr>
                                        <p:cTn id="73" dur="500" fill="hold"/>
                                        <p:tgtEl>
                                          <p:spTgt spid="120"/>
                                        </p:tgtEl>
                                        <p:attrNameLst>
                                          <p:attrName>ppt_h</p:attrName>
                                        </p:attrNameLst>
                                      </p:cBhvr>
                                      <p:tavLst>
                                        <p:tav tm="0">
                                          <p:val>
                                            <p:fltVal val="0"/>
                                          </p:val>
                                        </p:tav>
                                        <p:tav tm="100000">
                                          <p:val>
                                            <p:strVal val="#ppt_h"/>
                                          </p:val>
                                        </p:tav>
                                      </p:tavLst>
                                    </p:anim>
                                    <p:animEffect transition="in" filter="fade">
                                      <p:cBhvr>
                                        <p:cTn id="74" dur="500"/>
                                        <p:tgtEl>
                                          <p:spTgt spid="120"/>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nodeType="click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500" fill="hold"/>
                                        <p:tgtEl>
                                          <p:spTgt spid="84"/>
                                        </p:tgtEl>
                                        <p:attrNameLst>
                                          <p:attrName>ppt_x</p:attrName>
                                        </p:attrNameLst>
                                      </p:cBhvr>
                                      <p:tavLst>
                                        <p:tav tm="0">
                                          <p:val>
                                            <p:strVal val="1+#ppt_w/2"/>
                                          </p:val>
                                        </p:tav>
                                        <p:tav tm="100000">
                                          <p:val>
                                            <p:strVal val="#ppt_x"/>
                                          </p:val>
                                        </p:tav>
                                      </p:tavLst>
                                    </p:anim>
                                    <p:anim calcmode="lin" valueType="num">
                                      <p:cBhvr additive="base">
                                        <p:cTn id="80" dur="500" fill="hold"/>
                                        <p:tgtEl>
                                          <p:spTgt spid="84"/>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Effect transition="in" filter="fade">
                                      <p:cBhvr>
                                        <p:cTn id="87" dur="500"/>
                                        <p:tgtEl>
                                          <p:spTgt spid="39"/>
                                        </p:tgtEl>
                                      </p:cBhvr>
                                    </p:animEffect>
                                  </p:childTnLst>
                                </p:cTn>
                              </p:par>
                              <p:par>
                                <p:cTn id="88" presetID="53" presetClass="entr" presetSubtype="16" fill="hold" nodeType="withEffect">
                                  <p:stCondLst>
                                    <p:cond delay="0"/>
                                  </p:stCondLst>
                                  <p:childTnLst>
                                    <p:set>
                                      <p:cBhvr>
                                        <p:cTn id="89" dur="1" fill="hold">
                                          <p:stCondLst>
                                            <p:cond delay="0"/>
                                          </p:stCondLst>
                                        </p:cTn>
                                        <p:tgtEl>
                                          <p:spTgt spid="103"/>
                                        </p:tgtEl>
                                        <p:attrNameLst>
                                          <p:attrName>style.visibility</p:attrName>
                                        </p:attrNameLst>
                                      </p:cBhvr>
                                      <p:to>
                                        <p:strVal val="visible"/>
                                      </p:to>
                                    </p:set>
                                    <p:anim calcmode="lin" valueType="num">
                                      <p:cBhvr>
                                        <p:cTn id="90" dur="500" fill="hold"/>
                                        <p:tgtEl>
                                          <p:spTgt spid="103"/>
                                        </p:tgtEl>
                                        <p:attrNameLst>
                                          <p:attrName>ppt_w</p:attrName>
                                        </p:attrNameLst>
                                      </p:cBhvr>
                                      <p:tavLst>
                                        <p:tav tm="0">
                                          <p:val>
                                            <p:fltVal val="0"/>
                                          </p:val>
                                        </p:tav>
                                        <p:tav tm="100000">
                                          <p:val>
                                            <p:strVal val="#ppt_w"/>
                                          </p:val>
                                        </p:tav>
                                      </p:tavLst>
                                    </p:anim>
                                    <p:anim calcmode="lin" valueType="num">
                                      <p:cBhvr>
                                        <p:cTn id="91" dur="500" fill="hold"/>
                                        <p:tgtEl>
                                          <p:spTgt spid="103"/>
                                        </p:tgtEl>
                                        <p:attrNameLst>
                                          <p:attrName>ppt_h</p:attrName>
                                        </p:attrNameLst>
                                      </p:cBhvr>
                                      <p:tavLst>
                                        <p:tav tm="0">
                                          <p:val>
                                            <p:fltVal val="0"/>
                                          </p:val>
                                        </p:tav>
                                        <p:tav tm="100000">
                                          <p:val>
                                            <p:strVal val="#ppt_h"/>
                                          </p:val>
                                        </p:tav>
                                      </p:tavLst>
                                    </p:anim>
                                    <p:animEffect transition="in" filter="fade">
                                      <p:cBhvr>
                                        <p:cTn id="92" dur="500"/>
                                        <p:tgtEl>
                                          <p:spTgt spid="103"/>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additive="base">
                                        <p:cTn id="97" dur="500" fill="hold"/>
                                        <p:tgtEl>
                                          <p:spTgt spid="51"/>
                                        </p:tgtEl>
                                        <p:attrNameLst>
                                          <p:attrName>ppt_x</p:attrName>
                                        </p:attrNameLst>
                                      </p:cBhvr>
                                      <p:tavLst>
                                        <p:tav tm="0">
                                          <p:val>
                                            <p:strVal val="0-#ppt_w/2"/>
                                          </p:val>
                                        </p:tav>
                                        <p:tav tm="100000">
                                          <p:val>
                                            <p:strVal val="#ppt_x"/>
                                          </p:val>
                                        </p:tav>
                                      </p:tavLst>
                                    </p:anim>
                                    <p:anim calcmode="lin" valueType="num">
                                      <p:cBhvr additive="base">
                                        <p:cTn id="98"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nodeType="click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p:cTn id="103" dur="500" fill="hold"/>
                                        <p:tgtEl>
                                          <p:spTgt spid="42"/>
                                        </p:tgtEl>
                                        <p:attrNameLst>
                                          <p:attrName>ppt_w</p:attrName>
                                        </p:attrNameLst>
                                      </p:cBhvr>
                                      <p:tavLst>
                                        <p:tav tm="0">
                                          <p:val>
                                            <p:fltVal val="0"/>
                                          </p:val>
                                        </p:tav>
                                        <p:tav tm="100000">
                                          <p:val>
                                            <p:strVal val="#ppt_w"/>
                                          </p:val>
                                        </p:tav>
                                      </p:tavLst>
                                    </p:anim>
                                    <p:anim calcmode="lin" valueType="num">
                                      <p:cBhvr>
                                        <p:cTn id="104" dur="500" fill="hold"/>
                                        <p:tgtEl>
                                          <p:spTgt spid="42"/>
                                        </p:tgtEl>
                                        <p:attrNameLst>
                                          <p:attrName>ppt_h</p:attrName>
                                        </p:attrNameLst>
                                      </p:cBhvr>
                                      <p:tavLst>
                                        <p:tav tm="0">
                                          <p:val>
                                            <p:fltVal val="0"/>
                                          </p:val>
                                        </p:tav>
                                        <p:tav tm="100000">
                                          <p:val>
                                            <p:strVal val="#ppt_h"/>
                                          </p:val>
                                        </p:tav>
                                      </p:tavLst>
                                    </p:anim>
                                    <p:animEffect transition="in" filter="fade">
                                      <p:cBhvr>
                                        <p:cTn id="105" dur="500"/>
                                        <p:tgtEl>
                                          <p:spTgt spid="42"/>
                                        </p:tgtEl>
                                      </p:cBhvr>
                                    </p:animEffect>
                                  </p:childTnLst>
                                </p:cTn>
                              </p:par>
                              <p:par>
                                <p:cTn id="106" presetID="53" presetClass="entr" presetSubtype="16" fill="hold" nodeType="withEffect">
                                  <p:stCondLst>
                                    <p:cond delay="0"/>
                                  </p:stCondLst>
                                  <p:childTnLst>
                                    <p:set>
                                      <p:cBhvr>
                                        <p:cTn id="107" dur="1" fill="hold">
                                          <p:stCondLst>
                                            <p:cond delay="0"/>
                                          </p:stCondLst>
                                        </p:cTn>
                                        <p:tgtEl>
                                          <p:spTgt spid="112"/>
                                        </p:tgtEl>
                                        <p:attrNameLst>
                                          <p:attrName>style.visibility</p:attrName>
                                        </p:attrNameLst>
                                      </p:cBhvr>
                                      <p:to>
                                        <p:strVal val="visible"/>
                                      </p:to>
                                    </p:set>
                                    <p:anim calcmode="lin" valueType="num">
                                      <p:cBhvr>
                                        <p:cTn id="108" dur="500" fill="hold"/>
                                        <p:tgtEl>
                                          <p:spTgt spid="112"/>
                                        </p:tgtEl>
                                        <p:attrNameLst>
                                          <p:attrName>ppt_w</p:attrName>
                                        </p:attrNameLst>
                                      </p:cBhvr>
                                      <p:tavLst>
                                        <p:tav tm="0">
                                          <p:val>
                                            <p:fltVal val="0"/>
                                          </p:val>
                                        </p:tav>
                                        <p:tav tm="100000">
                                          <p:val>
                                            <p:strVal val="#ppt_w"/>
                                          </p:val>
                                        </p:tav>
                                      </p:tavLst>
                                    </p:anim>
                                    <p:anim calcmode="lin" valueType="num">
                                      <p:cBhvr>
                                        <p:cTn id="109" dur="500" fill="hold"/>
                                        <p:tgtEl>
                                          <p:spTgt spid="112"/>
                                        </p:tgtEl>
                                        <p:attrNameLst>
                                          <p:attrName>ppt_h</p:attrName>
                                        </p:attrNameLst>
                                      </p:cBhvr>
                                      <p:tavLst>
                                        <p:tav tm="0">
                                          <p:val>
                                            <p:fltVal val="0"/>
                                          </p:val>
                                        </p:tav>
                                        <p:tav tm="100000">
                                          <p:val>
                                            <p:strVal val="#ppt_h"/>
                                          </p:val>
                                        </p:tav>
                                      </p:tavLst>
                                    </p:anim>
                                    <p:animEffect transition="in" filter="fade">
                                      <p:cBhvr>
                                        <p:cTn id="110" dur="500"/>
                                        <p:tgtEl>
                                          <p:spTgt spid="112"/>
                                        </p:tgtEl>
                                      </p:cBhvr>
                                    </p:animEffect>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additive="base">
                                        <p:cTn id="115" dur="500" fill="hold"/>
                                        <p:tgtEl>
                                          <p:spTgt spid="56"/>
                                        </p:tgtEl>
                                        <p:attrNameLst>
                                          <p:attrName>ppt_x</p:attrName>
                                        </p:attrNameLst>
                                      </p:cBhvr>
                                      <p:tavLst>
                                        <p:tav tm="0">
                                          <p:val>
                                            <p:strVal val="0-#ppt_w/2"/>
                                          </p:val>
                                        </p:tav>
                                        <p:tav tm="100000">
                                          <p:val>
                                            <p:strVal val="#ppt_x"/>
                                          </p:val>
                                        </p:tav>
                                      </p:tavLst>
                                    </p:anim>
                                    <p:anim calcmode="lin" valueType="num">
                                      <p:cBhvr additive="base">
                                        <p:cTn id="116"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132" grpId="0"/>
      <p:bldP spid="133" grpId="0" animBg="1"/>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任意多边形 92"/>
          <p:cNvSpPr/>
          <p:nvPr/>
        </p:nvSpPr>
        <p:spPr>
          <a:xfrm>
            <a:off x="1430102" y="2826269"/>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4" name="TextBox 6"/>
          <p:cNvSpPr txBox="1">
            <a:spLocks noChangeArrowheads="1"/>
          </p:cNvSpPr>
          <p:nvPr/>
        </p:nvSpPr>
        <p:spPr bwMode="auto">
          <a:xfrm>
            <a:off x="386793" y="2639835"/>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年度工作概述</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95" name="TextBox 6"/>
          <p:cNvSpPr txBox="1">
            <a:spLocks noChangeArrowheads="1"/>
          </p:cNvSpPr>
          <p:nvPr/>
        </p:nvSpPr>
        <p:spPr bwMode="auto">
          <a:xfrm>
            <a:off x="1953408" y="3592434"/>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工作完成情况</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96" name="TextBox 6"/>
          <p:cNvSpPr txBox="1">
            <a:spLocks noChangeArrowheads="1"/>
          </p:cNvSpPr>
          <p:nvPr/>
        </p:nvSpPr>
        <p:spPr bwMode="auto">
          <a:xfrm>
            <a:off x="3491880" y="2636981"/>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成功项目展示</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97" name="TextBox 96"/>
          <p:cNvSpPr txBox="1">
            <a:spLocks noChangeArrowheads="1"/>
          </p:cNvSpPr>
          <p:nvPr/>
        </p:nvSpPr>
        <p:spPr bwMode="auto">
          <a:xfrm>
            <a:off x="5121760" y="3614700"/>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smtClean="0">
                <a:solidFill>
                  <a:schemeClr val="tx1">
                    <a:lumMod val="65000"/>
                    <a:lumOff val="35000"/>
                  </a:schemeClr>
                </a:solidFill>
                <a:latin typeface="微软雅黑" pitchFamily="34" charset="-122"/>
                <a:ea typeface="微软雅黑" pitchFamily="34" charset="-122"/>
              </a:rPr>
              <a:t>工作存在不足</a:t>
            </a:r>
            <a:endParaRPr lang="zh-CN" sz="2000" b="1" dirty="0">
              <a:solidFill>
                <a:schemeClr val="tx1">
                  <a:lumMod val="65000"/>
                  <a:lumOff val="35000"/>
                </a:schemeClr>
              </a:solidFill>
              <a:latin typeface="微软雅黑" pitchFamily="34" charset="-122"/>
              <a:ea typeface="微软雅黑" pitchFamily="34" charset="-122"/>
            </a:endParaRPr>
          </a:p>
        </p:txBody>
      </p:sp>
      <p:sp>
        <p:nvSpPr>
          <p:cNvPr id="98" name="TextBox 97"/>
          <p:cNvSpPr txBox="1"/>
          <p:nvPr/>
        </p:nvSpPr>
        <p:spPr>
          <a:xfrm>
            <a:off x="843056" y="2982336"/>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99" name="TextBox 98"/>
          <p:cNvSpPr txBox="1"/>
          <p:nvPr/>
        </p:nvSpPr>
        <p:spPr>
          <a:xfrm>
            <a:off x="2385781" y="3953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100" name="TextBox 99"/>
          <p:cNvSpPr txBox="1"/>
          <p:nvPr/>
        </p:nvSpPr>
        <p:spPr>
          <a:xfrm>
            <a:off x="3994072" y="2968886"/>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101" name="TextBox 100"/>
          <p:cNvSpPr txBox="1"/>
          <p:nvPr/>
        </p:nvSpPr>
        <p:spPr>
          <a:xfrm>
            <a:off x="5599965" y="399067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102" name="TextBox 101"/>
          <p:cNvSpPr txBox="1">
            <a:spLocks noChangeArrowheads="1"/>
          </p:cNvSpPr>
          <p:nvPr/>
        </p:nvSpPr>
        <p:spPr bwMode="auto">
          <a:xfrm>
            <a:off x="6660232" y="2619476"/>
            <a:ext cx="1970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solidFill>
                  <a:schemeClr val="tx1">
                    <a:lumMod val="65000"/>
                    <a:lumOff val="35000"/>
                  </a:schemeClr>
                </a:solidFill>
                <a:latin typeface="微软雅黑" pitchFamily="34" charset="-122"/>
                <a:ea typeface="微软雅黑" pitchFamily="34" charset="-122"/>
              </a:rPr>
              <a:t>明年工作计划</a:t>
            </a:r>
            <a:endParaRPr lang="zh-CN" altLang="en-US" sz="2000" b="1" dirty="0">
              <a:solidFill>
                <a:schemeClr val="tx1">
                  <a:lumMod val="65000"/>
                  <a:lumOff val="35000"/>
                </a:schemeClr>
              </a:solidFill>
              <a:latin typeface="微软雅黑" pitchFamily="34" charset="-122"/>
              <a:ea typeface="微软雅黑" pitchFamily="34" charset="-122"/>
            </a:endParaRPr>
          </a:p>
        </p:txBody>
      </p:sp>
      <p:sp>
        <p:nvSpPr>
          <p:cNvPr id="103" name="TextBox 102"/>
          <p:cNvSpPr txBox="1"/>
          <p:nvPr/>
        </p:nvSpPr>
        <p:spPr>
          <a:xfrm>
            <a:off x="7117930" y="2947578"/>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4" name="组合 3"/>
          <p:cNvGrpSpPr/>
          <p:nvPr/>
        </p:nvGrpSpPr>
        <p:grpSpPr>
          <a:xfrm>
            <a:off x="846231" y="3454603"/>
            <a:ext cx="845449" cy="845339"/>
            <a:chOff x="846231" y="3363838"/>
            <a:chExt cx="845449" cy="845339"/>
          </a:xfrm>
        </p:grpSpPr>
        <p:grpSp>
          <p:nvGrpSpPr>
            <p:cNvPr id="105" name="组合 104"/>
            <p:cNvGrpSpPr/>
            <p:nvPr/>
          </p:nvGrpSpPr>
          <p:grpSpPr>
            <a:xfrm>
              <a:off x="846231" y="3363838"/>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 name="TextBox 1"/>
            <p:cNvSpPr txBox="1"/>
            <p:nvPr/>
          </p:nvSpPr>
          <p:spPr>
            <a:xfrm>
              <a:off x="986826" y="3440409"/>
              <a:ext cx="564257" cy="677108"/>
            </a:xfrm>
            <a:prstGeom prst="rect">
              <a:avLst/>
            </a:prstGeom>
            <a:noFill/>
          </p:spPr>
          <p:txBody>
            <a:bodyPr wrap="none" lIns="0" tIns="0" rIns="0" bIns="0" rtlCol="0">
              <a:spAutoFit/>
            </a:bodyPr>
            <a:lstStyle/>
            <a:p>
              <a:r>
                <a:rPr lang="en-US" altLang="zh-CN" sz="4400" b="1" dirty="0" smtClean="0">
                  <a:solidFill>
                    <a:srgbClr val="B89259"/>
                  </a:solidFill>
                  <a:latin typeface="汉仪粗宋繁" panose="02010609000101010101" pitchFamily="49" charset="-122"/>
                  <a:ea typeface="汉仪粗宋繁" panose="02010609000101010101" pitchFamily="49" charset="-122"/>
                </a:rPr>
                <a:t>01</a:t>
              </a:r>
              <a:endParaRPr lang="zh-CN" altLang="en-US" sz="4400" b="1" dirty="0" smtClean="0">
                <a:solidFill>
                  <a:srgbClr val="B89259"/>
                </a:solidFill>
                <a:latin typeface="汉仪粗宋繁" panose="02010609000101010101" pitchFamily="49" charset="-122"/>
                <a:ea typeface="汉仪粗宋繁" panose="02010609000101010101" pitchFamily="49" charset="-122"/>
              </a:endParaRPr>
            </a:p>
          </p:txBody>
        </p:sp>
      </p:grpSp>
      <p:grpSp>
        <p:nvGrpSpPr>
          <p:cNvPr id="5" name="组合 4"/>
          <p:cNvGrpSpPr/>
          <p:nvPr/>
        </p:nvGrpSpPr>
        <p:grpSpPr>
          <a:xfrm>
            <a:off x="2483768" y="2374483"/>
            <a:ext cx="845449" cy="845339"/>
            <a:chOff x="2483768" y="2283718"/>
            <a:chExt cx="845449" cy="845339"/>
          </a:xfrm>
        </p:grpSpPr>
        <p:grpSp>
          <p:nvGrpSpPr>
            <p:cNvPr id="112" name="组合 111"/>
            <p:cNvGrpSpPr/>
            <p:nvPr/>
          </p:nvGrpSpPr>
          <p:grpSpPr>
            <a:xfrm>
              <a:off x="2483768" y="2283718"/>
              <a:ext cx="845449" cy="845339"/>
              <a:chOff x="304800" y="673100"/>
              <a:chExt cx="4000500" cy="4000500"/>
            </a:xfrm>
            <a:effectLst>
              <a:outerShdw blurRad="444500" dist="254000" dir="8100000" algn="tr" rotWithShape="0">
                <a:prstClr val="black">
                  <a:alpha val="50000"/>
                </a:prstClr>
              </a:outerShdw>
            </a:effectLst>
          </p:grpSpPr>
          <p:sp>
            <p:nvSpPr>
              <p:cNvPr id="117" name="同心圆 1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8" name="椭圆 1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1" name="TextBox 50"/>
            <p:cNvSpPr txBox="1"/>
            <p:nvPr/>
          </p:nvSpPr>
          <p:spPr>
            <a:xfrm>
              <a:off x="2619177" y="2367833"/>
              <a:ext cx="564257" cy="677108"/>
            </a:xfrm>
            <a:prstGeom prst="rect">
              <a:avLst/>
            </a:prstGeom>
            <a:noFill/>
          </p:spPr>
          <p:txBody>
            <a:bodyPr wrap="none" lIns="0" tIns="0" rIns="0" bIns="0" rtlCol="0">
              <a:spAutoFit/>
            </a:bodyPr>
            <a:lstStyle/>
            <a:p>
              <a:r>
                <a:rPr lang="en-US" altLang="zh-CN" sz="4400" b="1" dirty="0" smtClean="0">
                  <a:solidFill>
                    <a:srgbClr val="B89259"/>
                  </a:solidFill>
                  <a:latin typeface="汉仪粗宋繁" panose="02010609000101010101" pitchFamily="49" charset="-122"/>
                  <a:ea typeface="汉仪粗宋繁" panose="02010609000101010101" pitchFamily="49" charset="-122"/>
                </a:rPr>
                <a:t>02</a:t>
              </a:r>
              <a:endParaRPr lang="zh-CN" altLang="en-US" sz="4400" b="1" dirty="0" smtClean="0">
                <a:solidFill>
                  <a:srgbClr val="B89259"/>
                </a:solidFill>
                <a:latin typeface="汉仪粗宋繁" panose="02010609000101010101" pitchFamily="49" charset="-122"/>
                <a:ea typeface="汉仪粗宋繁" panose="02010609000101010101" pitchFamily="49" charset="-122"/>
              </a:endParaRPr>
            </a:p>
          </p:txBody>
        </p:sp>
      </p:grpSp>
      <p:grpSp>
        <p:nvGrpSpPr>
          <p:cNvPr id="6" name="组合 5"/>
          <p:cNvGrpSpPr/>
          <p:nvPr/>
        </p:nvGrpSpPr>
        <p:grpSpPr>
          <a:xfrm>
            <a:off x="4086591" y="3598619"/>
            <a:ext cx="845449" cy="845339"/>
            <a:chOff x="4086591" y="3507854"/>
            <a:chExt cx="845449" cy="845339"/>
          </a:xfrm>
        </p:grpSpPr>
        <p:grpSp>
          <p:nvGrpSpPr>
            <p:cNvPr id="120" name="组合 119"/>
            <p:cNvGrpSpPr/>
            <p:nvPr/>
          </p:nvGrpSpPr>
          <p:grpSpPr>
            <a:xfrm>
              <a:off x="4086591" y="3507854"/>
              <a:ext cx="845449" cy="845339"/>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2" name="TextBox 51"/>
            <p:cNvSpPr txBox="1"/>
            <p:nvPr/>
          </p:nvSpPr>
          <p:spPr>
            <a:xfrm>
              <a:off x="4227469" y="3591969"/>
              <a:ext cx="564257" cy="677108"/>
            </a:xfrm>
            <a:prstGeom prst="rect">
              <a:avLst/>
            </a:prstGeom>
            <a:noFill/>
          </p:spPr>
          <p:txBody>
            <a:bodyPr wrap="none" lIns="0" tIns="0" rIns="0" bIns="0" rtlCol="0">
              <a:spAutoFit/>
            </a:bodyPr>
            <a:lstStyle/>
            <a:p>
              <a:r>
                <a:rPr lang="en-US" altLang="zh-CN" sz="4400" b="1" dirty="0" smtClean="0">
                  <a:solidFill>
                    <a:srgbClr val="B89259"/>
                  </a:solidFill>
                  <a:latin typeface="汉仪粗宋繁" panose="02010609000101010101" pitchFamily="49" charset="-122"/>
                  <a:ea typeface="汉仪粗宋繁" panose="02010609000101010101" pitchFamily="49" charset="-122"/>
                </a:rPr>
                <a:t>03</a:t>
              </a:r>
              <a:endParaRPr lang="zh-CN" altLang="en-US" sz="4400" b="1" dirty="0" smtClean="0">
                <a:solidFill>
                  <a:srgbClr val="B89259"/>
                </a:solidFill>
                <a:latin typeface="汉仪粗宋繁" panose="02010609000101010101" pitchFamily="49" charset="-122"/>
                <a:ea typeface="汉仪粗宋繁" panose="02010609000101010101" pitchFamily="49" charset="-122"/>
              </a:endParaRPr>
            </a:p>
          </p:txBody>
        </p:sp>
      </p:grpSp>
      <p:grpSp>
        <p:nvGrpSpPr>
          <p:cNvPr id="8" name="组合 7"/>
          <p:cNvGrpSpPr/>
          <p:nvPr/>
        </p:nvGrpSpPr>
        <p:grpSpPr>
          <a:xfrm>
            <a:off x="5724128" y="2249224"/>
            <a:ext cx="845449" cy="845339"/>
            <a:chOff x="5724128" y="2158459"/>
            <a:chExt cx="845449" cy="845339"/>
          </a:xfrm>
        </p:grpSpPr>
        <p:grpSp>
          <p:nvGrpSpPr>
            <p:cNvPr id="132" name="组合 131"/>
            <p:cNvGrpSpPr/>
            <p:nvPr/>
          </p:nvGrpSpPr>
          <p:grpSpPr>
            <a:xfrm>
              <a:off x="5724128" y="2158459"/>
              <a:ext cx="845449" cy="845339"/>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5" name="椭圆 1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3" name="TextBox 52"/>
            <p:cNvSpPr txBox="1"/>
            <p:nvPr/>
          </p:nvSpPr>
          <p:spPr>
            <a:xfrm>
              <a:off x="5864723" y="2242574"/>
              <a:ext cx="564257" cy="677108"/>
            </a:xfrm>
            <a:prstGeom prst="rect">
              <a:avLst/>
            </a:prstGeom>
            <a:noFill/>
          </p:spPr>
          <p:txBody>
            <a:bodyPr wrap="none" lIns="0" tIns="0" rIns="0" bIns="0" rtlCol="0">
              <a:spAutoFit/>
            </a:bodyPr>
            <a:lstStyle/>
            <a:p>
              <a:r>
                <a:rPr lang="en-US" altLang="zh-CN" sz="4400" b="1" dirty="0" smtClean="0">
                  <a:solidFill>
                    <a:srgbClr val="B89259"/>
                  </a:solidFill>
                  <a:latin typeface="汉仪粗宋繁" panose="02010609000101010101" pitchFamily="49" charset="-122"/>
                  <a:ea typeface="汉仪粗宋繁" panose="02010609000101010101" pitchFamily="49" charset="-122"/>
                </a:rPr>
                <a:t>04</a:t>
              </a:r>
              <a:endParaRPr lang="zh-CN" altLang="en-US" sz="4400" b="1" dirty="0" smtClean="0">
                <a:solidFill>
                  <a:srgbClr val="B89259"/>
                </a:solidFill>
                <a:latin typeface="汉仪粗宋繁" panose="02010609000101010101" pitchFamily="49" charset="-122"/>
                <a:ea typeface="汉仪粗宋繁" panose="02010609000101010101" pitchFamily="49" charset="-122"/>
              </a:endParaRPr>
            </a:p>
          </p:txBody>
        </p:sp>
      </p:grpSp>
      <p:grpSp>
        <p:nvGrpSpPr>
          <p:cNvPr id="7" name="组合 6"/>
          <p:cNvGrpSpPr/>
          <p:nvPr/>
        </p:nvGrpSpPr>
        <p:grpSpPr>
          <a:xfrm>
            <a:off x="7303533" y="3495433"/>
            <a:ext cx="845449" cy="845339"/>
            <a:chOff x="7303533" y="3404668"/>
            <a:chExt cx="845449" cy="845339"/>
          </a:xfrm>
        </p:grpSpPr>
        <p:grpSp>
          <p:nvGrpSpPr>
            <p:cNvPr id="125" name="组合 124"/>
            <p:cNvGrpSpPr/>
            <p:nvPr/>
          </p:nvGrpSpPr>
          <p:grpSpPr>
            <a:xfrm>
              <a:off x="7303533" y="3404668"/>
              <a:ext cx="845449" cy="845339"/>
              <a:chOff x="304800" y="673100"/>
              <a:chExt cx="4000500" cy="4000500"/>
            </a:xfrm>
            <a:effectLst>
              <a:outerShdw blurRad="444500" dist="254000" dir="810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30" name="椭圆 1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4" name="TextBox 53"/>
            <p:cNvSpPr txBox="1"/>
            <p:nvPr/>
          </p:nvSpPr>
          <p:spPr>
            <a:xfrm>
              <a:off x="7444128" y="3488783"/>
              <a:ext cx="564257" cy="677108"/>
            </a:xfrm>
            <a:prstGeom prst="rect">
              <a:avLst/>
            </a:prstGeom>
            <a:noFill/>
          </p:spPr>
          <p:txBody>
            <a:bodyPr wrap="none" lIns="0" tIns="0" rIns="0" bIns="0" rtlCol="0">
              <a:spAutoFit/>
            </a:bodyPr>
            <a:lstStyle/>
            <a:p>
              <a:r>
                <a:rPr lang="en-US" altLang="zh-CN" sz="4400" b="1" dirty="0" smtClean="0">
                  <a:solidFill>
                    <a:srgbClr val="B89259"/>
                  </a:solidFill>
                  <a:latin typeface="汉仪粗宋繁" panose="02010609000101010101" pitchFamily="49" charset="-122"/>
                  <a:ea typeface="汉仪粗宋繁" panose="02010609000101010101" pitchFamily="49" charset="-122"/>
                </a:rPr>
                <a:t>05</a:t>
              </a:r>
              <a:endParaRPr lang="zh-CN" altLang="en-US" sz="4400" b="1" dirty="0" smtClean="0">
                <a:solidFill>
                  <a:srgbClr val="B89259"/>
                </a:solidFill>
                <a:latin typeface="汉仪粗宋繁" panose="02010609000101010101" pitchFamily="49" charset="-122"/>
                <a:ea typeface="汉仪粗宋繁" panose="02010609000101010101" pitchFamily="49" charset="-122"/>
              </a:endParaRPr>
            </a:p>
          </p:txBody>
        </p:sp>
      </p:grpSp>
      <p:sp>
        <p:nvSpPr>
          <p:cNvPr id="44" name="椭圆 43"/>
          <p:cNvSpPr/>
          <p:nvPr/>
        </p:nvSpPr>
        <p:spPr>
          <a:xfrm>
            <a:off x="3588875" y="415563"/>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45" name="组合 44"/>
          <p:cNvGrpSpPr/>
          <p:nvPr/>
        </p:nvGrpSpPr>
        <p:grpSpPr>
          <a:xfrm rot="1738458">
            <a:off x="3338601" y="559596"/>
            <a:ext cx="519584" cy="519584"/>
            <a:chOff x="4482708" y="3301238"/>
            <a:chExt cx="661162" cy="661162"/>
          </a:xfrm>
        </p:grpSpPr>
        <p:grpSp>
          <p:nvGrpSpPr>
            <p:cNvPr id="46" name="组合 45"/>
            <p:cNvGrpSpPr/>
            <p:nvPr/>
          </p:nvGrpSpPr>
          <p:grpSpPr>
            <a:xfrm>
              <a:off x="4482708" y="3301238"/>
              <a:ext cx="661162" cy="661162"/>
              <a:chOff x="775780" y="771550"/>
              <a:chExt cx="1852004" cy="1852004"/>
            </a:xfrm>
          </p:grpSpPr>
          <p:sp>
            <p:nvSpPr>
              <p:cNvPr id="50" name="椭圆 49"/>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5" name="椭圆 54"/>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47" name="组合 46"/>
            <p:cNvGrpSpPr/>
            <p:nvPr/>
          </p:nvGrpSpPr>
          <p:grpSpPr>
            <a:xfrm>
              <a:off x="4679943" y="3516067"/>
              <a:ext cx="266691" cy="231503"/>
              <a:chOff x="6434683" y="510993"/>
              <a:chExt cx="987549" cy="857250"/>
            </a:xfrm>
          </p:grpSpPr>
          <p:sp>
            <p:nvSpPr>
              <p:cNvPr id="48" name="任意多边形 4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B8925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49" name="直接连接符 48"/>
              <p:cNvCxnSpPr/>
              <p:nvPr/>
            </p:nvCxnSpPr>
            <p:spPr>
              <a:xfrm>
                <a:off x="6434683" y="954806"/>
                <a:ext cx="987549" cy="0"/>
              </a:xfrm>
              <a:prstGeom prst="line">
                <a:avLst/>
              </a:prstGeom>
              <a:noFill/>
              <a:ln w="28575" cap="flat" cmpd="sng" algn="ctr">
                <a:solidFill>
                  <a:srgbClr val="B89259"/>
                </a:solidFill>
                <a:prstDash val="solid"/>
              </a:ln>
              <a:effectLst/>
            </p:spPr>
          </p:cxnSp>
        </p:grpSp>
      </p:grpSp>
      <p:grpSp>
        <p:nvGrpSpPr>
          <p:cNvPr id="56" name="组合 55"/>
          <p:cNvGrpSpPr/>
          <p:nvPr/>
        </p:nvGrpSpPr>
        <p:grpSpPr>
          <a:xfrm>
            <a:off x="3778622" y="574481"/>
            <a:ext cx="1397036" cy="1397036"/>
            <a:chOff x="775780" y="771550"/>
            <a:chExt cx="1852004" cy="1852004"/>
          </a:xfrm>
        </p:grpSpPr>
        <p:sp>
          <p:nvSpPr>
            <p:cNvPr id="57" name="椭圆 56"/>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8" name="椭圆 5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9" name="TextBox 19"/>
          <p:cNvSpPr txBox="1"/>
          <p:nvPr/>
        </p:nvSpPr>
        <p:spPr>
          <a:xfrm>
            <a:off x="4109063" y="1057554"/>
            <a:ext cx="938012" cy="430887"/>
          </a:xfrm>
          <a:prstGeom prst="rect">
            <a:avLst/>
          </a:prstGeom>
          <a:noFill/>
        </p:spPr>
        <p:txBody>
          <a:bodyPr wrap="square" lIns="0" tIns="0" rIns="0" bIns="0" rtlCol="0">
            <a:spAutoFit/>
          </a:bodyPr>
          <a:lstStyle/>
          <a:p>
            <a:r>
              <a:rPr lang="zh-CN" altLang="en-US" sz="2800" b="1" dirty="0">
                <a:solidFill>
                  <a:srgbClr val="200200"/>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07214822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heel(1)">
                                      <p:cBhvr>
                                        <p:cTn id="15" dur="500"/>
                                        <p:tgtEl>
                                          <p:spTgt spid="44"/>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left)">
                                      <p:cBhvr>
                                        <p:cTn id="19" dur="500"/>
                                        <p:tgtEl>
                                          <p:spTgt spid="59"/>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wipe(left)">
                                      <p:cBhvr>
                                        <p:cTn id="29" dur="2000"/>
                                        <p:tgtEl>
                                          <p:spTgt spid="93"/>
                                        </p:tgtEl>
                                      </p:cBhvr>
                                    </p:animEffect>
                                  </p:childTnLst>
                                </p:cTn>
                              </p:par>
                              <p:par>
                                <p:cTn id="30" presetID="53" presetClass="entr" presetSubtype="16" fill="hold" nodeType="withEffect">
                                  <p:stCondLst>
                                    <p:cond delay="30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nodeType="withEffect">
                                  <p:stCondLst>
                                    <p:cond delay="90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nodeType="withEffect">
                                  <p:stCondLst>
                                    <p:cond delay="14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fade">
                                      <p:cBhvr>
                                        <p:cTn id="47" dur="1000"/>
                                        <p:tgtEl>
                                          <p:spTgt spid="94"/>
                                        </p:tgtEl>
                                      </p:cBhvr>
                                    </p:animEffect>
                                    <p:anim calcmode="lin" valueType="num">
                                      <p:cBhvr>
                                        <p:cTn id="48" dur="1000" fill="hold"/>
                                        <p:tgtEl>
                                          <p:spTgt spid="94"/>
                                        </p:tgtEl>
                                        <p:attrNameLst>
                                          <p:attrName>ppt_x</p:attrName>
                                        </p:attrNameLst>
                                      </p:cBhvr>
                                      <p:tavLst>
                                        <p:tav tm="0">
                                          <p:val>
                                            <p:strVal val="#ppt_x"/>
                                          </p:val>
                                        </p:tav>
                                        <p:tav tm="100000">
                                          <p:val>
                                            <p:strVal val="#ppt_x"/>
                                          </p:val>
                                        </p:tav>
                                      </p:tavLst>
                                    </p:anim>
                                    <p:anim calcmode="lin" valueType="num">
                                      <p:cBhvr>
                                        <p:cTn id="49" dur="1000" fill="hold"/>
                                        <p:tgtEl>
                                          <p:spTgt spid="9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1000"/>
                                        <p:tgtEl>
                                          <p:spTgt spid="98"/>
                                        </p:tgtEl>
                                      </p:cBhvr>
                                    </p:animEffect>
                                    <p:anim calcmode="lin" valueType="num">
                                      <p:cBhvr>
                                        <p:cTn id="53" dur="1000" fill="hold"/>
                                        <p:tgtEl>
                                          <p:spTgt spid="98"/>
                                        </p:tgtEl>
                                        <p:attrNameLst>
                                          <p:attrName>ppt_x</p:attrName>
                                        </p:attrNameLst>
                                      </p:cBhvr>
                                      <p:tavLst>
                                        <p:tav tm="0">
                                          <p:val>
                                            <p:strVal val="#ppt_x"/>
                                          </p:val>
                                        </p:tav>
                                        <p:tav tm="100000">
                                          <p:val>
                                            <p:strVal val="#ppt_x"/>
                                          </p:val>
                                        </p:tav>
                                      </p:tavLst>
                                    </p:anim>
                                    <p:anim calcmode="lin" valueType="num">
                                      <p:cBhvr>
                                        <p:cTn id="54" dur="1000" fill="hold"/>
                                        <p:tgtEl>
                                          <p:spTgt spid="9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800"/>
                                  </p:stCondLst>
                                  <p:childTnLst>
                                    <p:set>
                                      <p:cBhvr>
                                        <p:cTn id="56" dur="1" fill="hold">
                                          <p:stCondLst>
                                            <p:cond delay="0"/>
                                          </p:stCondLst>
                                        </p:cTn>
                                        <p:tgtEl>
                                          <p:spTgt spid="95"/>
                                        </p:tgtEl>
                                        <p:attrNameLst>
                                          <p:attrName>style.visibility</p:attrName>
                                        </p:attrNameLst>
                                      </p:cBhvr>
                                      <p:to>
                                        <p:strVal val="visible"/>
                                      </p:to>
                                    </p:set>
                                    <p:animEffect transition="in" filter="fade">
                                      <p:cBhvr>
                                        <p:cTn id="57" dur="1000"/>
                                        <p:tgtEl>
                                          <p:spTgt spid="95"/>
                                        </p:tgtEl>
                                      </p:cBhvr>
                                    </p:animEffect>
                                    <p:anim calcmode="lin" valueType="num">
                                      <p:cBhvr>
                                        <p:cTn id="58" dur="1000" fill="hold"/>
                                        <p:tgtEl>
                                          <p:spTgt spid="95"/>
                                        </p:tgtEl>
                                        <p:attrNameLst>
                                          <p:attrName>ppt_x</p:attrName>
                                        </p:attrNameLst>
                                      </p:cBhvr>
                                      <p:tavLst>
                                        <p:tav tm="0">
                                          <p:val>
                                            <p:strVal val="#ppt_x"/>
                                          </p:val>
                                        </p:tav>
                                        <p:tav tm="100000">
                                          <p:val>
                                            <p:strVal val="#ppt_x"/>
                                          </p:val>
                                        </p:tav>
                                      </p:tavLst>
                                    </p:anim>
                                    <p:anim calcmode="lin" valueType="num">
                                      <p:cBhvr>
                                        <p:cTn id="59" dur="1000" fill="hold"/>
                                        <p:tgtEl>
                                          <p:spTgt spid="9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1000"/>
                                        <p:tgtEl>
                                          <p:spTgt spid="99"/>
                                        </p:tgtEl>
                                      </p:cBhvr>
                                    </p:animEffect>
                                    <p:anim calcmode="lin" valueType="num">
                                      <p:cBhvr>
                                        <p:cTn id="63" dur="1000" fill="hold"/>
                                        <p:tgtEl>
                                          <p:spTgt spid="99"/>
                                        </p:tgtEl>
                                        <p:attrNameLst>
                                          <p:attrName>ppt_x</p:attrName>
                                        </p:attrNameLst>
                                      </p:cBhvr>
                                      <p:tavLst>
                                        <p:tav tm="0">
                                          <p:val>
                                            <p:strVal val="#ppt_x"/>
                                          </p:val>
                                        </p:tav>
                                        <p:tav tm="100000">
                                          <p:val>
                                            <p:strVal val="#ppt_x"/>
                                          </p:val>
                                        </p:tav>
                                      </p:tavLst>
                                    </p:anim>
                                    <p:anim calcmode="lin" valueType="num">
                                      <p:cBhvr>
                                        <p:cTn id="64" dur="10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40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1000"/>
                                        <p:tgtEl>
                                          <p:spTgt spid="96"/>
                                        </p:tgtEl>
                                      </p:cBhvr>
                                    </p:animEffect>
                                    <p:anim calcmode="lin" valueType="num">
                                      <p:cBhvr>
                                        <p:cTn id="68" dur="1000" fill="hold"/>
                                        <p:tgtEl>
                                          <p:spTgt spid="96"/>
                                        </p:tgtEl>
                                        <p:attrNameLst>
                                          <p:attrName>ppt_x</p:attrName>
                                        </p:attrNameLst>
                                      </p:cBhvr>
                                      <p:tavLst>
                                        <p:tav tm="0">
                                          <p:val>
                                            <p:strVal val="#ppt_x"/>
                                          </p:val>
                                        </p:tav>
                                        <p:tav tm="100000">
                                          <p:val>
                                            <p:strVal val="#ppt_x"/>
                                          </p:val>
                                        </p:tav>
                                      </p:tavLst>
                                    </p:anim>
                                    <p:anim calcmode="lin" valueType="num">
                                      <p:cBhvr>
                                        <p:cTn id="69" dur="1000" fill="hold"/>
                                        <p:tgtEl>
                                          <p:spTgt spid="9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40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1000"/>
                                        <p:tgtEl>
                                          <p:spTgt spid="100"/>
                                        </p:tgtEl>
                                      </p:cBhvr>
                                    </p:animEffect>
                                    <p:anim calcmode="lin" valueType="num">
                                      <p:cBhvr>
                                        <p:cTn id="73" dur="1000" fill="hold"/>
                                        <p:tgtEl>
                                          <p:spTgt spid="100"/>
                                        </p:tgtEl>
                                        <p:attrNameLst>
                                          <p:attrName>ppt_x</p:attrName>
                                        </p:attrNameLst>
                                      </p:cBhvr>
                                      <p:tavLst>
                                        <p:tav tm="0">
                                          <p:val>
                                            <p:strVal val="#ppt_x"/>
                                          </p:val>
                                        </p:tav>
                                        <p:tav tm="100000">
                                          <p:val>
                                            <p:strVal val="#ppt_x"/>
                                          </p:val>
                                        </p:tav>
                                      </p:tavLst>
                                    </p:anim>
                                    <p:anim calcmode="lin" valueType="num">
                                      <p:cBhvr>
                                        <p:cTn id="74" dur="1000" fill="hold"/>
                                        <p:tgtEl>
                                          <p:spTgt spid="100"/>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900"/>
                                  </p:stCondLst>
                                  <p:childTnLst>
                                    <p:set>
                                      <p:cBhvr>
                                        <p:cTn id="76" dur="1" fill="hold">
                                          <p:stCondLst>
                                            <p:cond delay="0"/>
                                          </p:stCondLst>
                                        </p:cTn>
                                        <p:tgtEl>
                                          <p:spTgt spid="97"/>
                                        </p:tgtEl>
                                        <p:attrNameLst>
                                          <p:attrName>style.visibility</p:attrName>
                                        </p:attrNameLst>
                                      </p:cBhvr>
                                      <p:to>
                                        <p:strVal val="visible"/>
                                      </p:to>
                                    </p:set>
                                    <p:animEffect transition="in" filter="fade">
                                      <p:cBhvr>
                                        <p:cTn id="77" dur="1000"/>
                                        <p:tgtEl>
                                          <p:spTgt spid="97"/>
                                        </p:tgtEl>
                                      </p:cBhvr>
                                    </p:animEffect>
                                    <p:anim calcmode="lin" valueType="num">
                                      <p:cBhvr>
                                        <p:cTn id="78" dur="1000" fill="hold"/>
                                        <p:tgtEl>
                                          <p:spTgt spid="97"/>
                                        </p:tgtEl>
                                        <p:attrNameLst>
                                          <p:attrName>ppt_x</p:attrName>
                                        </p:attrNameLst>
                                      </p:cBhvr>
                                      <p:tavLst>
                                        <p:tav tm="0">
                                          <p:val>
                                            <p:strVal val="#ppt_x"/>
                                          </p:val>
                                        </p:tav>
                                        <p:tav tm="100000">
                                          <p:val>
                                            <p:strVal val="#ppt_x"/>
                                          </p:val>
                                        </p:tav>
                                      </p:tavLst>
                                    </p:anim>
                                    <p:anim calcmode="lin" valueType="num">
                                      <p:cBhvr>
                                        <p:cTn id="79" dur="1000" fill="hold"/>
                                        <p:tgtEl>
                                          <p:spTgt spid="9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900"/>
                                  </p:stCondLst>
                                  <p:childTnLst>
                                    <p:set>
                                      <p:cBhvr>
                                        <p:cTn id="81" dur="1" fill="hold">
                                          <p:stCondLst>
                                            <p:cond delay="0"/>
                                          </p:stCondLst>
                                        </p:cTn>
                                        <p:tgtEl>
                                          <p:spTgt spid="101"/>
                                        </p:tgtEl>
                                        <p:attrNameLst>
                                          <p:attrName>style.visibility</p:attrName>
                                        </p:attrNameLst>
                                      </p:cBhvr>
                                      <p:to>
                                        <p:strVal val="visible"/>
                                      </p:to>
                                    </p:set>
                                    <p:animEffect transition="in" filter="fade">
                                      <p:cBhvr>
                                        <p:cTn id="82" dur="1000"/>
                                        <p:tgtEl>
                                          <p:spTgt spid="101"/>
                                        </p:tgtEl>
                                      </p:cBhvr>
                                    </p:animEffect>
                                    <p:anim calcmode="lin" valueType="num">
                                      <p:cBhvr>
                                        <p:cTn id="83" dur="1000" fill="hold"/>
                                        <p:tgtEl>
                                          <p:spTgt spid="101"/>
                                        </p:tgtEl>
                                        <p:attrNameLst>
                                          <p:attrName>ppt_x</p:attrName>
                                        </p:attrNameLst>
                                      </p:cBhvr>
                                      <p:tavLst>
                                        <p:tav tm="0">
                                          <p:val>
                                            <p:strVal val="#ppt_x"/>
                                          </p:val>
                                        </p:tav>
                                        <p:tav tm="100000">
                                          <p:val>
                                            <p:strVal val="#ppt_x"/>
                                          </p:val>
                                        </p:tav>
                                      </p:tavLst>
                                    </p:anim>
                                    <p:anim calcmode="lin" valueType="num">
                                      <p:cBhvr>
                                        <p:cTn id="84" dur="1000" fill="hold"/>
                                        <p:tgtEl>
                                          <p:spTgt spid="101"/>
                                        </p:tgtEl>
                                        <p:attrNameLst>
                                          <p:attrName>ppt_y</p:attrName>
                                        </p:attrNameLst>
                                      </p:cBhvr>
                                      <p:tavLst>
                                        <p:tav tm="0">
                                          <p:val>
                                            <p:strVal val="#ppt_y-.1"/>
                                          </p:val>
                                        </p:tav>
                                        <p:tav tm="100000">
                                          <p:val>
                                            <p:strVal val="#ppt_y"/>
                                          </p:val>
                                        </p:tav>
                                      </p:tavLst>
                                    </p:anim>
                                  </p:childTnLst>
                                </p:cTn>
                              </p:par>
                              <p:par>
                                <p:cTn id="85" presetID="53" presetClass="entr" presetSubtype="16" fill="hold" nodeType="withEffect">
                                  <p:stCondLst>
                                    <p:cond delay="1900"/>
                                  </p:stCondLst>
                                  <p:childTnLst>
                                    <p:set>
                                      <p:cBhvr>
                                        <p:cTn id="86" dur="1" fill="hold">
                                          <p:stCondLst>
                                            <p:cond delay="0"/>
                                          </p:stCondLst>
                                        </p:cTn>
                                        <p:tgtEl>
                                          <p:spTgt spid="7"/>
                                        </p:tgtEl>
                                        <p:attrNameLst>
                                          <p:attrName>style.visibility</p:attrName>
                                        </p:attrNameLst>
                                      </p:cBhvr>
                                      <p:to>
                                        <p:strVal val="visible"/>
                                      </p:to>
                                    </p:set>
                                    <p:anim calcmode="lin" valueType="num">
                                      <p:cBhvr>
                                        <p:cTn id="87" dur="500" fill="hold"/>
                                        <p:tgtEl>
                                          <p:spTgt spid="7"/>
                                        </p:tgtEl>
                                        <p:attrNameLst>
                                          <p:attrName>ppt_w</p:attrName>
                                        </p:attrNameLst>
                                      </p:cBhvr>
                                      <p:tavLst>
                                        <p:tav tm="0">
                                          <p:val>
                                            <p:fltVal val="0"/>
                                          </p:val>
                                        </p:tav>
                                        <p:tav tm="100000">
                                          <p:val>
                                            <p:strVal val="#ppt_w"/>
                                          </p:val>
                                        </p:tav>
                                      </p:tavLst>
                                    </p:anim>
                                    <p:anim calcmode="lin" valueType="num">
                                      <p:cBhvr>
                                        <p:cTn id="88" dur="500" fill="hold"/>
                                        <p:tgtEl>
                                          <p:spTgt spid="7"/>
                                        </p:tgtEl>
                                        <p:attrNameLst>
                                          <p:attrName>ppt_h</p:attrName>
                                        </p:attrNameLst>
                                      </p:cBhvr>
                                      <p:tavLst>
                                        <p:tav tm="0">
                                          <p:val>
                                            <p:fltVal val="0"/>
                                          </p:val>
                                        </p:tav>
                                        <p:tav tm="100000">
                                          <p:val>
                                            <p:strVal val="#ppt_h"/>
                                          </p:val>
                                        </p:tav>
                                      </p:tavLst>
                                    </p:anim>
                                    <p:animEffect transition="in" filter="fade">
                                      <p:cBhvr>
                                        <p:cTn id="89" dur="500"/>
                                        <p:tgtEl>
                                          <p:spTgt spid="7"/>
                                        </p:tgtEl>
                                      </p:cBhvr>
                                    </p:animEffect>
                                  </p:childTnLst>
                                </p:cTn>
                              </p:par>
                            </p:childTnLst>
                          </p:cTn>
                        </p:par>
                        <p:par>
                          <p:cTn id="90" fill="hold">
                            <p:stCondLst>
                              <p:cond delay="4400"/>
                            </p:stCondLst>
                            <p:childTnLst>
                              <p:par>
                                <p:cTn id="91" presetID="47" presetClass="entr" presetSubtype="0" fill="hold" grpId="0" nodeType="afterEffect">
                                  <p:stCondLst>
                                    <p:cond delay="0"/>
                                  </p:stCondLst>
                                  <p:childTnLst>
                                    <p:set>
                                      <p:cBhvr>
                                        <p:cTn id="92" dur="1" fill="hold">
                                          <p:stCondLst>
                                            <p:cond delay="0"/>
                                          </p:stCondLst>
                                        </p:cTn>
                                        <p:tgtEl>
                                          <p:spTgt spid="102"/>
                                        </p:tgtEl>
                                        <p:attrNameLst>
                                          <p:attrName>style.visibility</p:attrName>
                                        </p:attrNameLst>
                                      </p:cBhvr>
                                      <p:to>
                                        <p:strVal val="visible"/>
                                      </p:to>
                                    </p:set>
                                    <p:animEffect transition="in" filter="fade">
                                      <p:cBhvr>
                                        <p:cTn id="93" dur="1000"/>
                                        <p:tgtEl>
                                          <p:spTgt spid="102"/>
                                        </p:tgtEl>
                                      </p:cBhvr>
                                    </p:animEffect>
                                    <p:anim calcmode="lin" valueType="num">
                                      <p:cBhvr>
                                        <p:cTn id="94" dur="1000" fill="hold"/>
                                        <p:tgtEl>
                                          <p:spTgt spid="102"/>
                                        </p:tgtEl>
                                        <p:attrNameLst>
                                          <p:attrName>ppt_x</p:attrName>
                                        </p:attrNameLst>
                                      </p:cBhvr>
                                      <p:tavLst>
                                        <p:tav tm="0">
                                          <p:val>
                                            <p:strVal val="#ppt_x"/>
                                          </p:val>
                                        </p:tav>
                                        <p:tav tm="100000">
                                          <p:val>
                                            <p:strVal val="#ppt_x"/>
                                          </p:val>
                                        </p:tav>
                                      </p:tavLst>
                                    </p:anim>
                                    <p:anim calcmode="lin" valueType="num">
                                      <p:cBhvr>
                                        <p:cTn id="95" dur="1000" fill="hold"/>
                                        <p:tgtEl>
                                          <p:spTgt spid="10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103"/>
                                        </p:tgtEl>
                                        <p:attrNameLst>
                                          <p:attrName>style.visibility</p:attrName>
                                        </p:attrNameLst>
                                      </p:cBhvr>
                                      <p:to>
                                        <p:strVal val="visible"/>
                                      </p:to>
                                    </p:set>
                                    <p:animEffect transition="in" filter="fade">
                                      <p:cBhvr>
                                        <p:cTn id="98" dur="1000"/>
                                        <p:tgtEl>
                                          <p:spTgt spid="103"/>
                                        </p:tgtEl>
                                      </p:cBhvr>
                                    </p:animEffect>
                                    <p:anim calcmode="lin" valueType="num">
                                      <p:cBhvr>
                                        <p:cTn id="99" dur="1000" fill="hold"/>
                                        <p:tgtEl>
                                          <p:spTgt spid="103"/>
                                        </p:tgtEl>
                                        <p:attrNameLst>
                                          <p:attrName>ppt_x</p:attrName>
                                        </p:attrNameLst>
                                      </p:cBhvr>
                                      <p:tavLst>
                                        <p:tav tm="0">
                                          <p:val>
                                            <p:strVal val="#ppt_x"/>
                                          </p:val>
                                        </p:tav>
                                        <p:tav tm="100000">
                                          <p:val>
                                            <p:strVal val="#ppt_x"/>
                                          </p:val>
                                        </p:tav>
                                      </p:tavLst>
                                    </p:anim>
                                    <p:anim calcmode="lin" valueType="num">
                                      <p:cBhvr>
                                        <p:cTn id="100"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p:bldP spid="95" grpId="0"/>
      <p:bldP spid="96" grpId="0"/>
      <p:bldP spid="97" grpId="0"/>
      <p:bldP spid="98" grpId="0"/>
      <p:bldP spid="99" grpId="0"/>
      <p:bldP spid="100" grpId="0"/>
      <p:bldP spid="101" grpId="0"/>
      <p:bldP spid="102" grpId="0"/>
      <p:bldP spid="103" grpId="0"/>
      <p:bldP spid="44" grpId="0" animBg="1"/>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002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84CD"/>
              </a:solidFill>
            </a:endParaRPr>
          </a:p>
        </p:txBody>
      </p:sp>
      <p:grpSp>
        <p:nvGrpSpPr>
          <p:cNvPr id="36" name="组合 3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2002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rot="16200000">
            <a:off x="4570570" y="1372326"/>
            <a:ext cx="1061672" cy="1379360"/>
            <a:chOff x="4020870" y="2194485"/>
            <a:chExt cx="1102258" cy="1432090"/>
          </a:xfrm>
          <a:effectLst>
            <a:outerShdw blurRad="444500" dist="254000" dir="8100000" algn="tr" rotWithShape="0">
              <a:prstClr val="black">
                <a:alpha val="50000"/>
              </a:prstClr>
            </a:outerShdw>
          </a:effectLst>
        </p:grpSpPr>
        <p:sp>
          <p:nvSpPr>
            <p:cNvPr id="4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3642519" y="3259799"/>
            <a:ext cx="525462" cy="452437"/>
            <a:chOff x="3379788" y="4325938"/>
            <a:chExt cx="525462" cy="452437"/>
          </a:xfrm>
          <a:solidFill>
            <a:srgbClr val="B89259"/>
          </a:solidFill>
        </p:grpSpPr>
        <p:sp>
          <p:nvSpPr>
            <p:cNvPr id="4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609181" y="1881601"/>
            <a:ext cx="558800" cy="460375"/>
            <a:chOff x="3376613" y="2879725"/>
            <a:chExt cx="558800" cy="460375"/>
          </a:xfrm>
        </p:grpSpPr>
        <p:sp>
          <p:nvSpPr>
            <p:cNvPr id="50"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B892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TextBox 52"/>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55" name="TextBox 54"/>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57" name="TextBox 56"/>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83" name="TextBox 82"/>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sp>
        <p:nvSpPr>
          <p:cNvPr id="28"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389910621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1" fill="hold" grpId="0" nodeType="afterEffect" p14:presetBounceEnd="40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0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36"/>
                                            </p:tgtEl>
                                            <p:attrNameLst>
                                              <p:attrName>style.visibility</p:attrName>
                                            </p:attrNameLst>
                                          </p:cBhvr>
                                          <p:to>
                                            <p:strVal val="visible"/>
                                          </p:to>
                                        </p:set>
                                        <p:anim calcmode="lin" valueType="num" p14:bounceEnd="40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14:presetBounceEnd="40000">
                                      <p:stCondLst>
                                        <p:cond delay="600"/>
                                      </p:stCondLst>
                                      <p:childTnLst>
                                        <p:set>
                                          <p:cBhvr>
                                            <p:cTn id="18" dur="1" fill="hold">
                                              <p:stCondLst>
                                                <p:cond delay="0"/>
                                              </p:stCondLst>
                                            </p:cTn>
                                            <p:tgtEl>
                                              <p:spTgt spid="39"/>
                                            </p:tgtEl>
                                            <p:attrNameLst>
                                              <p:attrName>style.visibility</p:attrName>
                                            </p:attrNameLst>
                                          </p:cBhvr>
                                          <p:to>
                                            <p:strVal val="visible"/>
                                          </p:to>
                                        </p:set>
                                        <p:anim calcmode="lin" valueType="num" p14:bounceEnd="40000">
                                          <p:cBhvr additive="base">
                                            <p:cTn id="19"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39"/>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14:presetBounceEnd="40000">
                                      <p:stCondLst>
                                        <p:cond delay="900"/>
                                      </p:stCondLst>
                                      <p:childTnLst>
                                        <p:set>
                                          <p:cBhvr>
                                            <p:cTn id="22" dur="1" fill="hold">
                                              <p:stCondLst>
                                                <p:cond delay="0"/>
                                              </p:stCondLst>
                                            </p:cTn>
                                            <p:tgtEl>
                                              <p:spTgt spid="40"/>
                                            </p:tgtEl>
                                            <p:attrNameLst>
                                              <p:attrName>style.visibility</p:attrName>
                                            </p:attrNameLst>
                                          </p:cBhvr>
                                          <p:to>
                                            <p:strVal val="visible"/>
                                          </p:to>
                                        </p:set>
                                        <p:anim calcmode="lin" valueType="num" p14:bounceEnd="40000">
                                          <p:cBhvr additive="base">
                                            <p:cTn id="23" dur="500" fill="hold"/>
                                            <p:tgtEl>
                                              <p:spTgt spid="40"/>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53" presetClass="entr" presetSubtype="16"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par>
                              <p:cTn id="38" fill="hold">
                                <p:stCondLst>
                                  <p:cond delay="290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par>
                              <p:cTn id="44" fill="hold">
                                <p:stCondLst>
                                  <p:cond delay="34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39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4400"/>
                                </p:stCondLst>
                                <p:childTnLst>
                                  <p:par>
                                    <p:cTn id="58" presetID="22" presetClass="entr" presetSubtype="8"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left)">
                                          <p:cBhvr>
                                            <p:cTn id="60" dur="500"/>
                                            <p:tgtEl>
                                              <p:spTgt spid="8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500"/>
                                            <p:tgtEl>
                                              <p:spTgt spid="57"/>
                                            </p:tgtEl>
                                          </p:cBhvr>
                                        </p:animEffect>
                                      </p:childTnLst>
                                    </p:cTn>
                                  </p:par>
                                </p:childTnLst>
                              </p:cTn>
                            </p:par>
                            <p:par>
                              <p:cTn id="64" fill="hold">
                                <p:stCondLst>
                                  <p:cond delay="4900"/>
                                </p:stCondLst>
                                <p:childTnLst>
                                  <p:par>
                                    <p:cTn id="65" presetID="53" presetClass="entr" presetSubtype="16"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fltVal val="0"/>
                                              </p:val>
                                            </p:tav>
                                            <p:tav tm="100000">
                                              <p:val>
                                                <p:strVal val="#ppt_h"/>
                                              </p:val>
                                            </p:tav>
                                          </p:tavLst>
                                        </p:anim>
                                        <p:animEffect transition="in" filter="fade">
                                          <p:cBhvr>
                                            <p:cTn id="69" dur="500"/>
                                            <p:tgtEl>
                                              <p:spTgt spid="49"/>
                                            </p:tgtEl>
                                          </p:cBhvr>
                                        </p:animEffect>
                                      </p:childTnLst>
                                    </p:cTn>
                                  </p:par>
                                </p:childTnLst>
                              </p:cTn>
                            </p:par>
                            <p:par>
                              <p:cTn id="70" fill="hold">
                                <p:stCondLst>
                                  <p:cond delay="540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ipe(left)">
                                          <p:cBhvr>
                                            <p:cTn id="7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animBg="1"/>
          <p:bldP spid="43" grpId="0" animBg="1"/>
          <p:bldP spid="52" grpId="0" animBg="1"/>
          <p:bldP spid="53" grpId="0"/>
          <p:bldP spid="54" grpId="0"/>
          <p:bldP spid="55" grpId="0"/>
          <p:bldP spid="56" grpId="0"/>
          <p:bldP spid="57" grpId="0"/>
          <p:bldP spid="82" grpId="0"/>
          <p:bldP spid="83" grpId="0"/>
          <p:bldP spid="84"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4" fill="hold" grpId="0" nodeType="withEffect">
                                      <p:stCondLst>
                                        <p:cond delay="6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9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1+#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53" presetClass="entr" presetSubtype="16"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fltVal val="0"/>
                                              </p:val>
                                            </p:tav>
                                            <p:tav tm="100000">
                                              <p:val>
                                                <p:strVal val="#ppt_w"/>
                                              </p:val>
                                            </p:tav>
                                          </p:tavLst>
                                        </p:anim>
                                        <p:anim calcmode="lin" valueType="num">
                                          <p:cBhvr>
                                            <p:cTn id="29" dur="500" fill="hold"/>
                                            <p:tgtEl>
                                              <p:spTgt spid="52"/>
                                            </p:tgtEl>
                                            <p:attrNameLst>
                                              <p:attrName>ppt_h</p:attrName>
                                            </p:attrNameLst>
                                          </p:cBhvr>
                                          <p:tavLst>
                                            <p:tav tm="0">
                                              <p:val>
                                                <p:fltVal val="0"/>
                                              </p:val>
                                            </p:tav>
                                            <p:tav tm="100000">
                                              <p:val>
                                                <p:strVal val="#ppt_h"/>
                                              </p:val>
                                            </p:tav>
                                          </p:tavLst>
                                        </p:anim>
                                        <p:animEffect transition="in" filter="fade">
                                          <p:cBhvr>
                                            <p:cTn id="30" dur="500"/>
                                            <p:tgtEl>
                                              <p:spTgt spid="52"/>
                                            </p:tgtEl>
                                          </p:cBhvr>
                                        </p:animEffect>
                                      </p:childTnLst>
                                    </p:cTn>
                                  </p:par>
                                </p:childTnLst>
                              </p:cTn>
                            </p:par>
                            <p:par>
                              <p:cTn id="31" fill="hold">
                                <p:stCondLst>
                                  <p:cond delay="2400"/>
                                </p:stCondLst>
                                <p:childTnLst>
                                  <p:par>
                                    <p:cTn id="32" presetID="22" presetClass="entr" presetSubtype="8"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par>
                              <p:cTn id="38" fill="hold">
                                <p:stCondLst>
                                  <p:cond delay="2900"/>
                                </p:stCondLst>
                                <p:childTnLst>
                                  <p:par>
                                    <p:cTn id="39" presetID="53" presetClass="entr" presetSubtype="16"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childTnLst>
                                    </p:cTn>
                                  </p:par>
                                </p:childTnLst>
                              </p:cTn>
                            </p:par>
                            <p:par>
                              <p:cTn id="44" fill="hold">
                                <p:stCondLst>
                                  <p:cond delay="34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wipe(left)">
                                          <p:cBhvr>
                                            <p:cTn id="50" dur="500"/>
                                            <p:tgtEl>
                                              <p:spTgt spid="55"/>
                                            </p:tgtEl>
                                          </p:cBhvr>
                                        </p:animEffect>
                                      </p:childTnLst>
                                    </p:cTn>
                                  </p:par>
                                </p:childTnLst>
                              </p:cTn>
                            </p:par>
                            <p:par>
                              <p:cTn id="51" fill="hold">
                                <p:stCondLst>
                                  <p:cond delay="39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4400"/>
                                </p:stCondLst>
                                <p:childTnLst>
                                  <p:par>
                                    <p:cTn id="58" presetID="22" presetClass="entr" presetSubtype="8"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wipe(left)">
                                          <p:cBhvr>
                                            <p:cTn id="60" dur="500"/>
                                            <p:tgtEl>
                                              <p:spTgt spid="8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left)">
                                          <p:cBhvr>
                                            <p:cTn id="63" dur="500"/>
                                            <p:tgtEl>
                                              <p:spTgt spid="57"/>
                                            </p:tgtEl>
                                          </p:cBhvr>
                                        </p:animEffect>
                                      </p:childTnLst>
                                    </p:cTn>
                                  </p:par>
                                </p:childTnLst>
                              </p:cTn>
                            </p:par>
                            <p:par>
                              <p:cTn id="64" fill="hold">
                                <p:stCondLst>
                                  <p:cond delay="4900"/>
                                </p:stCondLst>
                                <p:childTnLst>
                                  <p:par>
                                    <p:cTn id="65" presetID="53" presetClass="entr" presetSubtype="16" fill="hold" nodeType="after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p:cTn id="67" dur="500" fill="hold"/>
                                            <p:tgtEl>
                                              <p:spTgt spid="49"/>
                                            </p:tgtEl>
                                            <p:attrNameLst>
                                              <p:attrName>ppt_w</p:attrName>
                                            </p:attrNameLst>
                                          </p:cBhvr>
                                          <p:tavLst>
                                            <p:tav tm="0">
                                              <p:val>
                                                <p:fltVal val="0"/>
                                              </p:val>
                                            </p:tav>
                                            <p:tav tm="100000">
                                              <p:val>
                                                <p:strVal val="#ppt_w"/>
                                              </p:val>
                                            </p:tav>
                                          </p:tavLst>
                                        </p:anim>
                                        <p:anim calcmode="lin" valueType="num">
                                          <p:cBhvr>
                                            <p:cTn id="68" dur="500" fill="hold"/>
                                            <p:tgtEl>
                                              <p:spTgt spid="49"/>
                                            </p:tgtEl>
                                            <p:attrNameLst>
                                              <p:attrName>ppt_h</p:attrName>
                                            </p:attrNameLst>
                                          </p:cBhvr>
                                          <p:tavLst>
                                            <p:tav tm="0">
                                              <p:val>
                                                <p:fltVal val="0"/>
                                              </p:val>
                                            </p:tav>
                                            <p:tav tm="100000">
                                              <p:val>
                                                <p:strVal val="#ppt_h"/>
                                              </p:val>
                                            </p:tav>
                                          </p:tavLst>
                                        </p:anim>
                                        <p:animEffect transition="in" filter="fade">
                                          <p:cBhvr>
                                            <p:cTn id="69" dur="500"/>
                                            <p:tgtEl>
                                              <p:spTgt spid="49"/>
                                            </p:tgtEl>
                                          </p:cBhvr>
                                        </p:animEffect>
                                      </p:childTnLst>
                                    </p:cTn>
                                  </p:par>
                                </p:childTnLst>
                              </p:cTn>
                            </p:par>
                            <p:par>
                              <p:cTn id="70" fill="hold">
                                <p:stCondLst>
                                  <p:cond delay="540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ipe(left)">
                                          <p:cBhvr>
                                            <p:cTn id="7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animBg="1"/>
          <p:bldP spid="43" grpId="0" animBg="1"/>
          <p:bldP spid="52" grpId="0" animBg="1"/>
          <p:bldP spid="53" grpId="0"/>
          <p:bldP spid="54" grpId="0"/>
          <p:bldP spid="55" grpId="0"/>
          <p:bldP spid="56" grpId="0"/>
          <p:bldP spid="57" grpId="0"/>
          <p:bldP spid="82" grpId="0"/>
          <p:bldP spid="83" grpId="0"/>
          <p:bldP spid="84"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TextBox 121"/>
          <p:cNvSpPr txBox="1"/>
          <p:nvPr/>
        </p:nvSpPr>
        <p:spPr>
          <a:xfrm>
            <a:off x="1877196" y="1465709"/>
            <a:ext cx="1592970" cy="380987"/>
          </a:xfrm>
          <a:prstGeom prst="rect">
            <a:avLst/>
          </a:prstGeom>
          <a:noFill/>
        </p:spPr>
        <p:txBody>
          <a:bodyPr wrap="none" lIns="102982" tIns="51491" rIns="102982" bIns="51491" rtlCol="0">
            <a:spAutoFit/>
          </a:bodyPr>
          <a:lstStyle/>
          <a:p>
            <a:r>
              <a:rPr lang="zh-CN" altLang="en-US" sz="1800" dirty="0">
                <a:solidFill>
                  <a:schemeClr val="tx1">
                    <a:lumMod val="85000"/>
                    <a:lumOff val="15000"/>
                  </a:schemeClr>
                </a:solidFill>
                <a:latin typeface="微软雅黑" pitchFamily="34" charset="-122"/>
              </a:rPr>
              <a:t>点击添加标题</a:t>
            </a:r>
          </a:p>
        </p:txBody>
      </p:sp>
      <p:sp>
        <p:nvSpPr>
          <p:cNvPr id="123" name="TextBox 122"/>
          <p:cNvSpPr txBox="1"/>
          <p:nvPr/>
        </p:nvSpPr>
        <p:spPr>
          <a:xfrm>
            <a:off x="974385" y="2086689"/>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124" name="右箭头 123"/>
          <p:cNvSpPr/>
          <p:nvPr/>
        </p:nvSpPr>
        <p:spPr>
          <a:xfrm>
            <a:off x="2311065" y="2019476"/>
            <a:ext cx="5249484" cy="420116"/>
          </a:xfrm>
          <a:prstGeom prst="rightArrow">
            <a:avLst/>
          </a:prstGeom>
          <a:solidFill>
            <a:srgbClr val="20020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E6168"/>
              </a:solidFill>
              <a:latin typeface="微软雅黑"/>
            </a:endParaRPr>
          </a:p>
        </p:txBody>
      </p:sp>
      <p:sp>
        <p:nvSpPr>
          <p:cNvPr id="125" name="TextBox 124"/>
          <p:cNvSpPr txBox="1"/>
          <p:nvPr/>
        </p:nvSpPr>
        <p:spPr>
          <a:xfrm>
            <a:off x="2433595" y="2112650"/>
            <a:ext cx="1107996"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126" name="TextBox 125"/>
          <p:cNvSpPr txBox="1"/>
          <p:nvPr/>
        </p:nvSpPr>
        <p:spPr>
          <a:xfrm>
            <a:off x="7663800" y="2058417"/>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95%</a:t>
            </a:r>
            <a:endParaRPr lang="zh-CN" altLang="en-US" sz="1500" dirty="0">
              <a:solidFill>
                <a:srgbClr val="7F7F7F"/>
              </a:solidFill>
              <a:latin typeface="微软雅黑" pitchFamily="34" charset="-122"/>
            </a:endParaRPr>
          </a:p>
        </p:txBody>
      </p:sp>
      <p:sp>
        <p:nvSpPr>
          <p:cNvPr id="127" name="TextBox 126"/>
          <p:cNvSpPr txBox="1"/>
          <p:nvPr/>
        </p:nvSpPr>
        <p:spPr>
          <a:xfrm>
            <a:off x="977521" y="2566504"/>
            <a:ext cx="902810"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128" name="右箭头 127"/>
          <p:cNvSpPr/>
          <p:nvPr/>
        </p:nvSpPr>
        <p:spPr>
          <a:xfrm>
            <a:off x="2311068" y="2486101"/>
            <a:ext cx="3692774" cy="420116"/>
          </a:xfrm>
          <a:prstGeom prst="rightArrow">
            <a:avLst/>
          </a:prstGeom>
          <a:solidFill>
            <a:srgbClr val="20020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29" name="TextBox 128"/>
          <p:cNvSpPr txBox="1"/>
          <p:nvPr/>
        </p:nvSpPr>
        <p:spPr>
          <a:xfrm>
            <a:off x="2433597" y="2566295"/>
            <a:ext cx="1107996"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130" name="TextBox 129"/>
          <p:cNvSpPr txBox="1"/>
          <p:nvPr/>
        </p:nvSpPr>
        <p:spPr>
          <a:xfrm>
            <a:off x="6042628" y="2541267"/>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75%</a:t>
            </a:r>
            <a:endParaRPr lang="zh-CN" altLang="en-US" sz="1500" dirty="0">
              <a:solidFill>
                <a:srgbClr val="7F7F7F"/>
              </a:solidFill>
              <a:latin typeface="微软雅黑" pitchFamily="34" charset="-122"/>
            </a:endParaRPr>
          </a:p>
        </p:txBody>
      </p:sp>
      <p:sp>
        <p:nvSpPr>
          <p:cNvPr id="131" name="TextBox 130"/>
          <p:cNvSpPr txBox="1"/>
          <p:nvPr/>
        </p:nvSpPr>
        <p:spPr>
          <a:xfrm>
            <a:off x="992866" y="3039414"/>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132" name="右箭头 131"/>
          <p:cNvSpPr/>
          <p:nvPr/>
        </p:nvSpPr>
        <p:spPr>
          <a:xfrm>
            <a:off x="2311070" y="2952731"/>
            <a:ext cx="4271862" cy="420116"/>
          </a:xfrm>
          <a:prstGeom prst="rightArrow">
            <a:avLst/>
          </a:prstGeom>
          <a:solidFill>
            <a:srgbClr val="20020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3" name="TextBox 132"/>
          <p:cNvSpPr txBox="1"/>
          <p:nvPr/>
        </p:nvSpPr>
        <p:spPr>
          <a:xfrm>
            <a:off x="2433599" y="3032925"/>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134" name="TextBox 133"/>
          <p:cNvSpPr txBox="1"/>
          <p:nvPr/>
        </p:nvSpPr>
        <p:spPr>
          <a:xfrm>
            <a:off x="6678128" y="3011143"/>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85%</a:t>
            </a:r>
            <a:endParaRPr lang="zh-CN" altLang="en-US" sz="1500" dirty="0">
              <a:solidFill>
                <a:srgbClr val="7F7F7F"/>
              </a:solidFill>
              <a:latin typeface="微软雅黑" pitchFamily="34" charset="-122"/>
            </a:endParaRPr>
          </a:p>
        </p:txBody>
      </p:sp>
      <p:sp>
        <p:nvSpPr>
          <p:cNvPr id="135" name="TextBox 134"/>
          <p:cNvSpPr txBox="1"/>
          <p:nvPr/>
        </p:nvSpPr>
        <p:spPr>
          <a:xfrm>
            <a:off x="983342" y="3506791"/>
            <a:ext cx="902810"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136" name="右箭头 135"/>
          <p:cNvSpPr/>
          <p:nvPr/>
        </p:nvSpPr>
        <p:spPr>
          <a:xfrm>
            <a:off x="2311071" y="3419353"/>
            <a:ext cx="2920650" cy="420116"/>
          </a:xfrm>
          <a:prstGeom prst="rightArrow">
            <a:avLst/>
          </a:prstGeom>
          <a:solidFill>
            <a:srgbClr val="20020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37" name="TextBox 136"/>
          <p:cNvSpPr txBox="1"/>
          <p:nvPr/>
        </p:nvSpPr>
        <p:spPr>
          <a:xfrm>
            <a:off x="2433600" y="3499547"/>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138" name="TextBox 137"/>
          <p:cNvSpPr txBox="1"/>
          <p:nvPr/>
        </p:nvSpPr>
        <p:spPr>
          <a:xfrm>
            <a:off x="5316344" y="3481009"/>
            <a:ext cx="580608" cy="323165"/>
          </a:xfrm>
          <a:prstGeom prst="rect">
            <a:avLst/>
          </a:prstGeom>
          <a:noFill/>
        </p:spPr>
        <p:txBody>
          <a:bodyPr wrap="none" rtlCol="0">
            <a:spAutoFit/>
          </a:bodyPr>
          <a:lstStyle/>
          <a:p>
            <a:r>
              <a:rPr lang="en-US" altLang="zh-CN" sz="1500" dirty="0">
                <a:solidFill>
                  <a:srgbClr val="7F7F7F"/>
                </a:solidFill>
                <a:latin typeface="微软雅黑" pitchFamily="34" charset="-122"/>
              </a:rPr>
              <a:t>52%</a:t>
            </a:r>
            <a:endParaRPr lang="zh-CN" altLang="en-US" sz="1500" dirty="0">
              <a:solidFill>
                <a:srgbClr val="7F7F7F"/>
              </a:solidFill>
              <a:latin typeface="微软雅黑" pitchFamily="34" charset="-122"/>
            </a:endParaRPr>
          </a:p>
        </p:txBody>
      </p:sp>
      <p:sp>
        <p:nvSpPr>
          <p:cNvPr id="139" name="TextBox 138"/>
          <p:cNvSpPr txBox="1"/>
          <p:nvPr/>
        </p:nvSpPr>
        <p:spPr>
          <a:xfrm>
            <a:off x="983342" y="4005116"/>
            <a:ext cx="902811" cy="307777"/>
          </a:xfrm>
          <a:prstGeom prst="rect">
            <a:avLst/>
          </a:prstGeom>
          <a:noFill/>
        </p:spPr>
        <p:txBody>
          <a:bodyPr wrap="none" rtlCol="0">
            <a:spAutoFit/>
          </a:bodyPr>
          <a:lstStyle/>
          <a:p>
            <a:r>
              <a:rPr lang="zh-CN" altLang="en-US" dirty="0">
                <a:solidFill>
                  <a:srgbClr val="7F7F7F"/>
                </a:solidFill>
                <a:latin typeface="微软雅黑" pitchFamily="34" charset="-122"/>
              </a:rPr>
              <a:t>添加标题</a:t>
            </a:r>
          </a:p>
        </p:txBody>
      </p:sp>
      <p:sp>
        <p:nvSpPr>
          <p:cNvPr id="140" name="右箭头 139"/>
          <p:cNvSpPr/>
          <p:nvPr/>
        </p:nvSpPr>
        <p:spPr>
          <a:xfrm>
            <a:off x="2311071" y="3885982"/>
            <a:ext cx="4850953" cy="420116"/>
          </a:xfrm>
          <a:prstGeom prst="rightArrow">
            <a:avLst/>
          </a:prstGeom>
          <a:solidFill>
            <a:srgbClr val="20020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141" name="TextBox 140"/>
          <p:cNvSpPr txBox="1"/>
          <p:nvPr/>
        </p:nvSpPr>
        <p:spPr>
          <a:xfrm>
            <a:off x="2433600" y="3979156"/>
            <a:ext cx="1107995" cy="276999"/>
          </a:xfrm>
          <a:prstGeom prst="rect">
            <a:avLst/>
          </a:prstGeom>
          <a:noFill/>
        </p:spPr>
        <p:txBody>
          <a:bodyPr wrap="none" rtlCol="0">
            <a:spAutoFit/>
          </a:bodyPr>
          <a:lstStyle/>
          <a:p>
            <a:r>
              <a:rPr lang="zh-CN" altLang="en-US" sz="1200" dirty="0">
                <a:solidFill>
                  <a:prstClr val="white"/>
                </a:solidFill>
                <a:latin typeface="微软雅黑" pitchFamily="34" charset="-122"/>
              </a:rPr>
              <a:t>点击添加文字</a:t>
            </a:r>
          </a:p>
        </p:txBody>
      </p:sp>
      <p:sp>
        <p:nvSpPr>
          <p:cNvPr id="142" name="TextBox 141"/>
          <p:cNvSpPr txBox="1"/>
          <p:nvPr/>
        </p:nvSpPr>
        <p:spPr>
          <a:xfrm>
            <a:off x="7235812" y="3924922"/>
            <a:ext cx="582112" cy="323165"/>
          </a:xfrm>
          <a:prstGeom prst="rect">
            <a:avLst/>
          </a:prstGeom>
          <a:noFill/>
        </p:spPr>
        <p:txBody>
          <a:bodyPr wrap="square" rtlCol="0">
            <a:spAutoFit/>
          </a:bodyPr>
          <a:lstStyle/>
          <a:p>
            <a:r>
              <a:rPr lang="en-US" altLang="zh-CN" sz="1500">
                <a:solidFill>
                  <a:srgbClr val="7F7F7F"/>
                </a:solidFill>
                <a:latin typeface="微软雅黑" pitchFamily="34" charset="-122"/>
              </a:rPr>
              <a:t>87%</a:t>
            </a:r>
            <a:endParaRPr lang="zh-CN" altLang="en-US" sz="1500" dirty="0">
              <a:solidFill>
                <a:srgbClr val="7F7F7F"/>
              </a:solidFill>
              <a:latin typeface="微软雅黑" pitchFamily="34" charset="-122"/>
            </a:endParaRPr>
          </a:p>
        </p:txBody>
      </p:sp>
      <p:sp>
        <p:nvSpPr>
          <p:cNvPr id="23"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17895664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22"/>
                                        </p:tgtEl>
                                        <p:attrNameLst>
                                          <p:attrName>style.visibility</p:attrName>
                                        </p:attrNameLst>
                                      </p:cBhvr>
                                      <p:to>
                                        <p:strVal val="visible"/>
                                      </p:to>
                                    </p:set>
                                    <p:anim calcmode="lin" valueType="num">
                                      <p:cBhvr additive="base">
                                        <p:cTn id="12" dur="500" fill="hold"/>
                                        <p:tgtEl>
                                          <p:spTgt spid="122"/>
                                        </p:tgtEl>
                                        <p:attrNameLst>
                                          <p:attrName>ppt_x</p:attrName>
                                        </p:attrNameLst>
                                      </p:cBhvr>
                                      <p:tavLst>
                                        <p:tav tm="0">
                                          <p:val>
                                            <p:strVal val="0-#ppt_w/2"/>
                                          </p:val>
                                        </p:tav>
                                        <p:tav tm="100000">
                                          <p:val>
                                            <p:strVal val="#ppt_x"/>
                                          </p:val>
                                        </p:tav>
                                      </p:tavLst>
                                    </p:anim>
                                    <p:anim calcmode="lin" valueType="num">
                                      <p:cBhvr additive="base">
                                        <p:cTn id="13" dur="500" fill="hold"/>
                                        <p:tgtEl>
                                          <p:spTgt spid="12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23"/>
                                        </p:tgtEl>
                                        <p:attrNameLst>
                                          <p:attrName>style.visibility</p:attrName>
                                        </p:attrNameLst>
                                      </p:cBhvr>
                                      <p:to>
                                        <p:strVal val="visible"/>
                                      </p:to>
                                    </p:set>
                                    <p:anim calcmode="lin" valueType="num">
                                      <p:cBhvr additive="base">
                                        <p:cTn id="18" dur="500" fill="hold"/>
                                        <p:tgtEl>
                                          <p:spTgt spid="123"/>
                                        </p:tgtEl>
                                        <p:attrNameLst>
                                          <p:attrName>ppt_x</p:attrName>
                                        </p:attrNameLst>
                                      </p:cBhvr>
                                      <p:tavLst>
                                        <p:tav tm="0">
                                          <p:val>
                                            <p:strVal val="0-#ppt_w/2"/>
                                          </p:val>
                                        </p:tav>
                                        <p:tav tm="100000">
                                          <p:val>
                                            <p:strVal val="#ppt_x"/>
                                          </p:val>
                                        </p:tav>
                                      </p:tavLst>
                                    </p:anim>
                                    <p:anim calcmode="lin" valueType="num">
                                      <p:cBhvr additive="base">
                                        <p:cTn id="19" dur="500" fill="hold"/>
                                        <p:tgtEl>
                                          <p:spTgt spid="1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25"/>
                                        </p:tgtEl>
                                        <p:attrNameLst>
                                          <p:attrName>style.visibility</p:attrName>
                                        </p:attrNameLst>
                                      </p:cBhvr>
                                      <p:to>
                                        <p:strVal val="visible"/>
                                      </p:to>
                                    </p:set>
                                    <p:anim calcmode="lin" valueType="num">
                                      <p:cBhvr additive="base">
                                        <p:cTn id="26" dur="500" fill="hold"/>
                                        <p:tgtEl>
                                          <p:spTgt spid="125"/>
                                        </p:tgtEl>
                                        <p:attrNameLst>
                                          <p:attrName>ppt_x</p:attrName>
                                        </p:attrNameLst>
                                      </p:cBhvr>
                                      <p:tavLst>
                                        <p:tav tm="0">
                                          <p:val>
                                            <p:strVal val="0-#ppt_w/2"/>
                                          </p:val>
                                        </p:tav>
                                        <p:tav tm="100000">
                                          <p:val>
                                            <p:strVal val="#ppt_x"/>
                                          </p:val>
                                        </p:tav>
                                      </p:tavLst>
                                    </p:anim>
                                    <p:anim calcmode="lin" valueType="num">
                                      <p:cBhvr additive="base">
                                        <p:cTn id="27" dur="500" fill="hold"/>
                                        <p:tgtEl>
                                          <p:spTgt spid="125"/>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6"/>
                                        </p:tgtEl>
                                        <p:attrNameLst>
                                          <p:attrName>style.visibility</p:attrName>
                                        </p:attrNameLst>
                                      </p:cBhvr>
                                      <p:to>
                                        <p:strVal val="visible"/>
                                      </p:to>
                                    </p:set>
                                    <p:anim calcmode="lin" valueType="num">
                                      <p:cBhvr additive="base">
                                        <p:cTn id="30" dur="500" fill="hold"/>
                                        <p:tgtEl>
                                          <p:spTgt spid="126"/>
                                        </p:tgtEl>
                                        <p:attrNameLst>
                                          <p:attrName>ppt_x</p:attrName>
                                        </p:attrNameLst>
                                      </p:cBhvr>
                                      <p:tavLst>
                                        <p:tav tm="0">
                                          <p:val>
                                            <p:strVal val="0-#ppt_w/2"/>
                                          </p:val>
                                        </p:tav>
                                        <p:tav tm="100000">
                                          <p:val>
                                            <p:strVal val="#ppt_x"/>
                                          </p:val>
                                        </p:tav>
                                      </p:tavLst>
                                    </p:anim>
                                    <p:anim calcmode="lin" valueType="num">
                                      <p:cBhvr additive="base">
                                        <p:cTn id="31" dur="500" fill="hold"/>
                                        <p:tgtEl>
                                          <p:spTgt spid="126"/>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cBhvr additive="base">
                                        <p:cTn id="34" dur="500" fill="hold"/>
                                        <p:tgtEl>
                                          <p:spTgt spid="127"/>
                                        </p:tgtEl>
                                        <p:attrNameLst>
                                          <p:attrName>ppt_x</p:attrName>
                                        </p:attrNameLst>
                                      </p:cBhvr>
                                      <p:tavLst>
                                        <p:tav tm="0">
                                          <p:val>
                                            <p:strVal val="0-#ppt_w/2"/>
                                          </p:val>
                                        </p:tav>
                                        <p:tav tm="100000">
                                          <p:val>
                                            <p:strVal val="#ppt_x"/>
                                          </p:val>
                                        </p:tav>
                                      </p:tavLst>
                                    </p:anim>
                                    <p:anim calcmode="lin" valueType="num">
                                      <p:cBhvr additive="base">
                                        <p:cTn id="35" dur="500" fill="hold"/>
                                        <p:tgtEl>
                                          <p:spTgt spid="127"/>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500" fill="hold"/>
                                        <p:tgtEl>
                                          <p:spTgt spid="128"/>
                                        </p:tgtEl>
                                        <p:attrNameLst>
                                          <p:attrName>ppt_x</p:attrName>
                                        </p:attrNameLst>
                                      </p:cBhvr>
                                      <p:tavLst>
                                        <p:tav tm="0">
                                          <p:val>
                                            <p:strVal val="0-#ppt_w/2"/>
                                          </p:val>
                                        </p:tav>
                                        <p:tav tm="100000">
                                          <p:val>
                                            <p:strVal val="#ppt_x"/>
                                          </p:val>
                                        </p:tav>
                                      </p:tavLst>
                                    </p:anim>
                                    <p:anim calcmode="lin" valueType="num">
                                      <p:cBhvr additive="base">
                                        <p:cTn id="39" dur="500" fill="hold"/>
                                        <p:tgtEl>
                                          <p:spTgt spid="12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29"/>
                                        </p:tgtEl>
                                        <p:attrNameLst>
                                          <p:attrName>style.visibility</p:attrName>
                                        </p:attrNameLst>
                                      </p:cBhvr>
                                      <p:to>
                                        <p:strVal val="visible"/>
                                      </p:to>
                                    </p:set>
                                    <p:anim calcmode="lin" valueType="num">
                                      <p:cBhvr additive="base">
                                        <p:cTn id="42" dur="500" fill="hold"/>
                                        <p:tgtEl>
                                          <p:spTgt spid="129"/>
                                        </p:tgtEl>
                                        <p:attrNameLst>
                                          <p:attrName>ppt_x</p:attrName>
                                        </p:attrNameLst>
                                      </p:cBhvr>
                                      <p:tavLst>
                                        <p:tav tm="0">
                                          <p:val>
                                            <p:strVal val="0-#ppt_w/2"/>
                                          </p:val>
                                        </p:tav>
                                        <p:tav tm="100000">
                                          <p:val>
                                            <p:strVal val="#ppt_x"/>
                                          </p:val>
                                        </p:tav>
                                      </p:tavLst>
                                    </p:anim>
                                    <p:anim calcmode="lin" valueType="num">
                                      <p:cBhvr additive="base">
                                        <p:cTn id="43" dur="500" fill="hold"/>
                                        <p:tgtEl>
                                          <p:spTgt spid="12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30"/>
                                        </p:tgtEl>
                                        <p:attrNameLst>
                                          <p:attrName>style.visibility</p:attrName>
                                        </p:attrNameLst>
                                      </p:cBhvr>
                                      <p:to>
                                        <p:strVal val="visible"/>
                                      </p:to>
                                    </p:set>
                                    <p:anim calcmode="lin" valueType="num">
                                      <p:cBhvr additive="base">
                                        <p:cTn id="46" dur="500" fill="hold"/>
                                        <p:tgtEl>
                                          <p:spTgt spid="130"/>
                                        </p:tgtEl>
                                        <p:attrNameLst>
                                          <p:attrName>ppt_x</p:attrName>
                                        </p:attrNameLst>
                                      </p:cBhvr>
                                      <p:tavLst>
                                        <p:tav tm="0">
                                          <p:val>
                                            <p:strVal val="0-#ppt_w/2"/>
                                          </p:val>
                                        </p:tav>
                                        <p:tav tm="100000">
                                          <p:val>
                                            <p:strVal val="#ppt_x"/>
                                          </p:val>
                                        </p:tav>
                                      </p:tavLst>
                                    </p:anim>
                                    <p:anim calcmode="lin" valueType="num">
                                      <p:cBhvr additive="base">
                                        <p:cTn id="47" dur="500" fill="hold"/>
                                        <p:tgtEl>
                                          <p:spTgt spid="130"/>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31"/>
                                        </p:tgtEl>
                                        <p:attrNameLst>
                                          <p:attrName>style.visibility</p:attrName>
                                        </p:attrNameLst>
                                      </p:cBhvr>
                                      <p:to>
                                        <p:strVal val="visible"/>
                                      </p:to>
                                    </p:set>
                                    <p:anim calcmode="lin" valueType="num">
                                      <p:cBhvr additive="base">
                                        <p:cTn id="50" dur="500" fill="hold"/>
                                        <p:tgtEl>
                                          <p:spTgt spid="131"/>
                                        </p:tgtEl>
                                        <p:attrNameLst>
                                          <p:attrName>ppt_x</p:attrName>
                                        </p:attrNameLst>
                                      </p:cBhvr>
                                      <p:tavLst>
                                        <p:tav tm="0">
                                          <p:val>
                                            <p:strVal val="0-#ppt_w/2"/>
                                          </p:val>
                                        </p:tav>
                                        <p:tav tm="100000">
                                          <p:val>
                                            <p:strVal val="#ppt_x"/>
                                          </p:val>
                                        </p:tav>
                                      </p:tavLst>
                                    </p:anim>
                                    <p:anim calcmode="lin" valueType="num">
                                      <p:cBhvr additive="base">
                                        <p:cTn id="51" dur="500" fill="hold"/>
                                        <p:tgtEl>
                                          <p:spTgt spid="131"/>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32"/>
                                        </p:tgtEl>
                                        <p:attrNameLst>
                                          <p:attrName>style.visibility</p:attrName>
                                        </p:attrNameLst>
                                      </p:cBhvr>
                                      <p:to>
                                        <p:strVal val="visible"/>
                                      </p:to>
                                    </p:set>
                                    <p:anim calcmode="lin" valueType="num">
                                      <p:cBhvr additive="base">
                                        <p:cTn id="54" dur="500" fill="hold"/>
                                        <p:tgtEl>
                                          <p:spTgt spid="132"/>
                                        </p:tgtEl>
                                        <p:attrNameLst>
                                          <p:attrName>ppt_x</p:attrName>
                                        </p:attrNameLst>
                                      </p:cBhvr>
                                      <p:tavLst>
                                        <p:tav tm="0">
                                          <p:val>
                                            <p:strVal val="0-#ppt_w/2"/>
                                          </p:val>
                                        </p:tav>
                                        <p:tav tm="100000">
                                          <p:val>
                                            <p:strVal val="#ppt_x"/>
                                          </p:val>
                                        </p:tav>
                                      </p:tavLst>
                                    </p:anim>
                                    <p:anim calcmode="lin" valueType="num">
                                      <p:cBhvr additive="base">
                                        <p:cTn id="55" dur="500" fill="hold"/>
                                        <p:tgtEl>
                                          <p:spTgt spid="132"/>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33"/>
                                        </p:tgtEl>
                                        <p:attrNameLst>
                                          <p:attrName>style.visibility</p:attrName>
                                        </p:attrNameLst>
                                      </p:cBhvr>
                                      <p:to>
                                        <p:strVal val="visible"/>
                                      </p:to>
                                    </p:set>
                                    <p:anim calcmode="lin" valueType="num">
                                      <p:cBhvr additive="base">
                                        <p:cTn id="58" dur="500" fill="hold"/>
                                        <p:tgtEl>
                                          <p:spTgt spid="133"/>
                                        </p:tgtEl>
                                        <p:attrNameLst>
                                          <p:attrName>ppt_x</p:attrName>
                                        </p:attrNameLst>
                                      </p:cBhvr>
                                      <p:tavLst>
                                        <p:tav tm="0">
                                          <p:val>
                                            <p:strVal val="0-#ppt_w/2"/>
                                          </p:val>
                                        </p:tav>
                                        <p:tav tm="100000">
                                          <p:val>
                                            <p:strVal val="#ppt_x"/>
                                          </p:val>
                                        </p:tav>
                                      </p:tavLst>
                                    </p:anim>
                                    <p:anim calcmode="lin" valueType="num">
                                      <p:cBhvr additive="base">
                                        <p:cTn id="59" dur="500" fill="hold"/>
                                        <p:tgtEl>
                                          <p:spTgt spid="13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34"/>
                                        </p:tgtEl>
                                        <p:attrNameLst>
                                          <p:attrName>style.visibility</p:attrName>
                                        </p:attrNameLst>
                                      </p:cBhvr>
                                      <p:to>
                                        <p:strVal val="visible"/>
                                      </p:to>
                                    </p:set>
                                    <p:anim calcmode="lin" valueType="num">
                                      <p:cBhvr additive="base">
                                        <p:cTn id="62" dur="500" fill="hold"/>
                                        <p:tgtEl>
                                          <p:spTgt spid="134"/>
                                        </p:tgtEl>
                                        <p:attrNameLst>
                                          <p:attrName>ppt_x</p:attrName>
                                        </p:attrNameLst>
                                      </p:cBhvr>
                                      <p:tavLst>
                                        <p:tav tm="0">
                                          <p:val>
                                            <p:strVal val="0-#ppt_w/2"/>
                                          </p:val>
                                        </p:tav>
                                        <p:tav tm="100000">
                                          <p:val>
                                            <p:strVal val="#ppt_x"/>
                                          </p:val>
                                        </p:tav>
                                      </p:tavLst>
                                    </p:anim>
                                    <p:anim calcmode="lin" valueType="num">
                                      <p:cBhvr additive="base">
                                        <p:cTn id="63" dur="500" fill="hold"/>
                                        <p:tgtEl>
                                          <p:spTgt spid="134"/>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500" fill="hold"/>
                                        <p:tgtEl>
                                          <p:spTgt spid="135"/>
                                        </p:tgtEl>
                                        <p:attrNameLst>
                                          <p:attrName>ppt_x</p:attrName>
                                        </p:attrNameLst>
                                      </p:cBhvr>
                                      <p:tavLst>
                                        <p:tav tm="0">
                                          <p:val>
                                            <p:strVal val="0-#ppt_w/2"/>
                                          </p:val>
                                        </p:tav>
                                        <p:tav tm="100000">
                                          <p:val>
                                            <p:strVal val="#ppt_x"/>
                                          </p:val>
                                        </p:tav>
                                      </p:tavLst>
                                    </p:anim>
                                    <p:anim calcmode="lin" valueType="num">
                                      <p:cBhvr additive="base">
                                        <p:cTn id="67" dur="500" fill="hold"/>
                                        <p:tgtEl>
                                          <p:spTgt spid="13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500" fill="hold"/>
                                        <p:tgtEl>
                                          <p:spTgt spid="136"/>
                                        </p:tgtEl>
                                        <p:attrNameLst>
                                          <p:attrName>ppt_x</p:attrName>
                                        </p:attrNameLst>
                                      </p:cBhvr>
                                      <p:tavLst>
                                        <p:tav tm="0">
                                          <p:val>
                                            <p:strVal val="0-#ppt_w/2"/>
                                          </p:val>
                                        </p:tav>
                                        <p:tav tm="100000">
                                          <p:val>
                                            <p:strVal val="#ppt_x"/>
                                          </p:val>
                                        </p:tav>
                                      </p:tavLst>
                                    </p:anim>
                                    <p:anim calcmode="lin" valueType="num">
                                      <p:cBhvr additive="base">
                                        <p:cTn id="71" dur="500" fill="hold"/>
                                        <p:tgtEl>
                                          <p:spTgt spid="13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137"/>
                                        </p:tgtEl>
                                        <p:attrNameLst>
                                          <p:attrName>style.visibility</p:attrName>
                                        </p:attrNameLst>
                                      </p:cBhvr>
                                      <p:to>
                                        <p:strVal val="visible"/>
                                      </p:to>
                                    </p:set>
                                    <p:anim calcmode="lin" valueType="num">
                                      <p:cBhvr additive="base">
                                        <p:cTn id="74" dur="500" fill="hold"/>
                                        <p:tgtEl>
                                          <p:spTgt spid="137"/>
                                        </p:tgtEl>
                                        <p:attrNameLst>
                                          <p:attrName>ppt_x</p:attrName>
                                        </p:attrNameLst>
                                      </p:cBhvr>
                                      <p:tavLst>
                                        <p:tav tm="0">
                                          <p:val>
                                            <p:strVal val="0-#ppt_w/2"/>
                                          </p:val>
                                        </p:tav>
                                        <p:tav tm="100000">
                                          <p:val>
                                            <p:strVal val="#ppt_x"/>
                                          </p:val>
                                        </p:tav>
                                      </p:tavLst>
                                    </p:anim>
                                    <p:anim calcmode="lin" valueType="num">
                                      <p:cBhvr additive="base">
                                        <p:cTn id="75" dur="500" fill="hold"/>
                                        <p:tgtEl>
                                          <p:spTgt spid="137"/>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38"/>
                                        </p:tgtEl>
                                        <p:attrNameLst>
                                          <p:attrName>style.visibility</p:attrName>
                                        </p:attrNameLst>
                                      </p:cBhvr>
                                      <p:to>
                                        <p:strVal val="visible"/>
                                      </p:to>
                                    </p:set>
                                    <p:anim calcmode="lin" valueType="num">
                                      <p:cBhvr additive="base">
                                        <p:cTn id="78" dur="500" fill="hold"/>
                                        <p:tgtEl>
                                          <p:spTgt spid="138"/>
                                        </p:tgtEl>
                                        <p:attrNameLst>
                                          <p:attrName>ppt_x</p:attrName>
                                        </p:attrNameLst>
                                      </p:cBhvr>
                                      <p:tavLst>
                                        <p:tav tm="0">
                                          <p:val>
                                            <p:strVal val="0-#ppt_w/2"/>
                                          </p:val>
                                        </p:tav>
                                        <p:tav tm="100000">
                                          <p:val>
                                            <p:strVal val="#ppt_x"/>
                                          </p:val>
                                        </p:tav>
                                      </p:tavLst>
                                    </p:anim>
                                    <p:anim calcmode="lin" valueType="num">
                                      <p:cBhvr additive="base">
                                        <p:cTn id="79" dur="500" fill="hold"/>
                                        <p:tgtEl>
                                          <p:spTgt spid="138"/>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139"/>
                                        </p:tgtEl>
                                        <p:attrNameLst>
                                          <p:attrName>style.visibility</p:attrName>
                                        </p:attrNameLst>
                                      </p:cBhvr>
                                      <p:to>
                                        <p:strVal val="visible"/>
                                      </p:to>
                                    </p:set>
                                    <p:anim calcmode="lin" valueType="num">
                                      <p:cBhvr additive="base">
                                        <p:cTn id="82" dur="500" fill="hold"/>
                                        <p:tgtEl>
                                          <p:spTgt spid="139"/>
                                        </p:tgtEl>
                                        <p:attrNameLst>
                                          <p:attrName>ppt_x</p:attrName>
                                        </p:attrNameLst>
                                      </p:cBhvr>
                                      <p:tavLst>
                                        <p:tav tm="0">
                                          <p:val>
                                            <p:strVal val="0-#ppt_w/2"/>
                                          </p:val>
                                        </p:tav>
                                        <p:tav tm="100000">
                                          <p:val>
                                            <p:strVal val="#ppt_x"/>
                                          </p:val>
                                        </p:tav>
                                      </p:tavLst>
                                    </p:anim>
                                    <p:anim calcmode="lin" valueType="num">
                                      <p:cBhvr additive="base">
                                        <p:cTn id="83" dur="500" fill="hold"/>
                                        <p:tgtEl>
                                          <p:spTgt spid="139"/>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140"/>
                                        </p:tgtEl>
                                        <p:attrNameLst>
                                          <p:attrName>style.visibility</p:attrName>
                                        </p:attrNameLst>
                                      </p:cBhvr>
                                      <p:to>
                                        <p:strVal val="visible"/>
                                      </p:to>
                                    </p:set>
                                    <p:anim calcmode="lin" valueType="num">
                                      <p:cBhvr additive="base">
                                        <p:cTn id="86" dur="500" fill="hold"/>
                                        <p:tgtEl>
                                          <p:spTgt spid="140"/>
                                        </p:tgtEl>
                                        <p:attrNameLst>
                                          <p:attrName>ppt_x</p:attrName>
                                        </p:attrNameLst>
                                      </p:cBhvr>
                                      <p:tavLst>
                                        <p:tav tm="0">
                                          <p:val>
                                            <p:strVal val="0-#ppt_w/2"/>
                                          </p:val>
                                        </p:tav>
                                        <p:tav tm="100000">
                                          <p:val>
                                            <p:strVal val="#ppt_x"/>
                                          </p:val>
                                        </p:tav>
                                      </p:tavLst>
                                    </p:anim>
                                    <p:anim calcmode="lin" valueType="num">
                                      <p:cBhvr additive="base">
                                        <p:cTn id="87" dur="500" fill="hold"/>
                                        <p:tgtEl>
                                          <p:spTgt spid="140"/>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141"/>
                                        </p:tgtEl>
                                        <p:attrNameLst>
                                          <p:attrName>style.visibility</p:attrName>
                                        </p:attrNameLst>
                                      </p:cBhvr>
                                      <p:to>
                                        <p:strVal val="visible"/>
                                      </p:to>
                                    </p:set>
                                    <p:anim calcmode="lin" valueType="num">
                                      <p:cBhvr additive="base">
                                        <p:cTn id="90" dur="500" fill="hold"/>
                                        <p:tgtEl>
                                          <p:spTgt spid="141"/>
                                        </p:tgtEl>
                                        <p:attrNameLst>
                                          <p:attrName>ppt_x</p:attrName>
                                        </p:attrNameLst>
                                      </p:cBhvr>
                                      <p:tavLst>
                                        <p:tav tm="0">
                                          <p:val>
                                            <p:strVal val="0-#ppt_w/2"/>
                                          </p:val>
                                        </p:tav>
                                        <p:tav tm="100000">
                                          <p:val>
                                            <p:strVal val="#ppt_x"/>
                                          </p:val>
                                        </p:tav>
                                      </p:tavLst>
                                    </p:anim>
                                    <p:anim calcmode="lin" valueType="num">
                                      <p:cBhvr additive="base">
                                        <p:cTn id="91" dur="500" fill="hold"/>
                                        <p:tgtEl>
                                          <p:spTgt spid="141"/>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142"/>
                                        </p:tgtEl>
                                        <p:attrNameLst>
                                          <p:attrName>style.visibility</p:attrName>
                                        </p:attrNameLst>
                                      </p:cBhvr>
                                      <p:to>
                                        <p:strVal val="visible"/>
                                      </p:to>
                                    </p:set>
                                    <p:anim calcmode="lin" valueType="num">
                                      <p:cBhvr additive="base">
                                        <p:cTn id="94" dur="500" fill="hold"/>
                                        <p:tgtEl>
                                          <p:spTgt spid="142"/>
                                        </p:tgtEl>
                                        <p:attrNameLst>
                                          <p:attrName>ppt_x</p:attrName>
                                        </p:attrNameLst>
                                      </p:cBhvr>
                                      <p:tavLst>
                                        <p:tav tm="0">
                                          <p:val>
                                            <p:strVal val="0-#ppt_w/2"/>
                                          </p:val>
                                        </p:tav>
                                        <p:tav tm="100000">
                                          <p:val>
                                            <p:strVal val="#ppt_x"/>
                                          </p:val>
                                        </p:tav>
                                      </p:tavLst>
                                    </p:anim>
                                    <p:anim calcmode="lin" valueType="num">
                                      <p:cBhvr additive="base">
                                        <p:cTn id="95" dur="500" fill="hold"/>
                                        <p:tgtEl>
                                          <p:spTgt spid="1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animBg="1"/>
      <p:bldP spid="125" grpId="0"/>
      <p:bldP spid="126" grpId="0"/>
      <p:bldP spid="127" grpId="0"/>
      <p:bldP spid="128" grpId="0" animBg="1"/>
      <p:bldP spid="129" grpId="0"/>
      <p:bldP spid="130" grpId="0"/>
      <p:bldP spid="131" grpId="0"/>
      <p:bldP spid="132" grpId="0" animBg="1"/>
      <p:bldP spid="133" grpId="0"/>
      <p:bldP spid="134" grpId="0"/>
      <p:bldP spid="135" grpId="0"/>
      <p:bldP spid="136" grpId="0" animBg="1"/>
      <p:bldP spid="137" grpId="0"/>
      <p:bldP spid="138" grpId="0"/>
      <p:bldP spid="139" grpId="0"/>
      <p:bldP spid="140" grpId="0" animBg="1"/>
      <p:bldP spid="141" grpId="0"/>
      <p:bldP spid="14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4387016" y="2045268"/>
            <a:ext cx="0" cy="106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
          <p:cNvSpPr txBox="1"/>
          <p:nvPr/>
        </p:nvSpPr>
        <p:spPr>
          <a:xfrm>
            <a:off x="4565786" y="2111684"/>
            <a:ext cx="2292955" cy="500147"/>
          </a:xfrm>
          <a:prstGeom prst="rect">
            <a:avLst/>
          </a:prstGeom>
          <a:noFill/>
        </p:spPr>
        <p:txBody>
          <a:bodyPr wrap="none" lIns="68589" tIns="34295" rIns="68589" bIns="34295" rtlCol="0">
            <a:spAutoFit/>
          </a:bodyPr>
          <a:lstStyle/>
          <a:p>
            <a:pPr marL="0" lvl="1" algn="ctr"/>
            <a:r>
              <a:rPr lang="zh-CN" altLang="en-US" sz="2800" b="1" dirty="0" smtClean="0">
                <a:latin typeface="微软雅黑" pitchFamily="34" charset="-122"/>
                <a:ea typeface="微软雅黑" pitchFamily="34" charset="-122"/>
              </a:rPr>
              <a:t>明年工作计划</a:t>
            </a:r>
            <a:endParaRPr lang="zh-CN" altLang="en-US" sz="2800" b="1" dirty="0">
              <a:latin typeface="微软雅黑" pitchFamily="34" charset="-122"/>
              <a:ea typeface="微软雅黑" pitchFamily="34" charset="-122"/>
            </a:endParaRPr>
          </a:p>
        </p:txBody>
      </p:sp>
      <p:sp>
        <p:nvSpPr>
          <p:cNvPr id="13" name="文本框 9"/>
          <p:cNvSpPr txBox="1"/>
          <p:nvPr/>
        </p:nvSpPr>
        <p:spPr>
          <a:xfrm>
            <a:off x="4596462" y="2619375"/>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4" name="文本框 9"/>
          <p:cNvSpPr txBox="1"/>
          <p:nvPr/>
        </p:nvSpPr>
        <p:spPr>
          <a:xfrm>
            <a:off x="4596461"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5" name="文本框 9"/>
          <p:cNvSpPr txBox="1"/>
          <p:nvPr/>
        </p:nvSpPr>
        <p:spPr>
          <a:xfrm>
            <a:off x="5874095" y="262181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7" name="文本框 9"/>
          <p:cNvSpPr txBox="1"/>
          <p:nvPr/>
        </p:nvSpPr>
        <p:spPr>
          <a:xfrm>
            <a:off x="5874095"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8" name="椭圆 17"/>
          <p:cNvSpPr/>
          <p:nvPr/>
        </p:nvSpPr>
        <p:spPr>
          <a:xfrm>
            <a:off x="2219406" y="163564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9" name="组合 18"/>
          <p:cNvGrpSpPr/>
          <p:nvPr/>
        </p:nvGrpSpPr>
        <p:grpSpPr>
          <a:xfrm rot="1738458">
            <a:off x="1969132" y="1779679"/>
            <a:ext cx="519584" cy="519584"/>
            <a:chOff x="4482708" y="3301238"/>
            <a:chExt cx="661162" cy="661162"/>
          </a:xfrm>
        </p:grpSpPr>
        <p:grpSp>
          <p:nvGrpSpPr>
            <p:cNvPr id="28" name="组合 27"/>
            <p:cNvGrpSpPr/>
            <p:nvPr/>
          </p:nvGrpSpPr>
          <p:grpSpPr>
            <a:xfrm>
              <a:off x="4482708" y="3301238"/>
              <a:ext cx="661162" cy="661162"/>
              <a:chOff x="775780" y="771550"/>
              <a:chExt cx="1852004" cy="1852004"/>
            </a:xfrm>
          </p:grpSpPr>
          <p:sp>
            <p:nvSpPr>
              <p:cNvPr id="32" name="椭圆 31"/>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33" name="椭圆 32"/>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29" name="组合 28"/>
            <p:cNvGrpSpPr/>
            <p:nvPr/>
          </p:nvGrpSpPr>
          <p:grpSpPr>
            <a:xfrm>
              <a:off x="4679943" y="3516067"/>
              <a:ext cx="266691" cy="231503"/>
              <a:chOff x="6434683" y="510993"/>
              <a:chExt cx="987549" cy="857250"/>
            </a:xfrm>
          </p:grpSpPr>
          <p:sp>
            <p:nvSpPr>
              <p:cNvPr id="30" name="任意多边形 2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31" name="直接连接符 30"/>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34" name="组合 33"/>
          <p:cNvGrpSpPr/>
          <p:nvPr/>
        </p:nvGrpSpPr>
        <p:grpSpPr>
          <a:xfrm>
            <a:off x="2409153" y="1794564"/>
            <a:ext cx="1397036" cy="1397036"/>
            <a:chOff x="775780" y="771550"/>
            <a:chExt cx="1852004" cy="1852004"/>
          </a:xfrm>
        </p:grpSpPr>
        <p:sp>
          <p:nvSpPr>
            <p:cNvPr id="35" name="椭圆 34"/>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36" name="椭圆 35"/>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37" name="TextBox 19"/>
          <p:cNvSpPr txBox="1"/>
          <p:nvPr/>
        </p:nvSpPr>
        <p:spPr>
          <a:xfrm>
            <a:off x="2913908" y="2067694"/>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微软雅黑" panose="020B0503020204020204" pitchFamily="34" charset="-122"/>
                <a:ea typeface="微软雅黑" panose="020B0503020204020204" pitchFamily="34" charset="-122"/>
              </a:rPr>
              <a:t>5</a:t>
            </a:r>
            <a:endParaRPr lang="zh-CN" altLang="en-US" sz="5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698531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500"/>
                                        <p:tgtEl>
                                          <p:spTgt spid="1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000"/>
                            </p:stCondLst>
                            <p:childTnLst>
                              <p:par>
                                <p:cTn id="21" presetID="16" presetClass="entr" presetSubtype="4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outHorizontal)">
                                      <p:cBhvr>
                                        <p:cTn id="23" dur="500"/>
                                        <p:tgtEl>
                                          <p:spTgt spid="1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ppt_x</p:attrName>
                                        </p:attrNameLst>
                                      </p:cBhvr>
                                      <p:tavLst>
                                        <p:tav tm="0">
                                          <p:val>
                                            <p:strVal val="#ppt_x-#ppt_w*1.125000"/>
                                          </p:val>
                                        </p:tav>
                                        <p:tav tm="100000">
                                          <p:val>
                                            <p:strVal val="#ppt_x"/>
                                          </p:val>
                                        </p:tav>
                                      </p:tavLst>
                                    </p:anim>
                                    <p:animEffect transition="in" filter="wipe(right)">
                                      <p:cBhvr>
                                        <p:cTn id="27" dur="500"/>
                                        <p:tgtEl>
                                          <p:spTgt spid="12"/>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7" grpId="0"/>
      <p:bldP spid="18" grpId="0" animBg="1"/>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83"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84" name="直接连接符 83"/>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85"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86" name="组合 85"/>
          <p:cNvGrpSpPr/>
          <p:nvPr/>
        </p:nvGrpSpPr>
        <p:grpSpPr>
          <a:xfrm>
            <a:off x="1277205" y="1265180"/>
            <a:ext cx="790777" cy="790674"/>
            <a:chOff x="3962648" y="2819400"/>
            <a:chExt cx="1218704" cy="1218704"/>
          </a:xfrm>
        </p:grpSpPr>
        <p:grpSp>
          <p:nvGrpSpPr>
            <p:cNvPr id="87" name="组合 8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0" name="椭圆 89"/>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0084CD"/>
                  </a:solidFill>
                  <a:latin typeface="+mj-ea"/>
                  <a:ea typeface="+mj-ea"/>
                </a:endParaRPr>
              </a:p>
            </p:txBody>
          </p:sp>
        </p:grpSp>
        <p:sp>
          <p:nvSpPr>
            <p:cNvPr id="88"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91" name="组合 90"/>
          <p:cNvGrpSpPr/>
          <p:nvPr/>
        </p:nvGrpSpPr>
        <p:grpSpPr>
          <a:xfrm>
            <a:off x="1277205" y="2563988"/>
            <a:ext cx="790777" cy="790674"/>
            <a:chOff x="3962648" y="2819400"/>
            <a:chExt cx="1218704" cy="1218704"/>
          </a:xfrm>
        </p:grpSpPr>
        <p:grpSp>
          <p:nvGrpSpPr>
            <p:cNvPr id="92" name="组合 9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95" name="椭圆 94"/>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93"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96" name="组合 79"/>
          <p:cNvGrpSpPr/>
          <p:nvPr/>
        </p:nvGrpSpPr>
        <p:grpSpPr>
          <a:xfrm>
            <a:off x="4896078" y="1113588"/>
            <a:ext cx="2551964" cy="3785879"/>
            <a:chOff x="539552" y="1090127"/>
            <a:chExt cx="2551632" cy="3785879"/>
          </a:xfrm>
        </p:grpSpPr>
        <p:pic>
          <p:nvPicPr>
            <p:cNvPr id="97" name="Picture 2" descr="C:\Documents and Settings\Administrator\桌面\高清配图\高清图片01\2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952" t="405" r="31224" b="1"/>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98" name="Picture 3" descr="C:\Documents and Settings\Administrator\桌面\ipad.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99" name="直接连接符 98"/>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a:extLst/>
        </p:spPr>
      </p:cxnSp>
      <p:sp>
        <p:nvSpPr>
          <p:cNvPr id="100" name="TextBox 99"/>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101" name="组合 100"/>
          <p:cNvGrpSpPr/>
          <p:nvPr/>
        </p:nvGrpSpPr>
        <p:grpSpPr>
          <a:xfrm>
            <a:off x="1277205" y="3803774"/>
            <a:ext cx="790777" cy="790674"/>
            <a:chOff x="3962648" y="2819400"/>
            <a:chExt cx="1218704" cy="1218704"/>
          </a:xfrm>
        </p:grpSpPr>
        <p:grpSp>
          <p:nvGrpSpPr>
            <p:cNvPr id="102" name="组合 101"/>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105" name="椭圆 104"/>
              <p:cNvSpPr/>
              <p:nvPr/>
            </p:nvSpPr>
            <p:spPr>
              <a:xfrm>
                <a:off x="392112" y="760412"/>
                <a:ext cx="3825874" cy="3825874"/>
              </a:xfrm>
              <a:prstGeom prst="ellipse">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103"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Tree>
    <p:extLst>
      <p:ext uri="{BB962C8B-B14F-4D97-AF65-F5344CB8AC3E}">
        <p14:creationId xmlns:p14="http://schemas.microsoft.com/office/powerpoint/2010/main" val="47424880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500"/>
                                        <p:tgtEl>
                                          <p:spTgt spid="8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1+#ppt_w/2"/>
                                          </p:val>
                                        </p:tav>
                                        <p:tav tm="100000">
                                          <p:val>
                                            <p:strVal val="#ppt_x"/>
                                          </p:val>
                                        </p:tav>
                                      </p:tavLst>
                                    </p:anim>
                                    <p:anim calcmode="lin" valueType="num">
                                      <p:cBhvr additive="base">
                                        <p:cTn id="17" dur="500" fill="hold"/>
                                        <p:tgtEl>
                                          <p:spTgt spid="8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par>
                                <p:cTn id="22" presetID="2" presetClass="entr" presetSubtype="8" fill="hold" nodeType="with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additive="base">
                                        <p:cTn id="24" dur="500" fill="hold"/>
                                        <p:tgtEl>
                                          <p:spTgt spid="91"/>
                                        </p:tgtEl>
                                        <p:attrNameLst>
                                          <p:attrName>ppt_x</p:attrName>
                                        </p:attrNameLst>
                                      </p:cBhvr>
                                      <p:tavLst>
                                        <p:tav tm="0">
                                          <p:val>
                                            <p:strVal val="0-#ppt_w/2"/>
                                          </p:val>
                                        </p:tav>
                                        <p:tav tm="100000">
                                          <p:val>
                                            <p:strVal val="#ppt_x"/>
                                          </p:val>
                                        </p:tav>
                                      </p:tavLst>
                                    </p:anim>
                                    <p:anim calcmode="lin" valueType="num">
                                      <p:cBhvr additive="base">
                                        <p:cTn id="25" dur="500" fill="hold"/>
                                        <p:tgtEl>
                                          <p:spTgt spid="9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1+#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500"/>
                                        <p:tgtEl>
                                          <p:spTgt spid="99"/>
                                        </p:tgtEl>
                                      </p:cBhvr>
                                    </p:animEffect>
                                  </p:childTnLst>
                                </p:cTn>
                              </p:par>
                              <p:par>
                                <p:cTn id="34" presetID="2" presetClass="entr" presetSubtype="8" fill="hold" nodeType="with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0-#ppt_w/2"/>
                                          </p:val>
                                        </p:tav>
                                        <p:tav tm="100000">
                                          <p:val>
                                            <p:strVal val="#ppt_x"/>
                                          </p:val>
                                        </p:tav>
                                      </p:tavLst>
                                    </p:anim>
                                    <p:anim calcmode="lin" valueType="num">
                                      <p:cBhvr additive="base">
                                        <p:cTn id="37" dur="500" fill="hold"/>
                                        <p:tgtEl>
                                          <p:spTgt spid="10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500" fill="hold"/>
                                        <p:tgtEl>
                                          <p:spTgt spid="100"/>
                                        </p:tgtEl>
                                        <p:attrNameLst>
                                          <p:attrName>ppt_x</p:attrName>
                                        </p:attrNameLst>
                                      </p:cBhvr>
                                      <p:tavLst>
                                        <p:tav tm="0">
                                          <p:val>
                                            <p:strVal val="1+#ppt_w/2"/>
                                          </p:val>
                                        </p:tav>
                                        <p:tav tm="100000">
                                          <p:val>
                                            <p:strVal val="#ppt_x"/>
                                          </p:val>
                                        </p:tav>
                                      </p:tavLst>
                                    </p:anim>
                                    <p:anim calcmode="lin" valueType="num">
                                      <p:cBhvr additive="base">
                                        <p:cTn id="41" dur="500" fill="hold"/>
                                        <p:tgtEl>
                                          <p:spTgt spid="100"/>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000"/>
                                        <p:tgtEl>
                                          <p:spTgt spid="96"/>
                                        </p:tgtEl>
                                      </p:cBhvr>
                                    </p:animEffect>
                                    <p:anim calcmode="lin" valueType="num">
                                      <p:cBhvr>
                                        <p:cTn id="46" dur="1000" fill="hold"/>
                                        <p:tgtEl>
                                          <p:spTgt spid="96"/>
                                        </p:tgtEl>
                                        <p:attrNameLst>
                                          <p:attrName>ppt_x</p:attrName>
                                        </p:attrNameLst>
                                      </p:cBhvr>
                                      <p:tavLst>
                                        <p:tav tm="0">
                                          <p:val>
                                            <p:strVal val="#ppt_x"/>
                                          </p:val>
                                        </p:tav>
                                        <p:tav tm="100000">
                                          <p:val>
                                            <p:strVal val="#ppt_x"/>
                                          </p:val>
                                        </p:tav>
                                      </p:tavLst>
                                    </p:anim>
                                    <p:anim calcmode="lin" valueType="num">
                                      <p:cBhvr>
                                        <p:cTn id="47"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5" grpId="0"/>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03"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4"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05"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6"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7"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08"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09"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0" name="文本框 17"/>
          <p:cNvSpPr txBox="1"/>
          <p:nvPr/>
        </p:nvSpPr>
        <p:spPr>
          <a:xfrm>
            <a:off x="876300" y="3992711"/>
            <a:ext cx="2712244" cy="678641"/>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a:p>
            <a:pPr algn="r" defTabSz="685749" fontAlgn="auto">
              <a:lnSpc>
                <a:spcPct val="120000"/>
              </a:lnSpc>
              <a:spcAft>
                <a:spcPts val="0"/>
              </a:spcAft>
              <a:defRPr/>
            </a:pP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1"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2"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3"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14"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15" name="组合 214"/>
          <p:cNvGrpSpPr>
            <a:grpSpLocks/>
          </p:cNvGrpSpPr>
          <p:nvPr/>
        </p:nvGrpSpPr>
        <p:grpSpPr bwMode="auto">
          <a:xfrm>
            <a:off x="3854053" y="987574"/>
            <a:ext cx="1422797" cy="1422797"/>
            <a:chOff x="4854966" y="1574162"/>
            <a:chExt cx="1897870" cy="1897870"/>
          </a:xfrm>
          <a:solidFill>
            <a:srgbClr val="200200"/>
          </a:solidFill>
        </p:grpSpPr>
        <p:sp>
          <p:nvSpPr>
            <p:cNvPr id="216" name="泪滴形 215"/>
            <p:cNvSpPr/>
            <p:nvPr/>
          </p:nvSpPr>
          <p:spPr>
            <a:xfrm rot="8100000">
              <a:off x="4854966" y="1574162"/>
              <a:ext cx="1897870" cy="189787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17" name="组合 216"/>
            <p:cNvGrpSpPr>
              <a:grpSpLocks noChangeAspect="1"/>
            </p:cNvGrpSpPr>
            <p:nvPr/>
          </p:nvGrpSpPr>
          <p:grpSpPr>
            <a:xfrm>
              <a:off x="5635285" y="1758388"/>
              <a:ext cx="337232" cy="540000"/>
              <a:chOff x="8912226" y="6748292"/>
              <a:chExt cx="250825" cy="401638"/>
            </a:xfrm>
            <a:grpFill/>
          </p:grpSpPr>
          <p:sp>
            <p:nvSpPr>
              <p:cNvPr id="218"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9"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20" name="组合 219"/>
          <p:cNvGrpSpPr>
            <a:grpSpLocks/>
          </p:cNvGrpSpPr>
          <p:nvPr/>
        </p:nvGrpSpPr>
        <p:grpSpPr bwMode="auto">
          <a:xfrm>
            <a:off x="3854053" y="3115222"/>
            <a:ext cx="1422797" cy="1477565"/>
            <a:chOff x="4854966" y="4355480"/>
            <a:chExt cx="1897870" cy="1969070"/>
          </a:xfrm>
          <a:solidFill>
            <a:srgbClr val="072249"/>
          </a:solidFill>
        </p:grpSpPr>
        <p:sp>
          <p:nvSpPr>
            <p:cNvPr id="221" name="泪滴形 220"/>
            <p:cNvSpPr/>
            <p:nvPr/>
          </p:nvSpPr>
          <p:spPr>
            <a:xfrm rot="13500000" flipV="1">
              <a:off x="4854966" y="4426880"/>
              <a:ext cx="1897870" cy="1897670"/>
            </a:xfrm>
            <a:prstGeom prst="teardrop">
              <a:avLst/>
            </a:prstGeom>
            <a:solidFill>
              <a:srgbClr val="2002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22" name="组合 221"/>
            <p:cNvGrpSpPr>
              <a:grpSpLocks noChangeAspect="1"/>
            </p:cNvGrpSpPr>
            <p:nvPr/>
          </p:nvGrpSpPr>
          <p:grpSpPr>
            <a:xfrm>
              <a:off x="5541401" y="4355480"/>
              <a:ext cx="525001" cy="540000"/>
              <a:chOff x="7240588" y="6794047"/>
              <a:chExt cx="388938" cy="400050"/>
            </a:xfrm>
            <a:grpFill/>
          </p:grpSpPr>
          <p:sp>
            <p:nvSpPr>
              <p:cNvPr id="223"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4"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5"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26" name="组合 225"/>
          <p:cNvGrpSpPr>
            <a:grpSpLocks/>
          </p:cNvGrpSpPr>
          <p:nvPr/>
        </p:nvGrpSpPr>
        <p:grpSpPr bwMode="auto">
          <a:xfrm>
            <a:off x="5041107" y="2075806"/>
            <a:ext cx="1422797" cy="1422797"/>
            <a:chOff x="6438262" y="3038866"/>
            <a:chExt cx="1897870" cy="1897870"/>
          </a:xfrm>
        </p:grpSpPr>
        <p:sp>
          <p:nvSpPr>
            <p:cNvPr id="227" name="泪滴形 226"/>
            <p:cNvSpPr/>
            <p:nvPr/>
          </p:nvSpPr>
          <p:spPr>
            <a:xfrm rot="8100000" flipV="1">
              <a:off x="6438262" y="3038866"/>
              <a:ext cx="1897870" cy="1897870"/>
            </a:xfrm>
            <a:prstGeom prst="teardrop">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228" name="组合 227"/>
            <p:cNvGrpSpPr>
              <a:grpSpLocks noChangeAspect="1"/>
            </p:cNvGrpSpPr>
            <p:nvPr/>
          </p:nvGrpSpPr>
          <p:grpSpPr>
            <a:xfrm>
              <a:off x="7839999" y="3717801"/>
              <a:ext cx="318025" cy="540000"/>
              <a:chOff x="11322051" y="6770687"/>
              <a:chExt cx="236538" cy="401638"/>
            </a:xfrm>
            <a:solidFill>
              <a:srgbClr val="E7E7E7"/>
            </a:solidFill>
          </p:grpSpPr>
          <p:sp>
            <p:nvSpPr>
              <p:cNvPr id="229"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230"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231"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32" name="组合 231"/>
          <p:cNvGrpSpPr>
            <a:grpSpLocks/>
          </p:cNvGrpSpPr>
          <p:nvPr/>
        </p:nvGrpSpPr>
        <p:grpSpPr bwMode="auto">
          <a:xfrm>
            <a:off x="2665810" y="2075806"/>
            <a:ext cx="1423988" cy="1422797"/>
            <a:chOff x="3271670" y="3038866"/>
            <a:chExt cx="1897870" cy="1897870"/>
          </a:xfrm>
        </p:grpSpPr>
        <p:sp>
          <p:nvSpPr>
            <p:cNvPr id="233" name="泪滴形 232"/>
            <p:cNvSpPr/>
            <p:nvPr/>
          </p:nvSpPr>
          <p:spPr>
            <a:xfrm rot="13500000" flipH="1" flipV="1">
              <a:off x="3271670" y="3038867"/>
              <a:ext cx="1897870" cy="1897870"/>
            </a:xfrm>
            <a:prstGeom prst="teardrop">
              <a:avLst/>
            </a:prstGeom>
            <a:solidFill>
              <a:srgbClr val="B892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234"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235" name="矩形 234"/>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236"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237" name="矩形 236"/>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238"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239" name="矩形 238"/>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240"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241" name="矩形 240"/>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242"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177277204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wipe(left)">
                                      <p:cBhvr>
                                        <p:cTn id="7" dur="500"/>
                                        <p:tgtEl>
                                          <p:spTgt spid="202"/>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232"/>
                                        </p:tgtEl>
                                        <p:attrNameLst>
                                          <p:attrName>style.visibility</p:attrName>
                                        </p:attrNameLst>
                                      </p:cBhvr>
                                      <p:to>
                                        <p:strVal val="visible"/>
                                      </p:to>
                                    </p:set>
                                    <p:animEffect transition="in" filter="barn(inHorizontal)">
                                      <p:cBhvr>
                                        <p:cTn id="11" dur="600"/>
                                        <p:tgtEl>
                                          <p:spTgt spid="232"/>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236"/>
                                        </p:tgtEl>
                                        <p:attrNameLst>
                                          <p:attrName>style.visibility</p:attrName>
                                        </p:attrNameLst>
                                      </p:cBhvr>
                                      <p:to>
                                        <p:strVal val="visible"/>
                                      </p:to>
                                    </p:set>
                                    <p:animEffect transition="in" filter="barn(inHorizontal)">
                                      <p:cBhvr>
                                        <p:cTn id="14" dur="500"/>
                                        <p:tgtEl>
                                          <p:spTgt spid="236"/>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235"/>
                                        </p:tgtEl>
                                        <p:attrNameLst>
                                          <p:attrName>style.visibility</p:attrName>
                                        </p:attrNameLst>
                                      </p:cBhvr>
                                      <p:to>
                                        <p:strVal val="visible"/>
                                      </p:to>
                                    </p:set>
                                    <p:animEffect transition="in" filter="wipe(down)">
                                      <p:cBhvr>
                                        <p:cTn id="17" dur="250"/>
                                        <p:tgtEl>
                                          <p:spTgt spid="235"/>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214"/>
                                        </p:tgtEl>
                                        <p:attrNameLst>
                                          <p:attrName>style.visibility</p:attrName>
                                        </p:attrNameLst>
                                      </p:cBhvr>
                                      <p:to>
                                        <p:strVal val="visible"/>
                                      </p:to>
                                    </p:set>
                                    <p:animEffect transition="in" filter="wipe(right)">
                                      <p:cBhvr>
                                        <p:cTn id="20" dur="300"/>
                                        <p:tgtEl>
                                          <p:spTgt spid="214"/>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213"/>
                                        </p:tgtEl>
                                        <p:attrNameLst>
                                          <p:attrName>style.visibility</p:attrName>
                                        </p:attrNameLst>
                                      </p:cBhvr>
                                      <p:to>
                                        <p:strVal val="visible"/>
                                      </p:to>
                                    </p:set>
                                    <p:animEffect transition="in" filter="wipe(right)">
                                      <p:cBhvr>
                                        <p:cTn id="23" dur="750"/>
                                        <p:tgtEl>
                                          <p:spTgt spid="213"/>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212"/>
                                        </p:tgtEl>
                                        <p:attrNameLst>
                                          <p:attrName>style.visibility</p:attrName>
                                        </p:attrNameLst>
                                      </p:cBhvr>
                                      <p:to>
                                        <p:strVal val="visible"/>
                                      </p:to>
                                    </p:set>
                                    <p:animEffect transition="in" filter="wipe(right)">
                                      <p:cBhvr>
                                        <p:cTn id="26" dur="350"/>
                                        <p:tgtEl>
                                          <p:spTgt spid="212"/>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215"/>
                                        </p:tgtEl>
                                        <p:attrNameLst>
                                          <p:attrName>style.visibility</p:attrName>
                                        </p:attrNameLst>
                                      </p:cBhvr>
                                      <p:to>
                                        <p:strVal val="visible"/>
                                      </p:to>
                                    </p:set>
                                    <p:animEffect transition="in" filter="barn(inVertical)">
                                      <p:cBhvr>
                                        <p:cTn id="30" dur="600"/>
                                        <p:tgtEl>
                                          <p:spTgt spid="215"/>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240"/>
                                        </p:tgtEl>
                                        <p:attrNameLst>
                                          <p:attrName>style.visibility</p:attrName>
                                        </p:attrNameLst>
                                      </p:cBhvr>
                                      <p:to>
                                        <p:strVal val="visible"/>
                                      </p:to>
                                    </p:set>
                                    <p:animEffect transition="in" filter="barn(inVertical)">
                                      <p:cBhvr>
                                        <p:cTn id="33" dur="500"/>
                                        <p:tgtEl>
                                          <p:spTgt spid="240"/>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239"/>
                                        </p:tgtEl>
                                        <p:attrNameLst>
                                          <p:attrName>style.visibility</p:attrName>
                                        </p:attrNameLst>
                                      </p:cBhvr>
                                      <p:to>
                                        <p:strVal val="visible"/>
                                      </p:to>
                                    </p:set>
                                    <p:animEffect transition="in" filter="barn(inVertical)">
                                      <p:cBhvr>
                                        <p:cTn id="36" dur="500"/>
                                        <p:tgtEl>
                                          <p:spTgt spid="239"/>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208"/>
                                        </p:tgtEl>
                                        <p:attrNameLst>
                                          <p:attrName>style.visibility</p:attrName>
                                        </p:attrNameLst>
                                      </p:cBhvr>
                                      <p:to>
                                        <p:strVal val="visible"/>
                                      </p:to>
                                    </p:set>
                                    <p:animEffect transition="in" filter="wipe(left)">
                                      <p:cBhvr>
                                        <p:cTn id="39" dur="300"/>
                                        <p:tgtEl>
                                          <p:spTgt spid="208"/>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207"/>
                                        </p:tgtEl>
                                        <p:attrNameLst>
                                          <p:attrName>style.visibility</p:attrName>
                                        </p:attrNameLst>
                                      </p:cBhvr>
                                      <p:to>
                                        <p:strVal val="visible"/>
                                      </p:to>
                                    </p:set>
                                    <p:animEffect transition="in" filter="wipe(left)">
                                      <p:cBhvr>
                                        <p:cTn id="42" dur="750"/>
                                        <p:tgtEl>
                                          <p:spTgt spid="207"/>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206"/>
                                        </p:tgtEl>
                                        <p:attrNameLst>
                                          <p:attrName>style.visibility</p:attrName>
                                        </p:attrNameLst>
                                      </p:cBhvr>
                                      <p:to>
                                        <p:strVal val="visible"/>
                                      </p:to>
                                    </p:set>
                                    <p:animEffect transition="in" filter="wipe(left)">
                                      <p:cBhvr>
                                        <p:cTn id="45" dur="350"/>
                                        <p:tgtEl>
                                          <p:spTgt spid="206"/>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226"/>
                                        </p:tgtEl>
                                        <p:attrNameLst>
                                          <p:attrName>style.visibility</p:attrName>
                                        </p:attrNameLst>
                                      </p:cBhvr>
                                      <p:to>
                                        <p:strVal val="visible"/>
                                      </p:to>
                                    </p:set>
                                    <p:animEffect transition="in" filter="barn(inHorizontal)">
                                      <p:cBhvr>
                                        <p:cTn id="49" dur="600"/>
                                        <p:tgtEl>
                                          <p:spTgt spid="226"/>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238"/>
                                        </p:tgtEl>
                                        <p:attrNameLst>
                                          <p:attrName>style.visibility</p:attrName>
                                        </p:attrNameLst>
                                      </p:cBhvr>
                                      <p:to>
                                        <p:strVal val="visible"/>
                                      </p:to>
                                    </p:set>
                                    <p:animEffect transition="in" filter="barn(inHorizontal)">
                                      <p:cBhvr>
                                        <p:cTn id="52" dur="500"/>
                                        <p:tgtEl>
                                          <p:spTgt spid="238"/>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237"/>
                                        </p:tgtEl>
                                        <p:attrNameLst>
                                          <p:attrName>style.visibility</p:attrName>
                                        </p:attrNameLst>
                                      </p:cBhvr>
                                      <p:to>
                                        <p:strVal val="visible"/>
                                      </p:to>
                                    </p:set>
                                    <p:animEffect transition="in" filter="wipe(down)">
                                      <p:cBhvr>
                                        <p:cTn id="55" dur="250"/>
                                        <p:tgtEl>
                                          <p:spTgt spid="237"/>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205"/>
                                        </p:tgtEl>
                                        <p:attrNameLst>
                                          <p:attrName>style.visibility</p:attrName>
                                        </p:attrNameLst>
                                      </p:cBhvr>
                                      <p:to>
                                        <p:strVal val="visible"/>
                                      </p:to>
                                    </p:set>
                                    <p:animEffect transition="in" filter="wipe(left)">
                                      <p:cBhvr>
                                        <p:cTn id="58" dur="300"/>
                                        <p:tgtEl>
                                          <p:spTgt spid="205"/>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204"/>
                                        </p:tgtEl>
                                        <p:attrNameLst>
                                          <p:attrName>style.visibility</p:attrName>
                                        </p:attrNameLst>
                                      </p:cBhvr>
                                      <p:to>
                                        <p:strVal val="visible"/>
                                      </p:to>
                                    </p:set>
                                    <p:animEffect transition="in" filter="wipe(left)">
                                      <p:cBhvr>
                                        <p:cTn id="61" dur="750"/>
                                        <p:tgtEl>
                                          <p:spTgt spid="204"/>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203"/>
                                        </p:tgtEl>
                                        <p:attrNameLst>
                                          <p:attrName>style.visibility</p:attrName>
                                        </p:attrNameLst>
                                      </p:cBhvr>
                                      <p:to>
                                        <p:strVal val="visible"/>
                                      </p:to>
                                    </p:set>
                                    <p:animEffect transition="in" filter="wipe(left)">
                                      <p:cBhvr>
                                        <p:cTn id="64" dur="350"/>
                                        <p:tgtEl>
                                          <p:spTgt spid="203"/>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220"/>
                                        </p:tgtEl>
                                        <p:attrNameLst>
                                          <p:attrName>style.visibility</p:attrName>
                                        </p:attrNameLst>
                                      </p:cBhvr>
                                      <p:to>
                                        <p:strVal val="visible"/>
                                      </p:to>
                                    </p:set>
                                    <p:animEffect transition="in" filter="barn(inVertical)">
                                      <p:cBhvr>
                                        <p:cTn id="68" dur="600"/>
                                        <p:tgtEl>
                                          <p:spTgt spid="220"/>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242"/>
                                        </p:tgtEl>
                                        <p:attrNameLst>
                                          <p:attrName>style.visibility</p:attrName>
                                        </p:attrNameLst>
                                      </p:cBhvr>
                                      <p:to>
                                        <p:strVal val="visible"/>
                                      </p:to>
                                    </p:set>
                                    <p:animEffect transition="in" filter="barn(inVertical)">
                                      <p:cBhvr>
                                        <p:cTn id="71" dur="500"/>
                                        <p:tgtEl>
                                          <p:spTgt spid="242"/>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241"/>
                                        </p:tgtEl>
                                        <p:attrNameLst>
                                          <p:attrName>style.visibility</p:attrName>
                                        </p:attrNameLst>
                                      </p:cBhvr>
                                      <p:to>
                                        <p:strVal val="visible"/>
                                      </p:to>
                                    </p:set>
                                    <p:animEffect transition="in" filter="barn(inVertical)">
                                      <p:cBhvr>
                                        <p:cTn id="74" dur="500"/>
                                        <p:tgtEl>
                                          <p:spTgt spid="241"/>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211"/>
                                        </p:tgtEl>
                                        <p:attrNameLst>
                                          <p:attrName>style.visibility</p:attrName>
                                        </p:attrNameLst>
                                      </p:cBhvr>
                                      <p:to>
                                        <p:strVal val="visible"/>
                                      </p:to>
                                    </p:set>
                                    <p:animEffect transition="in" filter="wipe(right)">
                                      <p:cBhvr>
                                        <p:cTn id="77" dur="300"/>
                                        <p:tgtEl>
                                          <p:spTgt spid="211"/>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210"/>
                                        </p:tgtEl>
                                        <p:attrNameLst>
                                          <p:attrName>style.visibility</p:attrName>
                                        </p:attrNameLst>
                                      </p:cBhvr>
                                      <p:to>
                                        <p:strVal val="visible"/>
                                      </p:to>
                                    </p:set>
                                    <p:animEffect transition="in" filter="wipe(right)">
                                      <p:cBhvr>
                                        <p:cTn id="80" dur="750"/>
                                        <p:tgtEl>
                                          <p:spTgt spid="210"/>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209"/>
                                        </p:tgtEl>
                                        <p:attrNameLst>
                                          <p:attrName>style.visibility</p:attrName>
                                        </p:attrNameLst>
                                      </p:cBhvr>
                                      <p:to>
                                        <p:strVal val="visible"/>
                                      </p:to>
                                    </p:set>
                                    <p:animEffect transition="in" filter="wipe(right)">
                                      <p:cBhvr>
                                        <p:cTn id="83" dur="3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p:bldP spid="203" grpId="0"/>
      <p:bldP spid="204" grpId="0"/>
      <p:bldP spid="205" grpId="0"/>
      <p:bldP spid="206" grpId="0"/>
      <p:bldP spid="207" grpId="0"/>
      <p:bldP spid="208" grpId="0"/>
      <p:bldP spid="209" grpId="0"/>
      <p:bldP spid="210" grpId="0"/>
      <p:bldP spid="211" grpId="0"/>
      <p:bldP spid="212" grpId="0"/>
      <p:bldP spid="213" grpId="0"/>
      <p:bldP spid="214" grpId="0"/>
      <p:bldP spid="235" grpId="0"/>
      <p:bldP spid="236" grpId="0"/>
      <p:bldP spid="237" grpId="0"/>
      <p:bldP spid="238" grpId="0"/>
      <p:bldP spid="239" grpId="0"/>
      <p:bldP spid="240" grpId="0"/>
      <p:bldP spid="241" grpId="0"/>
      <p:bldP spid="2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7"/>
          <p:cNvSpPr>
            <a:spLocks noChangeArrowheads="1"/>
          </p:cNvSpPr>
          <p:nvPr/>
        </p:nvSpPr>
        <p:spPr bwMode="auto">
          <a:xfrm>
            <a:off x="1026319" y="4335093"/>
            <a:ext cx="7106841" cy="468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05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任意多边形 42"/>
          <p:cNvSpPr>
            <a:spLocks noChangeArrowheads="1"/>
          </p:cNvSpPr>
          <p:nvPr/>
        </p:nvSpPr>
        <p:spPr bwMode="auto">
          <a:xfrm>
            <a:off x="1192" y="2340220"/>
            <a:ext cx="9142808" cy="1882288"/>
          </a:xfrm>
          <a:custGeom>
            <a:avLst/>
            <a:gdLst>
              <a:gd name="T0" fmla="*/ 2754223 w 19135506"/>
              <a:gd name="T1" fmla="*/ 276564 h 3938179"/>
              <a:gd name="T2" fmla="*/ 2848135 w 19135506"/>
              <a:gd name="T3" fmla="*/ 426015 h 3938179"/>
              <a:gd name="T4" fmla="*/ 2901753 w 19135506"/>
              <a:gd name="T5" fmla="*/ 447491 h 3938179"/>
              <a:gd name="T6" fmla="*/ 2967356 w 19135506"/>
              <a:gd name="T7" fmla="*/ 549598 h 3938179"/>
              <a:gd name="T8" fmla="*/ 3037015 w 19135506"/>
              <a:gd name="T9" fmla="*/ 1018109 h 3938179"/>
              <a:gd name="T10" fmla="*/ 3098470 w 19135506"/>
              <a:gd name="T11" fmla="*/ 1000346 h 3938179"/>
              <a:gd name="T12" fmla="*/ 3191490 w 19135506"/>
              <a:gd name="T13" fmla="*/ 1206918 h 3938179"/>
              <a:gd name="T14" fmla="*/ 3627801 w 19135506"/>
              <a:gd name="T15" fmla="*/ 937405 h 3938179"/>
              <a:gd name="T16" fmla="*/ 3883416 w 19135506"/>
              <a:gd name="T17" fmla="*/ 979993 h 3938179"/>
              <a:gd name="T18" fmla="*/ 3971849 w 19135506"/>
              <a:gd name="T19" fmla="*/ 1082890 h 3938179"/>
              <a:gd name="T20" fmla="*/ 4263719 w 19135506"/>
              <a:gd name="T21" fmla="*/ 1167124 h 3938179"/>
              <a:gd name="T22" fmla="*/ 4328899 w 19135506"/>
              <a:gd name="T23" fmla="*/ 864620 h 3938179"/>
              <a:gd name="T24" fmla="*/ 4384427 w 19135506"/>
              <a:gd name="T25" fmla="*/ 1002830 h 3938179"/>
              <a:gd name="T26" fmla="*/ 4537553 w 19135506"/>
              <a:gd name="T27" fmla="*/ 1088738 h 3938179"/>
              <a:gd name="T28" fmla="*/ 4646321 w 19135506"/>
              <a:gd name="T29" fmla="*/ 827715 h 3938179"/>
              <a:gd name="T30" fmla="*/ 4859895 w 19135506"/>
              <a:gd name="T31" fmla="*/ 1080503 h 3938179"/>
              <a:gd name="T32" fmla="*/ 4944217 w 19135506"/>
              <a:gd name="T33" fmla="*/ 1070575 h 3938179"/>
              <a:gd name="T34" fmla="*/ 5026052 w 19135506"/>
              <a:gd name="T35" fmla="*/ 507585 h 3938179"/>
              <a:gd name="T36" fmla="*/ 5144934 w 19135506"/>
              <a:gd name="T37" fmla="*/ 917098 h 3938179"/>
              <a:gd name="T38" fmla="*/ 5304155 w 19135506"/>
              <a:gd name="T39" fmla="*/ 1046379 h 3938179"/>
              <a:gd name="T40" fmla="*/ 5470986 w 19135506"/>
              <a:gd name="T41" fmla="*/ 949023 h 3938179"/>
              <a:gd name="T42" fmla="*/ 5594664 w 19135506"/>
              <a:gd name="T43" fmla="*/ 964385 h 3938179"/>
              <a:gd name="T44" fmla="*/ 5710120 w 19135506"/>
              <a:gd name="T45" fmla="*/ 348485 h 3938179"/>
              <a:gd name="T46" fmla="*/ 5762031 w 19135506"/>
              <a:gd name="T47" fmla="*/ 228005 h 3938179"/>
              <a:gd name="T48" fmla="*/ 5845060 w 19135506"/>
              <a:gd name="T49" fmla="*/ 498697 h 3938179"/>
              <a:gd name="T50" fmla="*/ 5897718 w 19135506"/>
              <a:gd name="T51" fmla="*/ 449445 h 3938179"/>
              <a:gd name="T52" fmla="*/ 5969430 w 19135506"/>
              <a:gd name="T53" fmla="*/ 618826 h 3938179"/>
              <a:gd name="T54" fmla="*/ 6037962 w 19135506"/>
              <a:gd name="T55" fmla="*/ 910951 h 3938179"/>
              <a:gd name="T56" fmla="*/ 6107759 w 19135506"/>
              <a:gd name="T57" fmla="*/ 996027 h 3938179"/>
              <a:gd name="T58" fmla="*/ 6314298 w 19135506"/>
              <a:gd name="T59" fmla="*/ 895418 h 3938179"/>
              <a:gd name="T60" fmla="*/ 6685333 w 19135506"/>
              <a:gd name="T61" fmla="*/ 855492 h 3938179"/>
              <a:gd name="T62" fmla="*/ 6820218 w 19135506"/>
              <a:gd name="T63" fmla="*/ 1019460 h 3938179"/>
              <a:gd name="T64" fmla="*/ 7051067 w 19135506"/>
              <a:gd name="T65" fmla="*/ 899211 h 3938179"/>
              <a:gd name="T66" fmla="*/ 7124422 w 19135506"/>
              <a:gd name="T67" fmla="*/ 1018185 h 3938179"/>
              <a:gd name="T68" fmla="*/ 7339934 w 19135506"/>
              <a:gd name="T69" fmla="*/ 1231597 h 3938179"/>
              <a:gd name="T70" fmla="*/ 7466662 w 19135506"/>
              <a:gd name="T71" fmla="*/ 1261135 h 3938179"/>
              <a:gd name="T72" fmla="*/ 7594457 w 19135506"/>
              <a:gd name="T73" fmla="*/ 1264741 h 3938179"/>
              <a:gd name="T74" fmla="*/ 7873437 w 19135506"/>
              <a:gd name="T75" fmla="*/ 1073279 h 3938179"/>
              <a:gd name="T76" fmla="*/ 8006600 w 19135506"/>
              <a:gd name="T77" fmla="*/ 1175902 h 3938179"/>
              <a:gd name="T78" fmla="*/ 8090323 w 19135506"/>
              <a:gd name="T79" fmla="*/ 1341663 h 3938179"/>
              <a:gd name="T80" fmla="*/ 8130391 w 19135506"/>
              <a:gd name="T81" fmla="*/ 1679575 h 3938179"/>
              <a:gd name="T82" fmla="*/ 36815 w 19135506"/>
              <a:gd name="T83" fmla="*/ 1554165 h 3938179"/>
              <a:gd name="T84" fmla="*/ 327366 w 19135506"/>
              <a:gd name="T85" fmla="*/ 1380833 h 3938179"/>
              <a:gd name="T86" fmla="*/ 550267 w 19135506"/>
              <a:gd name="T87" fmla="*/ 1591511 h 3938179"/>
              <a:gd name="T88" fmla="*/ 710481 w 19135506"/>
              <a:gd name="T89" fmla="*/ 1352359 h 3938179"/>
              <a:gd name="T90" fmla="*/ 952113 w 19135506"/>
              <a:gd name="T91" fmla="*/ 1257275 h 3938179"/>
              <a:gd name="T92" fmla="*/ 1167518 w 19135506"/>
              <a:gd name="T93" fmla="*/ 1352063 h 3938179"/>
              <a:gd name="T94" fmla="*/ 1288163 w 19135506"/>
              <a:gd name="T95" fmla="*/ 1032686 h 3938179"/>
              <a:gd name="T96" fmla="*/ 1539065 w 19135506"/>
              <a:gd name="T97" fmla="*/ 906565 h 3938179"/>
              <a:gd name="T98" fmla="*/ 1643771 w 19135506"/>
              <a:gd name="T99" fmla="*/ 1180475 h 3938179"/>
              <a:gd name="T100" fmla="*/ 1691217 w 19135506"/>
              <a:gd name="T101" fmla="*/ 1165629 h 3938179"/>
              <a:gd name="T102" fmla="*/ 1780030 w 19135506"/>
              <a:gd name="T103" fmla="*/ 1207465 h 3938179"/>
              <a:gd name="T104" fmla="*/ 1924021 w 19135506"/>
              <a:gd name="T105" fmla="*/ 508659 h 3938179"/>
              <a:gd name="T106" fmla="*/ 2030950 w 19135506"/>
              <a:gd name="T107" fmla="*/ 971353 h 3938179"/>
              <a:gd name="T108" fmla="*/ 2116904 w 19135506"/>
              <a:gd name="T109" fmla="*/ 1152848 h 3938179"/>
              <a:gd name="T110" fmla="*/ 2290064 w 19135506"/>
              <a:gd name="T111" fmla="*/ 965506 h 3938179"/>
              <a:gd name="T112" fmla="*/ 2380981 w 19135506"/>
              <a:gd name="T113" fmla="*/ 966241 h 3938179"/>
              <a:gd name="T114" fmla="*/ 2509756 w 19135506"/>
              <a:gd name="T115" fmla="*/ 1083982 h 3938179"/>
              <a:gd name="T116" fmla="*/ 2660662 w 19135506"/>
              <a:gd name="T117" fmla="*/ 175141 h 39381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135506"/>
              <a:gd name="T178" fmla="*/ 0 h 3938179"/>
              <a:gd name="T179" fmla="*/ 19135506 w 19135506"/>
              <a:gd name="T180" fmla="*/ 3938179 h 39381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lnTo>
                  <a:pt x="6319584" y="0"/>
                </a:lnTo>
                <a:close/>
              </a:path>
            </a:pathLst>
          </a:custGeom>
          <a:solidFill>
            <a:srgbClr val="200200"/>
          </a:solidFill>
          <a:ln w="3175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85000"/>
                  <a:lumOff val="15000"/>
                </a:schemeClr>
              </a:solidFill>
            </a:endParaRPr>
          </a:p>
        </p:txBody>
      </p:sp>
      <p:sp>
        <p:nvSpPr>
          <p:cNvPr id="57" name="文本框 44"/>
          <p:cNvSpPr>
            <a:spLocks noChangeArrowheads="1"/>
          </p:cNvSpPr>
          <p:nvPr/>
        </p:nvSpPr>
        <p:spPr bwMode="auto">
          <a:xfrm>
            <a:off x="2245519" y="1362075"/>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76" name="文本框 45"/>
          <p:cNvSpPr>
            <a:spLocks noChangeArrowheads="1"/>
          </p:cNvSpPr>
          <p:nvPr/>
        </p:nvSpPr>
        <p:spPr bwMode="auto">
          <a:xfrm>
            <a:off x="6574631" y="150495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77" name="文本框 46"/>
          <p:cNvSpPr>
            <a:spLocks noChangeArrowheads="1"/>
          </p:cNvSpPr>
          <p:nvPr/>
        </p:nvSpPr>
        <p:spPr bwMode="auto">
          <a:xfrm>
            <a:off x="3860007" y="1157287"/>
            <a:ext cx="18004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p>
        </p:txBody>
      </p:sp>
      <p:sp>
        <p:nvSpPr>
          <p:cNvPr id="78" name="文本框 47"/>
          <p:cNvSpPr>
            <a:spLocks noChangeArrowheads="1"/>
          </p:cNvSpPr>
          <p:nvPr/>
        </p:nvSpPr>
        <p:spPr bwMode="auto">
          <a:xfrm>
            <a:off x="5181601" y="1675210"/>
            <a:ext cx="87716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文本框 48"/>
          <p:cNvSpPr>
            <a:spLocks noChangeArrowheads="1"/>
          </p:cNvSpPr>
          <p:nvPr/>
        </p:nvSpPr>
        <p:spPr bwMode="auto">
          <a:xfrm>
            <a:off x="4617244" y="2191941"/>
            <a:ext cx="133882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文本框 53"/>
          <p:cNvSpPr>
            <a:spLocks noChangeArrowheads="1"/>
          </p:cNvSpPr>
          <p:nvPr/>
        </p:nvSpPr>
        <p:spPr bwMode="auto">
          <a:xfrm>
            <a:off x="6654404" y="236815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文本框 54"/>
          <p:cNvSpPr>
            <a:spLocks noChangeArrowheads="1"/>
          </p:cNvSpPr>
          <p:nvPr/>
        </p:nvSpPr>
        <p:spPr bwMode="auto">
          <a:xfrm>
            <a:off x="1766888" y="2463403"/>
            <a:ext cx="122341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35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标题文字内容</a:t>
            </a:r>
            <a:endParaRPr lang="zh-CN" altLang="en-US" sz="135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文本框 55"/>
          <p:cNvSpPr>
            <a:spLocks noChangeArrowheads="1"/>
          </p:cNvSpPr>
          <p:nvPr/>
        </p:nvSpPr>
        <p:spPr bwMode="auto">
          <a:xfrm>
            <a:off x="2871788" y="1776412"/>
            <a:ext cx="134524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5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
        <p:nvSpPr>
          <p:cNvPr id="83" name="文本框 56"/>
          <p:cNvSpPr>
            <a:spLocks noChangeArrowheads="1"/>
          </p:cNvSpPr>
          <p:nvPr/>
        </p:nvSpPr>
        <p:spPr bwMode="auto">
          <a:xfrm>
            <a:off x="801291" y="1841897"/>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anose="02000000000000000000" pitchFamily="2" charset="-122"/>
              </a:rPr>
              <a:t>标题文字</a:t>
            </a:r>
          </a:p>
        </p:txBody>
      </p:sp>
    </p:spTree>
    <p:extLst>
      <p:ext uri="{BB962C8B-B14F-4D97-AF65-F5344CB8AC3E}">
        <p14:creationId xmlns:p14="http://schemas.microsoft.com/office/powerpoint/2010/main" val="180006764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82"/>
                                        </p:tgtEl>
                                        <p:attrNameLst>
                                          <p:attrName>style.visibility</p:attrName>
                                        </p:attrNameLst>
                                      </p:cBhvr>
                                      <p:to>
                                        <p:strVal val="visible"/>
                                      </p:to>
                                    </p:set>
                                    <p:anim calcmode="lin" valueType="num">
                                      <p:cBhvr>
                                        <p:cTn id="18" dur="500"/>
                                        <p:tgtEl>
                                          <p:spTgt spid="82"/>
                                        </p:tgtEl>
                                        <p:attrNameLst>
                                          <p:attrName>ppt_y</p:attrName>
                                        </p:attrNameLst>
                                      </p:cBhvr>
                                      <p:tavLst>
                                        <p:tav tm="0">
                                          <p:val>
                                            <p:strVal val="#ppt_y+#ppt_h*1.125000"/>
                                          </p:val>
                                        </p:tav>
                                        <p:tav tm="100000">
                                          <p:val>
                                            <p:strVal val="#ppt_y"/>
                                          </p:val>
                                        </p:tav>
                                      </p:tavLst>
                                    </p:anim>
                                    <p:animEffect>
                                      <p:cBhvr>
                                        <p:cTn id="19" dur="500"/>
                                        <p:tgtEl>
                                          <p:spTgt spid="82"/>
                                        </p:tgtEl>
                                      </p:cBhvr>
                                    </p:animEffect>
                                  </p:childTnLst>
                                </p:cTn>
                              </p:par>
                              <p:par>
                                <p:cTn id="20" presetID="12" presetClass="entr" presetSubtype="4" fill="hold" grpId="0" nodeType="withEffect">
                                  <p:stCondLst>
                                    <p:cond delay="75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p:tgtEl>
                                          <p:spTgt spid="83"/>
                                        </p:tgtEl>
                                        <p:attrNameLst>
                                          <p:attrName>ppt_y</p:attrName>
                                        </p:attrNameLst>
                                      </p:cBhvr>
                                      <p:tavLst>
                                        <p:tav tm="0">
                                          <p:val>
                                            <p:strVal val="#ppt_y+#ppt_h*1.125000"/>
                                          </p:val>
                                        </p:tav>
                                        <p:tav tm="100000">
                                          <p:val>
                                            <p:strVal val="#ppt_y"/>
                                          </p:val>
                                        </p:tav>
                                      </p:tavLst>
                                    </p:anim>
                                    <p:animEffect>
                                      <p:cBhvr>
                                        <p:cTn id="23" dur="500"/>
                                        <p:tgtEl>
                                          <p:spTgt spid="83"/>
                                        </p:tgtEl>
                                      </p:cBhvr>
                                    </p:animEffect>
                                  </p:childTnLst>
                                </p:cTn>
                              </p:par>
                              <p:par>
                                <p:cTn id="24" presetID="12" presetClass="entr" presetSubtype="4" fill="hold" grpId="0" nodeType="withEffect">
                                  <p:stCondLst>
                                    <p:cond delay="25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p:tgtEl>
                                          <p:spTgt spid="81"/>
                                        </p:tgtEl>
                                        <p:attrNameLst>
                                          <p:attrName>ppt_y</p:attrName>
                                        </p:attrNameLst>
                                      </p:cBhvr>
                                      <p:tavLst>
                                        <p:tav tm="0">
                                          <p:val>
                                            <p:strVal val="#ppt_y+#ppt_h*1.125000"/>
                                          </p:val>
                                        </p:tav>
                                        <p:tav tm="100000">
                                          <p:val>
                                            <p:strVal val="#ppt_y"/>
                                          </p:val>
                                        </p:tav>
                                      </p:tavLst>
                                    </p:anim>
                                    <p:animEffect>
                                      <p:cBhvr>
                                        <p:cTn id="27" dur="500"/>
                                        <p:tgtEl>
                                          <p:spTgt spid="81"/>
                                        </p:tgtEl>
                                      </p:cBhvr>
                                    </p:animEffect>
                                  </p:childTnLst>
                                </p:cTn>
                              </p:par>
                              <p:par>
                                <p:cTn id="28" presetID="12" presetClass="entr" presetSubtype="4" fill="hold" grpId="0" nodeType="withEffect">
                                  <p:stCondLst>
                                    <p:cond delay="50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p:tgtEl>
                                          <p:spTgt spid="57"/>
                                        </p:tgtEl>
                                        <p:attrNameLst>
                                          <p:attrName>ppt_y</p:attrName>
                                        </p:attrNameLst>
                                      </p:cBhvr>
                                      <p:tavLst>
                                        <p:tav tm="0">
                                          <p:val>
                                            <p:strVal val="#ppt_y+#ppt_h*1.125000"/>
                                          </p:val>
                                        </p:tav>
                                        <p:tav tm="100000">
                                          <p:val>
                                            <p:strVal val="#ppt_y"/>
                                          </p:val>
                                        </p:tav>
                                      </p:tavLst>
                                    </p:anim>
                                    <p:animEffect>
                                      <p:cBhvr>
                                        <p:cTn id="31" dur="500"/>
                                        <p:tgtEl>
                                          <p:spTgt spid="57"/>
                                        </p:tgtEl>
                                      </p:cBhvr>
                                    </p:animEffect>
                                  </p:childTnLst>
                                </p:cTn>
                              </p:par>
                              <p:par>
                                <p:cTn id="32" presetID="12" presetClass="entr" presetSubtype="4" fill="hold" grpId="0" nodeType="withEffect">
                                  <p:stCondLst>
                                    <p:cond delay="500"/>
                                  </p:stCondLst>
                                  <p:childTnLst>
                                    <p:set>
                                      <p:cBhvr>
                                        <p:cTn id="33" dur="1" fill="hold">
                                          <p:stCondLst>
                                            <p:cond delay="0"/>
                                          </p:stCondLst>
                                        </p:cTn>
                                        <p:tgtEl>
                                          <p:spTgt spid="77"/>
                                        </p:tgtEl>
                                        <p:attrNameLst>
                                          <p:attrName>style.visibility</p:attrName>
                                        </p:attrNameLst>
                                      </p:cBhvr>
                                      <p:to>
                                        <p:strVal val="visible"/>
                                      </p:to>
                                    </p:set>
                                    <p:anim calcmode="lin" valueType="num">
                                      <p:cBhvr>
                                        <p:cTn id="34" dur="500"/>
                                        <p:tgtEl>
                                          <p:spTgt spid="77"/>
                                        </p:tgtEl>
                                        <p:attrNameLst>
                                          <p:attrName>ppt_y</p:attrName>
                                        </p:attrNameLst>
                                      </p:cBhvr>
                                      <p:tavLst>
                                        <p:tav tm="0">
                                          <p:val>
                                            <p:strVal val="#ppt_y+#ppt_h*1.125000"/>
                                          </p:val>
                                        </p:tav>
                                        <p:tav tm="100000">
                                          <p:val>
                                            <p:strVal val="#ppt_y"/>
                                          </p:val>
                                        </p:tav>
                                      </p:tavLst>
                                    </p:anim>
                                    <p:animEffect>
                                      <p:cBhvr>
                                        <p:cTn id="35" dur="500"/>
                                        <p:tgtEl>
                                          <p:spTgt spid="77"/>
                                        </p:tgtEl>
                                      </p:cBhvr>
                                    </p:animEffect>
                                  </p:childTnLst>
                                </p:cTn>
                              </p:par>
                              <p:par>
                                <p:cTn id="36" presetID="12" presetClass="entr" presetSubtype="4" fill="hold" grpId="0" nodeType="withEffect">
                                  <p:stCondLst>
                                    <p:cond delay="500"/>
                                  </p:stCondLst>
                                  <p:childTnLst>
                                    <p:set>
                                      <p:cBhvr>
                                        <p:cTn id="37" dur="1" fill="hold">
                                          <p:stCondLst>
                                            <p:cond delay="0"/>
                                          </p:stCondLst>
                                        </p:cTn>
                                        <p:tgtEl>
                                          <p:spTgt spid="78"/>
                                        </p:tgtEl>
                                        <p:attrNameLst>
                                          <p:attrName>style.visibility</p:attrName>
                                        </p:attrNameLst>
                                      </p:cBhvr>
                                      <p:to>
                                        <p:strVal val="visible"/>
                                      </p:to>
                                    </p:set>
                                    <p:anim calcmode="lin" valueType="num">
                                      <p:cBhvr>
                                        <p:cTn id="38" dur="500"/>
                                        <p:tgtEl>
                                          <p:spTgt spid="78"/>
                                        </p:tgtEl>
                                        <p:attrNameLst>
                                          <p:attrName>ppt_y</p:attrName>
                                        </p:attrNameLst>
                                      </p:cBhvr>
                                      <p:tavLst>
                                        <p:tav tm="0">
                                          <p:val>
                                            <p:strVal val="#ppt_y+#ppt_h*1.125000"/>
                                          </p:val>
                                        </p:tav>
                                        <p:tav tm="100000">
                                          <p:val>
                                            <p:strVal val="#ppt_y"/>
                                          </p:val>
                                        </p:tav>
                                      </p:tavLst>
                                    </p:anim>
                                    <p:animEffect>
                                      <p:cBhvr>
                                        <p:cTn id="39" dur="500"/>
                                        <p:tgtEl>
                                          <p:spTgt spid="78"/>
                                        </p:tgtEl>
                                      </p:cBhvr>
                                    </p:animEffect>
                                  </p:childTnLst>
                                </p:cTn>
                              </p:par>
                              <p:par>
                                <p:cTn id="40" presetID="12" presetClass="entr" presetSubtype="4" fill="hold" grpId="0" nodeType="withEffect">
                                  <p:stCondLst>
                                    <p:cond delay="100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p:tgtEl>
                                          <p:spTgt spid="76"/>
                                        </p:tgtEl>
                                        <p:attrNameLst>
                                          <p:attrName>ppt_y</p:attrName>
                                        </p:attrNameLst>
                                      </p:cBhvr>
                                      <p:tavLst>
                                        <p:tav tm="0">
                                          <p:val>
                                            <p:strVal val="#ppt_y+#ppt_h*1.125000"/>
                                          </p:val>
                                        </p:tav>
                                        <p:tav tm="100000">
                                          <p:val>
                                            <p:strVal val="#ppt_y"/>
                                          </p:val>
                                        </p:tav>
                                      </p:tavLst>
                                    </p:anim>
                                    <p:animEffect>
                                      <p:cBhvr>
                                        <p:cTn id="43" dur="500"/>
                                        <p:tgtEl>
                                          <p:spTgt spid="76"/>
                                        </p:tgtEl>
                                      </p:cBhvr>
                                    </p:animEffect>
                                  </p:childTnLst>
                                </p:cTn>
                              </p:par>
                              <p:par>
                                <p:cTn id="44" presetID="12" presetClass="entr" presetSubtype="4" fill="hold" grpId="0" nodeType="withEffect">
                                  <p:stCondLst>
                                    <p:cond delay="1000"/>
                                  </p:stCondLst>
                                  <p:childTnLst>
                                    <p:set>
                                      <p:cBhvr>
                                        <p:cTn id="45" dur="1" fill="hold">
                                          <p:stCondLst>
                                            <p:cond delay="0"/>
                                          </p:stCondLst>
                                        </p:cTn>
                                        <p:tgtEl>
                                          <p:spTgt spid="79"/>
                                        </p:tgtEl>
                                        <p:attrNameLst>
                                          <p:attrName>style.visibility</p:attrName>
                                        </p:attrNameLst>
                                      </p:cBhvr>
                                      <p:to>
                                        <p:strVal val="visible"/>
                                      </p:to>
                                    </p:set>
                                    <p:anim calcmode="lin" valueType="num">
                                      <p:cBhvr>
                                        <p:cTn id="46" dur="500"/>
                                        <p:tgtEl>
                                          <p:spTgt spid="79"/>
                                        </p:tgtEl>
                                        <p:attrNameLst>
                                          <p:attrName>ppt_y</p:attrName>
                                        </p:attrNameLst>
                                      </p:cBhvr>
                                      <p:tavLst>
                                        <p:tav tm="0">
                                          <p:val>
                                            <p:strVal val="#ppt_y+#ppt_h*1.125000"/>
                                          </p:val>
                                        </p:tav>
                                        <p:tav tm="100000">
                                          <p:val>
                                            <p:strVal val="#ppt_y"/>
                                          </p:val>
                                        </p:tav>
                                      </p:tavLst>
                                    </p:anim>
                                    <p:animEffect>
                                      <p:cBhvr>
                                        <p:cTn id="47" dur="500"/>
                                        <p:tgtEl>
                                          <p:spTgt spid="79"/>
                                        </p:tgtEl>
                                      </p:cBhvr>
                                    </p:animEffect>
                                  </p:childTnLst>
                                </p:cTn>
                              </p:par>
                              <p:par>
                                <p:cTn id="48" presetID="12" presetClass="entr" presetSubtype="4" fill="hold" grpId="0" nodeType="withEffect">
                                  <p:stCondLst>
                                    <p:cond delay="1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p:tgtEl>
                                          <p:spTgt spid="80"/>
                                        </p:tgtEl>
                                        <p:attrNameLst>
                                          <p:attrName>ppt_y</p:attrName>
                                        </p:attrNameLst>
                                      </p:cBhvr>
                                      <p:tavLst>
                                        <p:tav tm="0">
                                          <p:val>
                                            <p:strVal val="#ppt_y+#ppt_h*1.125000"/>
                                          </p:val>
                                        </p:tav>
                                        <p:tav tm="100000">
                                          <p:val>
                                            <p:strVal val="#ppt_y"/>
                                          </p:val>
                                        </p:tav>
                                      </p:tavLst>
                                    </p:anim>
                                    <p:animEffect>
                                      <p:cBhvr>
                                        <p:cTn id="51" dur="500"/>
                                        <p:tgtEl>
                                          <p:spTgt spid="80"/>
                                        </p:tgtEl>
                                      </p:cBhvr>
                                    </p:animEffect>
                                  </p:childTnLst>
                                </p:cTn>
                              </p:par>
                            </p:childTnLst>
                          </p:cTn>
                        </p:par>
                        <p:par>
                          <p:cTn id="52" fill="hold">
                            <p:stCondLst>
                              <p:cond delay="2750"/>
                            </p:stCondLst>
                            <p:childTnLst>
                              <p:par>
                                <p:cTn id="53" presetID="16" presetClass="entr" presetSubtype="37"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p:cBhvr>
                                        <p:cTn id="5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5" grpId="0" bldLvl="0" autoUpdateAnimBg="0"/>
      <p:bldP spid="56" grpId="0" animBg="1"/>
      <p:bldP spid="57" grpId="0" bldLvl="0" autoUpdateAnimBg="0"/>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P spid="82" grpId="0" bldLvl="0" autoUpdateAnimBg="0"/>
      <p:bldP spid="8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973170" y="1563638"/>
            <a:ext cx="5324564" cy="1397036"/>
            <a:chOff x="2991852" y="1242170"/>
            <a:chExt cx="5324564" cy="1397036"/>
          </a:xfrm>
        </p:grpSpPr>
        <p:grpSp>
          <p:nvGrpSpPr>
            <p:cNvPr id="34" name="组合 33"/>
            <p:cNvGrpSpPr/>
            <p:nvPr/>
          </p:nvGrpSpPr>
          <p:grpSpPr>
            <a:xfrm>
              <a:off x="2991852" y="1242170"/>
              <a:ext cx="1412771" cy="1397036"/>
              <a:chOff x="1144913" y="1242170"/>
              <a:chExt cx="1412771" cy="1397036"/>
            </a:xfrm>
          </p:grpSpPr>
          <p:grpSp>
            <p:nvGrpSpPr>
              <p:cNvPr id="54" name="组合 53"/>
              <p:cNvGrpSpPr/>
              <p:nvPr/>
            </p:nvGrpSpPr>
            <p:grpSpPr>
              <a:xfrm>
                <a:off x="1144913" y="1242170"/>
                <a:ext cx="1397036" cy="1397036"/>
                <a:chOff x="775780" y="771550"/>
                <a:chExt cx="1852004" cy="1852004"/>
              </a:xfrm>
            </p:grpSpPr>
            <p:sp>
              <p:nvSpPr>
                <p:cNvPr id="56" name="椭圆 55"/>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7" name="椭圆 56"/>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5" name="TextBox 19"/>
              <p:cNvSpPr txBox="1"/>
              <p:nvPr/>
            </p:nvSpPr>
            <p:spPr>
              <a:xfrm>
                <a:off x="1619672" y="1524729"/>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2</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284513" y="1242170"/>
              <a:ext cx="1441723" cy="1397036"/>
              <a:chOff x="3058269" y="1242170"/>
              <a:chExt cx="1441723" cy="1397036"/>
            </a:xfrm>
          </p:grpSpPr>
          <p:grpSp>
            <p:nvGrpSpPr>
              <p:cNvPr id="50" name="组合 49"/>
              <p:cNvGrpSpPr/>
              <p:nvPr/>
            </p:nvGrpSpPr>
            <p:grpSpPr>
              <a:xfrm>
                <a:off x="3058269" y="1242170"/>
                <a:ext cx="1397036" cy="1397036"/>
                <a:chOff x="775780" y="771550"/>
                <a:chExt cx="1852004" cy="1852004"/>
              </a:xfrm>
            </p:grpSpPr>
            <p:sp>
              <p:nvSpPr>
                <p:cNvPr id="52" name="椭圆 51"/>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3" name="椭圆 52"/>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1" name="TextBox 19"/>
              <p:cNvSpPr txBox="1"/>
              <p:nvPr/>
            </p:nvSpPr>
            <p:spPr>
              <a:xfrm>
                <a:off x="3561980"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0</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579634" y="1242170"/>
              <a:ext cx="1397036" cy="1397036"/>
              <a:chOff x="4986562" y="1242170"/>
              <a:chExt cx="1397036" cy="1397036"/>
            </a:xfrm>
          </p:grpSpPr>
          <p:grpSp>
            <p:nvGrpSpPr>
              <p:cNvPr id="46" name="组合 45"/>
              <p:cNvGrpSpPr/>
              <p:nvPr/>
            </p:nvGrpSpPr>
            <p:grpSpPr>
              <a:xfrm>
                <a:off x="4986562" y="1242170"/>
                <a:ext cx="1397036" cy="1397036"/>
                <a:chOff x="775780" y="771550"/>
                <a:chExt cx="1852004" cy="1852004"/>
              </a:xfrm>
            </p:grpSpPr>
            <p:sp>
              <p:nvSpPr>
                <p:cNvPr id="48" name="椭圆 47"/>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49" name="椭圆 48"/>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47" name="TextBox 19"/>
              <p:cNvSpPr txBox="1"/>
              <p:nvPr/>
            </p:nvSpPr>
            <p:spPr>
              <a:xfrm>
                <a:off x="5434188"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1</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864448" y="1242170"/>
              <a:ext cx="1451968" cy="1397036"/>
              <a:chOff x="6864448" y="1242170"/>
              <a:chExt cx="1451968" cy="1397036"/>
            </a:xfrm>
          </p:grpSpPr>
          <p:grpSp>
            <p:nvGrpSpPr>
              <p:cNvPr id="42" name="组合 41"/>
              <p:cNvGrpSpPr/>
              <p:nvPr/>
            </p:nvGrpSpPr>
            <p:grpSpPr>
              <a:xfrm>
                <a:off x="6864448" y="1242170"/>
                <a:ext cx="1397036" cy="1397036"/>
                <a:chOff x="775780" y="771550"/>
                <a:chExt cx="1852004" cy="1852004"/>
              </a:xfrm>
            </p:grpSpPr>
            <p:sp>
              <p:nvSpPr>
                <p:cNvPr id="44" name="椭圆 43"/>
                <p:cNvSpPr/>
                <p:nvPr/>
              </p:nvSpPr>
              <p:spPr>
                <a:xfrm>
                  <a:off x="775780" y="771550"/>
                  <a:ext cx="1852004" cy="1852004"/>
                </a:xfrm>
                <a:prstGeom prst="ellipse">
                  <a:avLst/>
                </a:prstGeom>
                <a:gradFill>
                  <a:gsLst>
                    <a:gs pos="0">
                      <a:srgbClr val="FABF31"/>
                    </a:gs>
                    <a:gs pos="100000">
                      <a:srgbClr val="B89259"/>
                    </a:gs>
                  </a:gsLst>
                  <a:lin ang="5400000" scaled="1"/>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45" name="椭圆 4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43" name="TextBox 19"/>
              <p:cNvSpPr txBox="1"/>
              <p:nvPr/>
            </p:nvSpPr>
            <p:spPr>
              <a:xfrm>
                <a:off x="7378404" y="1563638"/>
                <a:ext cx="938012" cy="830997"/>
              </a:xfrm>
              <a:prstGeom prst="rect">
                <a:avLst/>
              </a:prstGeom>
              <a:noFill/>
            </p:spPr>
            <p:txBody>
              <a:bodyPr wrap="square" lIns="0" tIns="0" rIns="0" bIns="0" rtlCol="0">
                <a:spAutoFit/>
              </a:bodyPr>
              <a:lstStyle/>
              <a:p>
                <a:r>
                  <a:rPr lang="en-US" altLang="zh-CN" sz="5400" b="1" dirty="0" smtClean="0">
                    <a:solidFill>
                      <a:srgbClr val="B89259"/>
                    </a:solidFill>
                    <a:latin typeface="微软雅黑" panose="020B0503020204020204" pitchFamily="34" charset="-122"/>
                    <a:ea typeface="微软雅黑" panose="020B0503020204020204" pitchFamily="34" charset="-122"/>
                  </a:rPr>
                  <a:t>9</a:t>
                </a:r>
                <a:endParaRPr lang="zh-CN" altLang="en-US" sz="5400" b="1" dirty="0">
                  <a:solidFill>
                    <a:srgbClr val="B89259"/>
                  </a:solidFill>
                  <a:latin typeface="微软雅黑" panose="020B0503020204020204" pitchFamily="34" charset="-122"/>
                  <a:ea typeface="微软雅黑" panose="020B0503020204020204" pitchFamily="34" charset="-122"/>
                </a:endParaRPr>
              </a:p>
            </p:txBody>
          </p:sp>
        </p:grpSp>
      </p:grpSp>
    </p:spTree>
    <p:custDataLst>
      <p:tags r:id="rId1"/>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720" y="2211710"/>
            <a:ext cx="4608512" cy="492443"/>
          </a:xfrm>
          <a:prstGeom prst="rect">
            <a:avLst/>
          </a:prstGeom>
          <a:noFill/>
        </p:spPr>
        <p:txBody>
          <a:bodyPr wrap="square" lIns="0" tIns="0" rIns="0" bIns="0" rtlCol="0">
            <a:spAutoFit/>
          </a:bodyPr>
          <a:lstStyle/>
          <a:p>
            <a:r>
              <a:rPr lang="en-US" altLang="zh-CN" sz="1600" b="1" dirty="0" smtClean="0">
                <a:solidFill>
                  <a:schemeClr val="accent6"/>
                </a:solidFill>
                <a:latin typeface="微软雅黑" pitchFamily="34" charset="-122"/>
                <a:ea typeface="微软雅黑" pitchFamily="34" charset="-122"/>
              </a:rPr>
              <a:t>51PPT</a:t>
            </a:r>
            <a:r>
              <a:rPr lang="zh-CN" altLang="en-US" sz="1600" b="1" dirty="0" smtClean="0">
                <a:solidFill>
                  <a:schemeClr val="accent6"/>
                </a:solidFill>
                <a:latin typeface="微软雅黑" pitchFamily="34" charset="-122"/>
                <a:ea typeface="微软雅黑" pitchFamily="34" charset="-122"/>
              </a:rPr>
              <a:t>模板网  </a:t>
            </a:r>
            <a:r>
              <a:rPr lang="en-US" altLang="zh-CN" sz="1600" b="1" dirty="0" smtClean="0">
                <a:solidFill>
                  <a:schemeClr val="accent6"/>
                </a:solidFill>
                <a:latin typeface="微软雅黑" pitchFamily="34" charset="-122"/>
                <a:ea typeface="微软雅黑" pitchFamily="34" charset="-122"/>
                <a:hlinkClick r:id="rId2"/>
              </a:rPr>
              <a:t>www.51pptmoban.com</a:t>
            </a:r>
            <a:r>
              <a:rPr lang="en-US" altLang="zh-CN" sz="1600" b="1" dirty="0" smtClean="0">
                <a:solidFill>
                  <a:schemeClr val="accent6"/>
                </a:solidFill>
                <a:latin typeface="微软雅黑" pitchFamily="34" charset="-122"/>
                <a:ea typeface="微软雅黑" pitchFamily="34" charset="-122"/>
              </a:rPr>
              <a:t>   </a:t>
            </a:r>
            <a:r>
              <a:rPr lang="zh-CN" altLang="en-US" sz="1600" b="1" dirty="0" smtClean="0">
                <a:solidFill>
                  <a:schemeClr val="accent6"/>
                </a:solidFill>
                <a:latin typeface="微软雅黑" pitchFamily="34" charset="-122"/>
                <a:ea typeface="微软雅黑" pitchFamily="34" charset="-122"/>
              </a:rPr>
              <a:t>整理发布</a:t>
            </a:r>
            <a:endParaRPr lang="zh-CN" altLang="en-US" sz="1600" b="1" dirty="0" smtClean="0">
              <a:solidFill>
                <a:schemeClr val="accent6"/>
              </a:solidFill>
              <a:latin typeface="微软雅黑" pitchFamily="34" charset="-122"/>
              <a:ea typeface="微软雅黑" pitchFamily="34" charset="-122"/>
            </a:endParaRPr>
          </a:p>
        </p:txBody>
      </p:sp>
    </p:spTree>
    <p:extLst>
      <p:ext uri="{BB962C8B-B14F-4D97-AF65-F5344CB8AC3E}">
        <p14:creationId xmlns:p14="http://schemas.microsoft.com/office/powerpoint/2010/main" val="118707844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4387016" y="2045268"/>
            <a:ext cx="0" cy="106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1"/>
          <p:cNvSpPr txBox="1"/>
          <p:nvPr/>
        </p:nvSpPr>
        <p:spPr>
          <a:xfrm>
            <a:off x="4565786" y="2111684"/>
            <a:ext cx="2292955" cy="500147"/>
          </a:xfrm>
          <a:prstGeom prst="rect">
            <a:avLst/>
          </a:prstGeom>
          <a:noFill/>
        </p:spPr>
        <p:txBody>
          <a:bodyPr wrap="none" lIns="68589" tIns="34295" rIns="68589" bIns="34295" rtlCol="0">
            <a:spAutoFit/>
          </a:bodyPr>
          <a:lstStyle/>
          <a:p>
            <a:pPr marL="0" lvl="1" algn="ctr"/>
            <a:r>
              <a:rPr lang="zh-CN" altLang="en-US" sz="2800" b="1" dirty="0">
                <a:latin typeface="微软雅黑" pitchFamily="34" charset="-122"/>
                <a:ea typeface="微软雅黑" pitchFamily="34" charset="-122"/>
              </a:rPr>
              <a:t>年度工作概述</a:t>
            </a:r>
          </a:p>
        </p:txBody>
      </p:sp>
      <p:sp>
        <p:nvSpPr>
          <p:cNvPr id="43" name="文本框 9"/>
          <p:cNvSpPr txBox="1"/>
          <p:nvPr/>
        </p:nvSpPr>
        <p:spPr>
          <a:xfrm>
            <a:off x="4596462" y="2619375"/>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4" name="文本框 9"/>
          <p:cNvSpPr txBox="1"/>
          <p:nvPr/>
        </p:nvSpPr>
        <p:spPr>
          <a:xfrm>
            <a:off x="4596461"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5" name="文本框 9"/>
          <p:cNvSpPr txBox="1"/>
          <p:nvPr/>
        </p:nvSpPr>
        <p:spPr>
          <a:xfrm>
            <a:off x="5874095" y="262181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46" name="文本框 9"/>
          <p:cNvSpPr txBox="1"/>
          <p:nvPr/>
        </p:nvSpPr>
        <p:spPr>
          <a:xfrm>
            <a:off x="5874095"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8" name="椭圆 17"/>
          <p:cNvSpPr/>
          <p:nvPr/>
        </p:nvSpPr>
        <p:spPr>
          <a:xfrm>
            <a:off x="2219406" y="163564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9" name="组合 18"/>
          <p:cNvGrpSpPr/>
          <p:nvPr/>
        </p:nvGrpSpPr>
        <p:grpSpPr>
          <a:xfrm rot="1738458">
            <a:off x="1969132" y="1779679"/>
            <a:ext cx="519584" cy="519584"/>
            <a:chOff x="4482708" y="3301238"/>
            <a:chExt cx="661162" cy="661162"/>
          </a:xfrm>
        </p:grpSpPr>
        <p:grpSp>
          <p:nvGrpSpPr>
            <p:cNvPr id="20" name="组合 19"/>
            <p:cNvGrpSpPr/>
            <p:nvPr/>
          </p:nvGrpSpPr>
          <p:grpSpPr>
            <a:xfrm>
              <a:off x="4482708" y="3301238"/>
              <a:ext cx="661162" cy="661162"/>
              <a:chOff x="775780" y="771550"/>
              <a:chExt cx="1852004" cy="1852004"/>
            </a:xfrm>
          </p:grpSpPr>
          <p:sp>
            <p:nvSpPr>
              <p:cNvPr id="24" name="椭圆 23"/>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25" name="椭圆 24"/>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21" name="组合 20"/>
            <p:cNvGrpSpPr/>
            <p:nvPr/>
          </p:nvGrpSpPr>
          <p:grpSpPr>
            <a:xfrm>
              <a:off x="4679943" y="3516067"/>
              <a:ext cx="266691" cy="231503"/>
              <a:chOff x="6434683" y="510993"/>
              <a:chExt cx="987549" cy="857250"/>
            </a:xfrm>
          </p:grpSpPr>
          <p:sp>
            <p:nvSpPr>
              <p:cNvPr id="22" name="任意多边形 21"/>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23" name="直接连接符 22"/>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26" name="组合 25"/>
          <p:cNvGrpSpPr/>
          <p:nvPr/>
        </p:nvGrpSpPr>
        <p:grpSpPr>
          <a:xfrm>
            <a:off x="2409153" y="1794564"/>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29" name="TextBox 19"/>
          <p:cNvSpPr txBox="1"/>
          <p:nvPr/>
        </p:nvSpPr>
        <p:spPr>
          <a:xfrm>
            <a:off x="2913908" y="2067694"/>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5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798728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heel(1)">
                                      <p:cBhvr>
                                        <p:cTn id="15" dur="500"/>
                                        <p:tgtEl>
                                          <p:spTgt spid="18"/>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1000"/>
                            </p:stCondLst>
                            <p:childTnLst>
                              <p:par>
                                <p:cTn id="21" presetID="16" presetClass="entr" presetSubtype="42"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barn(outHorizontal)">
                                      <p:cBhvr>
                                        <p:cTn id="23" dur="500"/>
                                        <p:tgtEl>
                                          <p:spTgt spid="4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p:tgtEl>
                                          <p:spTgt spid="42"/>
                                        </p:tgtEl>
                                        <p:attrNameLst>
                                          <p:attrName>ppt_x</p:attrName>
                                        </p:attrNameLst>
                                      </p:cBhvr>
                                      <p:tavLst>
                                        <p:tav tm="0">
                                          <p:val>
                                            <p:strVal val="#ppt_x-#ppt_w*1.125000"/>
                                          </p:val>
                                        </p:tav>
                                        <p:tav tm="100000">
                                          <p:val>
                                            <p:strVal val="#ppt_x"/>
                                          </p:val>
                                        </p:tav>
                                      </p:tavLst>
                                    </p:anim>
                                    <p:animEffect transition="in" filter="wipe(right)">
                                      <p:cBhvr>
                                        <p:cTn id="27" dur="500"/>
                                        <p:tgtEl>
                                          <p:spTgt spid="42"/>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18" grpId="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1" name="椭圆 20"/>
          <p:cNvSpPr/>
          <p:nvPr/>
        </p:nvSpPr>
        <p:spPr>
          <a:xfrm>
            <a:off x="909503" y="1132384"/>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23" name="组合 22"/>
          <p:cNvGrpSpPr/>
          <p:nvPr/>
        </p:nvGrpSpPr>
        <p:grpSpPr>
          <a:xfrm rot="1738458">
            <a:off x="659229" y="1276417"/>
            <a:ext cx="519584" cy="519584"/>
            <a:chOff x="4482708" y="3301238"/>
            <a:chExt cx="661162" cy="661162"/>
          </a:xfrm>
        </p:grpSpPr>
        <p:grpSp>
          <p:nvGrpSpPr>
            <p:cNvPr id="24" name="组合 23"/>
            <p:cNvGrpSpPr/>
            <p:nvPr/>
          </p:nvGrpSpPr>
          <p:grpSpPr>
            <a:xfrm>
              <a:off x="4482708" y="3301238"/>
              <a:ext cx="661162" cy="661162"/>
              <a:chOff x="775780" y="771550"/>
              <a:chExt cx="1852004" cy="1852004"/>
            </a:xfrm>
          </p:grpSpPr>
          <p:sp>
            <p:nvSpPr>
              <p:cNvPr id="28" name="椭圆 27"/>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29" name="椭圆 28"/>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25" name="组合 24"/>
            <p:cNvGrpSpPr/>
            <p:nvPr/>
          </p:nvGrpSpPr>
          <p:grpSpPr>
            <a:xfrm>
              <a:off x="4679943" y="3516067"/>
              <a:ext cx="266691" cy="231503"/>
              <a:chOff x="6434683" y="510993"/>
              <a:chExt cx="987549" cy="857250"/>
            </a:xfrm>
          </p:grpSpPr>
          <p:sp>
            <p:nvSpPr>
              <p:cNvPr id="26" name="任意多边形 25"/>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27" name="直接连接符 26"/>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30" name="组合 29"/>
          <p:cNvGrpSpPr/>
          <p:nvPr/>
        </p:nvGrpSpPr>
        <p:grpSpPr>
          <a:xfrm>
            <a:off x="1099250" y="1291302"/>
            <a:ext cx="1397036" cy="1397036"/>
            <a:chOff x="775780" y="771550"/>
            <a:chExt cx="1852004" cy="1852004"/>
          </a:xfrm>
        </p:grpSpPr>
        <p:sp>
          <p:nvSpPr>
            <p:cNvPr id="31" name="椭圆 30"/>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32" name="椭圆 31"/>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33" name="TextBox 19"/>
          <p:cNvSpPr txBox="1"/>
          <p:nvPr/>
        </p:nvSpPr>
        <p:spPr>
          <a:xfrm>
            <a:off x="1494452" y="1702292"/>
            <a:ext cx="938012" cy="553998"/>
          </a:xfrm>
          <a:prstGeom prst="rect">
            <a:avLst/>
          </a:prstGeom>
          <a:noFill/>
        </p:spPr>
        <p:txBody>
          <a:bodyPr wrap="square" lIns="0" tIns="0" rIns="0" bIns="0" rtlCol="0">
            <a:spAutoFit/>
          </a:bodyPr>
          <a:lstStyle/>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输入您</a:t>
            </a:r>
            <a:endParaRPr lang="en-US" altLang="zh-CN"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dirty="0" smtClean="0">
                <a:solidFill>
                  <a:schemeClr val="tx1">
                    <a:lumMod val="50000"/>
                    <a:lumOff val="50000"/>
                  </a:schemeClr>
                </a:solidFill>
                <a:latin typeface="微软雅黑" panose="020B0503020204020204" pitchFamily="34" charset="-122"/>
                <a:ea typeface="微软雅黑" panose="020B0503020204020204" pitchFamily="34" charset="-122"/>
              </a:rPr>
              <a:t>的标题</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Rectangle 5"/>
          <p:cNvSpPr>
            <a:spLocks/>
          </p:cNvSpPr>
          <p:nvPr/>
        </p:nvSpPr>
        <p:spPr bwMode="auto">
          <a:xfrm>
            <a:off x="2930637" y="1536210"/>
            <a:ext cx="3626632"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mn-ea"/>
                <a:sym typeface="Gill Sans" charset="0"/>
              </a:rPr>
              <a:t>200</a:t>
            </a:r>
            <a:r>
              <a:rPr lang="zh-CN" altLang="en-US" sz="1100" dirty="0">
                <a:solidFill>
                  <a:schemeClr val="tx1">
                    <a:lumMod val="50000"/>
                    <a:lumOff val="50000"/>
                  </a:schemeClr>
                </a:solidFill>
                <a:latin typeface="+mn-ea"/>
                <a:sym typeface="Gill Sans" charset="0"/>
              </a:rPr>
              <a:t>字以内，据统计每页幻灯片的最好控制在</a:t>
            </a:r>
            <a:r>
              <a:rPr lang="en-US" altLang="zh-CN" sz="1100" dirty="0">
                <a:solidFill>
                  <a:schemeClr val="tx1">
                    <a:lumMod val="50000"/>
                    <a:lumOff val="50000"/>
                  </a:schemeClr>
                </a:solidFill>
                <a:latin typeface="+mn-ea"/>
                <a:sym typeface="Gill Sans" charset="0"/>
              </a:rPr>
              <a:t>5</a:t>
            </a:r>
            <a:r>
              <a:rPr lang="zh-CN" altLang="en-US" sz="1100" dirty="0">
                <a:solidFill>
                  <a:schemeClr val="tx1">
                    <a:lumMod val="50000"/>
                    <a:lumOff val="50000"/>
                  </a:schemeClr>
                </a:solidFill>
                <a:latin typeface="+mn-ea"/>
                <a:sym typeface="Gill Sans" charset="0"/>
              </a:rPr>
              <a:t>分钟之内</a:t>
            </a:r>
            <a:r>
              <a:rPr lang="zh-CN" altLang="en-US" sz="1100" dirty="0" smtClean="0">
                <a:solidFill>
                  <a:schemeClr val="tx1">
                    <a:lumMod val="50000"/>
                    <a:lumOff val="50000"/>
                  </a:schemeClr>
                </a:solidFill>
                <a:latin typeface="+mn-ea"/>
                <a:sym typeface="Gill Sans" charset="0"/>
              </a:rPr>
              <a:t>。</a:t>
            </a:r>
            <a:endParaRPr lang="en-US" altLang="zh-CN" sz="1100" dirty="0">
              <a:solidFill>
                <a:schemeClr val="tx1">
                  <a:lumMod val="50000"/>
                  <a:lumOff val="50000"/>
                </a:schemeClr>
              </a:solidFill>
              <a:latin typeface="+mn-ea"/>
              <a:cs typeface="Lato Light" charset="0"/>
              <a:sym typeface="Lato Light" charset="0"/>
            </a:endParaRPr>
          </a:p>
        </p:txBody>
      </p:sp>
      <p:sp>
        <p:nvSpPr>
          <p:cNvPr id="35" name="Rectangle 5"/>
          <p:cNvSpPr>
            <a:spLocks/>
          </p:cNvSpPr>
          <p:nvPr/>
        </p:nvSpPr>
        <p:spPr bwMode="auto">
          <a:xfrm>
            <a:off x="2942161" y="3311178"/>
            <a:ext cx="3626632"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50000"/>
              </a:lnSpc>
            </a:pPr>
            <a:r>
              <a:rPr lang="zh-CN" altLang="en-US" sz="11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mn-ea"/>
                <a:sym typeface="Gill Sans" charset="0"/>
              </a:rPr>
              <a:t>200</a:t>
            </a:r>
            <a:r>
              <a:rPr lang="zh-CN" altLang="en-US" sz="1100" dirty="0">
                <a:solidFill>
                  <a:schemeClr val="tx1">
                    <a:lumMod val="50000"/>
                    <a:lumOff val="50000"/>
                  </a:schemeClr>
                </a:solidFill>
                <a:latin typeface="+mn-ea"/>
                <a:sym typeface="Gill Sans" charset="0"/>
              </a:rPr>
              <a:t>字以内，据统计每页幻灯片的最好控制在</a:t>
            </a:r>
            <a:r>
              <a:rPr lang="en-US" altLang="zh-CN" sz="1100" dirty="0">
                <a:solidFill>
                  <a:schemeClr val="tx1">
                    <a:lumMod val="50000"/>
                    <a:lumOff val="50000"/>
                  </a:schemeClr>
                </a:solidFill>
                <a:latin typeface="+mn-ea"/>
                <a:sym typeface="Gill Sans" charset="0"/>
              </a:rPr>
              <a:t>5</a:t>
            </a:r>
            <a:r>
              <a:rPr lang="zh-CN" altLang="en-US" sz="1100" dirty="0">
                <a:solidFill>
                  <a:schemeClr val="tx1">
                    <a:lumMod val="50000"/>
                    <a:lumOff val="50000"/>
                  </a:schemeClr>
                </a:solidFill>
                <a:latin typeface="+mn-ea"/>
                <a:sym typeface="Gill Sans" charset="0"/>
              </a:rPr>
              <a:t>分钟之内</a:t>
            </a:r>
            <a:r>
              <a:rPr lang="zh-CN" altLang="en-US" sz="1100" dirty="0" smtClean="0">
                <a:solidFill>
                  <a:schemeClr val="tx1">
                    <a:lumMod val="50000"/>
                    <a:lumOff val="50000"/>
                  </a:schemeClr>
                </a:solidFill>
                <a:latin typeface="+mn-ea"/>
                <a:sym typeface="Gill Sans" charset="0"/>
              </a:rPr>
              <a:t>。</a:t>
            </a:r>
            <a:endParaRPr lang="en-US" altLang="zh-CN" sz="1100" dirty="0">
              <a:solidFill>
                <a:schemeClr val="tx1">
                  <a:lumMod val="50000"/>
                  <a:lumOff val="50000"/>
                </a:schemeClr>
              </a:solidFill>
              <a:latin typeface="+mn-ea"/>
              <a:cs typeface="Lato Light" charset="0"/>
              <a:sym typeface="Lato Light" charset="0"/>
            </a:endParaRPr>
          </a:p>
        </p:txBody>
      </p:sp>
      <p:sp>
        <p:nvSpPr>
          <p:cNvPr id="45" name="椭圆 44"/>
          <p:cNvSpPr/>
          <p:nvPr/>
        </p:nvSpPr>
        <p:spPr>
          <a:xfrm>
            <a:off x="6827918" y="286057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algn="ctr" fontAlgn="auto">
              <a:spcBef>
                <a:spcPts val="0"/>
              </a:spcBef>
              <a:spcAft>
                <a:spcPts val="0"/>
              </a:spcAft>
            </a:pPr>
            <a:endParaRPr lang="zh-CN" altLang="en-US" kern="0">
              <a:solidFill>
                <a:sysClr val="window" lastClr="FFFFFF"/>
              </a:solidFill>
              <a:latin typeface="Century Gothic"/>
              <a:ea typeface="幼圆"/>
            </a:endParaRPr>
          </a:p>
        </p:txBody>
      </p:sp>
      <p:grpSp>
        <p:nvGrpSpPr>
          <p:cNvPr id="46" name="组合 45"/>
          <p:cNvGrpSpPr/>
          <p:nvPr/>
        </p:nvGrpSpPr>
        <p:grpSpPr>
          <a:xfrm rot="1738458">
            <a:off x="6577644" y="3004609"/>
            <a:ext cx="519584" cy="519584"/>
            <a:chOff x="4482708" y="3301238"/>
            <a:chExt cx="661162" cy="661162"/>
          </a:xfrm>
        </p:grpSpPr>
        <p:grpSp>
          <p:nvGrpSpPr>
            <p:cNvPr id="47" name="组合 46"/>
            <p:cNvGrpSpPr/>
            <p:nvPr/>
          </p:nvGrpSpPr>
          <p:grpSpPr>
            <a:xfrm>
              <a:off x="4482708" y="3301238"/>
              <a:ext cx="661162" cy="661162"/>
              <a:chOff x="775780" y="771550"/>
              <a:chExt cx="1852004" cy="1852004"/>
            </a:xfrm>
          </p:grpSpPr>
          <p:sp>
            <p:nvSpPr>
              <p:cNvPr id="51" name="椭圆 50"/>
              <p:cNvSpPr/>
              <p:nvPr/>
            </p:nvSpPr>
            <p:spPr>
              <a:xfrm>
                <a:off x="775780" y="771550"/>
                <a:ext cx="1852004" cy="1852004"/>
              </a:xfrm>
              <a:prstGeom prst="ellipse">
                <a:avLst/>
              </a:prstGeom>
              <a:solidFill>
                <a:schemeClr val="tx1">
                  <a:lumMod val="50000"/>
                  <a:lumOff val="50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52" name="椭圆 51"/>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48" name="组合 47"/>
            <p:cNvGrpSpPr/>
            <p:nvPr/>
          </p:nvGrpSpPr>
          <p:grpSpPr>
            <a:xfrm>
              <a:off x="4679943" y="3516067"/>
              <a:ext cx="266691" cy="231503"/>
              <a:chOff x="6434683" y="510993"/>
              <a:chExt cx="987549" cy="857250"/>
            </a:xfrm>
          </p:grpSpPr>
          <p:sp>
            <p:nvSpPr>
              <p:cNvPr id="49" name="任意多边形 48"/>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50000"/>
                    <a:lumOff val="50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50" name="直接连接符 49"/>
              <p:cNvCxnSpPr/>
              <p:nvPr/>
            </p:nvCxnSpPr>
            <p:spPr>
              <a:xfrm>
                <a:off x="6434683" y="954806"/>
                <a:ext cx="987549" cy="0"/>
              </a:xfrm>
              <a:prstGeom prst="line">
                <a:avLst/>
              </a:prstGeom>
              <a:noFill/>
              <a:ln w="28575" cap="flat" cmpd="sng" algn="ctr">
                <a:solidFill>
                  <a:schemeClr val="tx1">
                    <a:lumMod val="50000"/>
                    <a:lumOff val="50000"/>
                  </a:schemeClr>
                </a:solidFill>
                <a:prstDash val="solid"/>
              </a:ln>
              <a:effectLst/>
            </p:spPr>
          </p:cxnSp>
        </p:grpSp>
      </p:grpSp>
      <p:grpSp>
        <p:nvGrpSpPr>
          <p:cNvPr id="53" name="组合 52"/>
          <p:cNvGrpSpPr/>
          <p:nvPr/>
        </p:nvGrpSpPr>
        <p:grpSpPr>
          <a:xfrm>
            <a:off x="7017665" y="3019494"/>
            <a:ext cx="1397036" cy="1397036"/>
            <a:chOff x="775780" y="771550"/>
            <a:chExt cx="1852004" cy="1852004"/>
          </a:xfrm>
        </p:grpSpPr>
        <p:sp>
          <p:nvSpPr>
            <p:cNvPr id="54" name="椭圆 53"/>
            <p:cNvSpPr/>
            <p:nvPr/>
          </p:nvSpPr>
          <p:spPr>
            <a:xfrm>
              <a:off x="775780" y="771550"/>
              <a:ext cx="1852004" cy="1852004"/>
            </a:xfrm>
            <a:prstGeom prst="ellipse">
              <a:avLst/>
            </a:prstGeom>
            <a:solidFill>
              <a:srgbClr val="200200"/>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chemeClr val="tx1">
                    <a:lumMod val="50000"/>
                    <a:lumOff val="50000"/>
                  </a:schemeClr>
                </a:solidFill>
                <a:effectLst/>
                <a:uLnTx/>
                <a:uFillTx/>
                <a:latin typeface="Century Gothic"/>
                <a:ea typeface="幼圆"/>
                <a:cs typeface="+mn-cs"/>
              </a:endParaRPr>
            </a:p>
          </p:txBody>
        </p:sp>
        <p:sp>
          <p:nvSpPr>
            <p:cNvPr id="55" name="椭圆 54"/>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56" name="TextBox 19"/>
          <p:cNvSpPr txBox="1"/>
          <p:nvPr/>
        </p:nvSpPr>
        <p:spPr>
          <a:xfrm>
            <a:off x="7360881" y="3430484"/>
            <a:ext cx="938012" cy="553998"/>
          </a:xfrm>
          <a:prstGeom prst="rect">
            <a:avLst/>
          </a:prstGeom>
          <a:noFill/>
        </p:spPr>
        <p:txBody>
          <a:bodyPr wrap="square" lIns="0" tIns="0" rIns="0" bIns="0"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输入您</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的标题</a:t>
            </a:r>
          </a:p>
        </p:txBody>
      </p:sp>
    </p:spTree>
    <p:extLst>
      <p:ext uri="{BB962C8B-B14F-4D97-AF65-F5344CB8AC3E}">
        <p14:creationId xmlns:p14="http://schemas.microsoft.com/office/powerpoint/2010/main" val="257201326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7"/>
                                        </p:tgtEl>
                                        <p:attrNameLst>
                                          <p:attrName>style.visibility</p:attrName>
                                        </p:attrNameLst>
                                      </p:cBhvr>
                                      <p:to>
                                        <p:strVal val="visible"/>
                                      </p:to>
                                    </p:set>
                                    <p:animEffect transition="in" filter="wipe(left)">
                                      <p:cBhvr>
                                        <p:cTn id="7" dur="500"/>
                                        <p:tgtEl>
                                          <p:spTgt spid="157"/>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right)">
                                      <p:cBhvr>
                                        <p:cTn id="12" dur="500"/>
                                        <p:tgtEl>
                                          <p:spTgt spid="23"/>
                                        </p:tgtEl>
                                      </p:cBhvr>
                                    </p:animEffect>
                                  </p:childTnLst>
                                </p:cTn>
                              </p:par>
                              <p:par>
                                <p:cTn id="13" presetID="2" presetClass="entr" presetSubtype="8" decel="10000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heel(1)">
                                      <p:cBhvr>
                                        <p:cTn id="19" dur="500"/>
                                        <p:tgtEl>
                                          <p:spTgt spid="2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par>
                          <p:cTn id="28" fill="hold">
                            <p:stCondLst>
                              <p:cond delay="2000"/>
                            </p:stCondLst>
                            <p:childTnLst>
                              <p:par>
                                <p:cTn id="29" presetID="1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p:tgtEl>
                                          <p:spTgt spid="46"/>
                                        </p:tgtEl>
                                        <p:attrNameLst>
                                          <p:attrName>ppt_x</p:attrName>
                                        </p:attrNameLst>
                                      </p:cBhvr>
                                      <p:tavLst>
                                        <p:tav tm="0">
                                          <p:val>
                                            <p:strVal val="#ppt_x-#ppt_w*1.125000"/>
                                          </p:val>
                                        </p:tav>
                                        <p:tav tm="100000">
                                          <p:val>
                                            <p:strVal val="#ppt_x"/>
                                          </p:val>
                                        </p:tav>
                                      </p:tavLst>
                                    </p:anim>
                                    <p:animEffect transition="in" filter="wipe(right)">
                                      <p:cBhvr>
                                        <p:cTn id="32" dur="500"/>
                                        <p:tgtEl>
                                          <p:spTgt spid="46"/>
                                        </p:tgtEl>
                                      </p:cBhvr>
                                    </p:animEffect>
                                  </p:childTnLst>
                                </p:cTn>
                              </p:par>
                              <p:par>
                                <p:cTn id="33" presetID="2" presetClass="entr" presetSubtype="8" decel="100000" fill="hold"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0-#ppt_w/2"/>
                                          </p:val>
                                        </p:tav>
                                        <p:tav tm="100000">
                                          <p:val>
                                            <p:strVal val="#ppt_x"/>
                                          </p:val>
                                        </p:tav>
                                      </p:tavLst>
                                    </p:anim>
                                    <p:anim calcmode="lin" valueType="num">
                                      <p:cBhvr additive="base">
                                        <p:cTn id="36" dur="500" fill="hold"/>
                                        <p:tgtEl>
                                          <p:spTgt spid="53"/>
                                        </p:tgtEl>
                                        <p:attrNameLst>
                                          <p:attrName>ppt_y</p:attrName>
                                        </p:attrNameLst>
                                      </p:cBhvr>
                                      <p:tavLst>
                                        <p:tav tm="0">
                                          <p:val>
                                            <p:strVal val="#ppt_y"/>
                                          </p:val>
                                        </p:tav>
                                        <p:tav tm="100000">
                                          <p:val>
                                            <p:strVal val="#ppt_y"/>
                                          </p:val>
                                        </p:tav>
                                      </p:tavLst>
                                    </p:anim>
                                  </p:childTnLst>
                                </p:cTn>
                              </p:par>
                              <p:par>
                                <p:cTn id="37" presetID="21" presetClass="entr" presetSubtype="1"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heel(1)">
                                      <p:cBhvr>
                                        <p:cTn id="39" dur="500"/>
                                        <p:tgtEl>
                                          <p:spTgt spid="4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left)">
                                      <p:cBhvr>
                                        <p:cTn id="43" dur="500"/>
                                        <p:tgtEl>
                                          <p:spTgt spid="56"/>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21" grpId="0" animBg="1"/>
      <p:bldP spid="33" grpId="0"/>
      <p:bldP spid="34" grpId="0"/>
      <p:bldP spid="35" grpId="0"/>
      <p:bldP spid="45" grpId="0" animBg="1"/>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0" name="组合 49"/>
          <p:cNvGrpSpPr/>
          <p:nvPr/>
        </p:nvGrpSpPr>
        <p:grpSpPr>
          <a:xfrm>
            <a:off x="3950930" y="627534"/>
            <a:ext cx="1404034" cy="1404590"/>
            <a:chOff x="1677608" y="2996952"/>
            <a:chExt cx="1395643" cy="1395643"/>
          </a:xfrm>
        </p:grpSpPr>
        <p:sp>
          <p:nvSpPr>
            <p:cNvPr id="5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prstClr val="white"/>
                </a:solidFill>
              </a:endParaRPr>
            </a:p>
          </p:txBody>
        </p:sp>
        <p:sp>
          <p:nvSpPr>
            <p:cNvPr id="52" name="Oval 29"/>
            <p:cNvSpPr>
              <a:spLocks noChangeAspect="1"/>
            </p:cNvSpPr>
            <p:nvPr/>
          </p:nvSpPr>
          <p:spPr>
            <a:xfrm>
              <a:off x="1850114" y="3169458"/>
              <a:ext cx="1050630" cy="1050630"/>
            </a:xfrm>
            <a:prstGeom prst="ellipse">
              <a:avLst/>
            </a:prstGeom>
            <a:blipFill>
              <a:blip r:embed="rId3" cstate="print">
                <a:extLst>
                  <a:ext uri="{BEBA8EAE-BF5A-486C-A8C5-ECC9F3942E4B}">
                    <a14:imgProps xmlns:a14="http://schemas.microsoft.com/office/drawing/2010/main">
                      <a14:imgLayer r:embed="rId4">
                        <a14:imgEffect>
                          <a14:sharpenSoften amount="-100000"/>
                        </a14:imgEffect>
                        <a14:imgEffect>
                          <a14:brightnessContrast bright="9000"/>
                        </a14:imgEffect>
                      </a14:imgLayer>
                    </a14:imgProps>
                  </a:ext>
                </a:extLst>
              </a:blip>
              <a:srcRect/>
              <a:stretch>
                <a:fillRect l="-101980" t="-13479" r="-127524" b="-120759"/>
              </a:stretch>
            </a:bli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53" name="圆角矩形 52"/>
          <p:cNvSpPr/>
          <p:nvPr/>
        </p:nvSpPr>
        <p:spPr>
          <a:xfrm>
            <a:off x="4229784" y="2145180"/>
            <a:ext cx="810020" cy="276301"/>
          </a:xfrm>
          <a:prstGeom prst="roundRect">
            <a:avLst>
              <a:gd name="adj" fmla="val 50000"/>
            </a:avLst>
          </a:prstGeom>
          <a:gradFill>
            <a:gsLst>
              <a:gs pos="0">
                <a:srgbClr val="D6D6D6"/>
              </a:gs>
              <a:gs pos="100000">
                <a:srgbClr val="F7F7F7"/>
              </a:gs>
            </a:gsLst>
            <a:path path="circle">
              <a:fillToRect t="100000" r="100000"/>
            </a:path>
          </a:gradFill>
          <a:ln>
            <a:noFill/>
          </a:ln>
          <a:effectLst>
            <a:outerShdw blurRad="149987" dist="12700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54" name="文本框 9"/>
          <p:cNvSpPr txBox="1"/>
          <p:nvPr/>
        </p:nvSpPr>
        <p:spPr>
          <a:xfrm>
            <a:off x="4258085" y="2180418"/>
            <a:ext cx="781719" cy="236676"/>
          </a:xfrm>
          <a:prstGeom prst="rect">
            <a:avLst/>
          </a:prstGeom>
          <a:noFill/>
        </p:spPr>
        <p:txBody>
          <a:bodyPr wrap="square" lIns="51435" tIns="25718" rIns="51435" bIns="25718" rtlCol="0">
            <a:spAutoFit/>
          </a:bodyPr>
          <a:lstStyle/>
          <a:p>
            <a:pPr marL="0" lvl="1" algn="ctr"/>
            <a:r>
              <a:rPr lang="zh-CN" altLang="en-US" sz="1200" b="1" dirty="0" smtClean="0">
                <a:solidFill>
                  <a:schemeClr val="tx1">
                    <a:lumMod val="50000"/>
                    <a:lumOff val="50000"/>
                  </a:schemeClr>
                </a:solidFill>
                <a:latin typeface="微软雅黑" pitchFamily="34" charset="-122"/>
                <a:ea typeface="微软雅黑" pitchFamily="34" charset="-122"/>
              </a:rPr>
              <a:t>待用名</a:t>
            </a:r>
            <a:endParaRPr lang="zh-CN" altLang="en-US" sz="1200" b="1" dirty="0">
              <a:solidFill>
                <a:schemeClr val="tx1">
                  <a:lumMod val="50000"/>
                  <a:lumOff val="50000"/>
                </a:schemeClr>
              </a:solidFill>
              <a:latin typeface="微软雅黑" pitchFamily="34" charset="-122"/>
              <a:ea typeface="微软雅黑" pitchFamily="34" charset="-122"/>
            </a:endParaRPr>
          </a:p>
        </p:txBody>
      </p:sp>
      <p:sp>
        <p:nvSpPr>
          <p:cNvPr id="56" name="TextBox 16"/>
          <p:cNvSpPr txBox="1"/>
          <p:nvPr/>
        </p:nvSpPr>
        <p:spPr>
          <a:xfrm>
            <a:off x="3942347" y="2452816"/>
            <a:ext cx="1545068" cy="438843"/>
          </a:xfrm>
          <a:prstGeom prst="rect">
            <a:avLst/>
          </a:prstGeom>
          <a:noFill/>
        </p:spPr>
        <p:txBody>
          <a:bodyPr wrap="square" lIns="68711" tIns="34357" rIns="68711" bIns="34357" rtlCol="0">
            <a:spAutoFit/>
          </a:bodyPr>
          <a:lstStyle/>
          <a:p>
            <a:pPr algn="ctr"/>
            <a:r>
              <a:rPr lang="zh-CN" altLang="en-US" sz="2400" dirty="0">
                <a:solidFill>
                  <a:schemeClr val="tx1">
                    <a:lumMod val="50000"/>
                    <a:lumOff val="50000"/>
                  </a:schemeClr>
                </a:solidFill>
                <a:latin typeface="微软雅黑" pitchFamily="34" charset="-122"/>
                <a:ea typeface="微软雅黑" pitchFamily="34" charset="-122"/>
              </a:rPr>
              <a:t>主要职责</a:t>
            </a:r>
            <a:endParaRPr lang="en-US" altLang="zh-CN" sz="2400" dirty="0">
              <a:solidFill>
                <a:schemeClr val="tx1">
                  <a:lumMod val="50000"/>
                  <a:lumOff val="50000"/>
                </a:schemeClr>
              </a:solidFill>
              <a:latin typeface="微软雅黑" pitchFamily="34" charset="-122"/>
              <a:ea typeface="微软雅黑" pitchFamily="34" charset="-122"/>
            </a:endParaRPr>
          </a:p>
        </p:txBody>
      </p:sp>
      <p:grpSp>
        <p:nvGrpSpPr>
          <p:cNvPr id="57" name="组合 56"/>
          <p:cNvGrpSpPr/>
          <p:nvPr/>
        </p:nvGrpSpPr>
        <p:grpSpPr>
          <a:xfrm rot="1738458">
            <a:off x="2742317" y="3063737"/>
            <a:ext cx="417443" cy="417443"/>
            <a:chOff x="4482708" y="3301238"/>
            <a:chExt cx="661162" cy="661162"/>
          </a:xfrm>
        </p:grpSpPr>
        <p:grpSp>
          <p:nvGrpSpPr>
            <p:cNvPr id="58" name="组合 57"/>
            <p:cNvGrpSpPr/>
            <p:nvPr/>
          </p:nvGrpSpPr>
          <p:grpSpPr>
            <a:xfrm>
              <a:off x="4482708" y="3301238"/>
              <a:ext cx="661162" cy="661162"/>
              <a:chOff x="775780" y="771550"/>
              <a:chExt cx="1852004" cy="1852004"/>
            </a:xfrm>
          </p:grpSpPr>
          <p:sp>
            <p:nvSpPr>
              <p:cNvPr id="62" name="椭圆 61"/>
              <p:cNvSpPr/>
              <p:nvPr/>
            </p:nvSpPr>
            <p:spPr>
              <a:xfrm>
                <a:off x="775780" y="771550"/>
                <a:ext cx="1852004" cy="1852004"/>
              </a:xfrm>
              <a:prstGeom prst="ellipse">
                <a:avLst/>
              </a:prstGeom>
              <a:solidFill>
                <a:srgbClr val="FCDE2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63" name="椭圆 62"/>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59" name="组合 58"/>
            <p:cNvGrpSpPr/>
            <p:nvPr/>
          </p:nvGrpSpPr>
          <p:grpSpPr>
            <a:xfrm>
              <a:off x="4679943" y="3516067"/>
              <a:ext cx="266691" cy="231503"/>
              <a:chOff x="6434683" y="510993"/>
              <a:chExt cx="987549" cy="857250"/>
            </a:xfrm>
          </p:grpSpPr>
          <p:sp>
            <p:nvSpPr>
              <p:cNvPr id="60" name="任意多边形 5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FCDE2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61" name="直接连接符 60"/>
              <p:cNvCxnSpPr/>
              <p:nvPr/>
            </p:nvCxnSpPr>
            <p:spPr>
              <a:xfrm>
                <a:off x="6434683" y="954806"/>
                <a:ext cx="987549" cy="0"/>
              </a:xfrm>
              <a:prstGeom prst="line">
                <a:avLst/>
              </a:prstGeom>
              <a:noFill/>
              <a:ln w="28575" cap="flat" cmpd="sng" algn="ctr">
                <a:solidFill>
                  <a:srgbClr val="FCDE23"/>
                </a:solidFill>
                <a:prstDash val="solid"/>
              </a:ln>
              <a:effectLst/>
            </p:spPr>
          </p:cxnSp>
        </p:grpSp>
      </p:grpSp>
      <p:grpSp>
        <p:nvGrpSpPr>
          <p:cNvPr id="64" name="组合 63"/>
          <p:cNvGrpSpPr/>
          <p:nvPr/>
        </p:nvGrpSpPr>
        <p:grpSpPr>
          <a:xfrm rot="1738458">
            <a:off x="3885317" y="3063737"/>
            <a:ext cx="417443" cy="417443"/>
            <a:chOff x="4482708" y="3301238"/>
            <a:chExt cx="661162" cy="661162"/>
          </a:xfrm>
        </p:grpSpPr>
        <p:grpSp>
          <p:nvGrpSpPr>
            <p:cNvPr id="68" name="组合 67"/>
            <p:cNvGrpSpPr/>
            <p:nvPr/>
          </p:nvGrpSpPr>
          <p:grpSpPr>
            <a:xfrm>
              <a:off x="4482708" y="3301238"/>
              <a:ext cx="661162" cy="661162"/>
              <a:chOff x="775780" y="771550"/>
              <a:chExt cx="1852004" cy="1852004"/>
            </a:xfrm>
          </p:grpSpPr>
          <p:sp>
            <p:nvSpPr>
              <p:cNvPr id="73" name="椭圆 7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74" name="椭圆 7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69" name="组合 68"/>
            <p:cNvGrpSpPr/>
            <p:nvPr/>
          </p:nvGrpSpPr>
          <p:grpSpPr>
            <a:xfrm>
              <a:off x="4679943" y="3516067"/>
              <a:ext cx="266691" cy="231503"/>
              <a:chOff x="6434683" y="510993"/>
              <a:chExt cx="987549" cy="857250"/>
            </a:xfrm>
          </p:grpSpPr>
          <p:sp>
            <p:nvSpPr>
              <p:cNvPr id="70" name="任意多边形 69"/>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1" name="直接连接符 70"/>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75" name="组合 74"/>
          <p:cNvGrpSpPr/>
          <p:nvPr/>
        </p:nvGrpSpPr>
        <p:grpSpPr>
          <a:xfrm rot="1738458">
            <a:off x="5005457" y="3063737"/>
            <a:ext cx="417443" cy="417443"/>
            <a:chOff x="4482708" y="3301238"/>
            <a:chExt cx="661162" cy="661162"/>
          </a:xfrm>
        </p:grpSpPr>
        <p:grpSp>
          <p:nvGrpSpPr>
            <p:cNvPr id="76" name="组合 75"/>
            <p:cNvGrpSpPr/>
            <p:nvPr/>
          </p:nvGrpSpPr>
          <p:grpSpPr>
            <a:xfrm>
              <a:off x="4482708" y="3301238"/>
              <a:ext cx="661162" cy="661162"/>
              <a:chOff x="775780" y="771550"/>
              <a:chExt cx="1852004" cy="1852004"/>
            </a:xfrm>
          </p:grpSpPr>
          <p:sp>
            <p:nvSpPr>
              <p:cNvPr id="80" name="椭圆 79"/>
              <p:cNvSpPr/>
              <p:nvPr/>
            </p:nvSpPr>
            <p:spPr>
              <a:xfrm>
                <a:off x="775780" y="771550"/>
                <a:ext cx="1852004" cy="1852004"/>
              </a:xfrm>
              <a:prstGeom prst="ellipse">
                <a:avLst/>
              </a:prstGeom>
              <a:solidFill>
                <a:srgbClr val="FCDE2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1" name="椭圆 80"/>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77" name="组合 76"/>
            <p:cNvGrpSpPr/>
            <p:nvPr/>
          </p:nvGrpSpPr>
          <p:grpSpPr>
            <a:xfrm>
              <a:off x="4679943" y="3516067"/>
              <a:ext cx="266691" cy="231503"/>
              <a:chOff x="6434683" y="510993"/>
              <a:chExt cx="987549" cy="857250"/>
            </a:xfrm>
          </p:grpSpPr>
          <p:sp>
            <p:nvSpPr>
              <p:cNvPr id="78" name="任意多边形 77"/>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rgbClr val="FCDE23"/>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79" name="直接连接符 78"/>
              <p:cNvCxnSpPr/>
              <p:nvPr/>
            </p:nvCxnSpPr>
            <p:spPr>
              <a:xfrm>
                <a:off x="6434683" y="954806"/>
                <a:ext cx="987549" cy="0"/>
              </a:xfrm>
              <a:prstGeom prst="line">
                <a:avLst/>
              </a:prstGeom>
              <a:noFill/>
              <a:ln w="28575" cap="flat" cmpd="sng" algn="ctr">
                <a:solidFill>
                  <a:srgbClr val="FCDE23"/>
                </a:solidFill>
                <a:prstDash val="solid"/>
              </a:ln>
              <a:effectLst/>
            </p:spPr>
          </p:cxnSp>
        </p:grpSp>
      </p:grpSp>
      <p:grpSp>
        <p:nvGrpSpPr>
          <p:cNvPr id="82" name="组合 81"/>
          <p:cNvGrpSpPr/>
          <p:nvPr/>
        </p:nvGrpSpPr>
        <p:grpSpPr>
          <a:xfrm rot="1738458">
            <a:off x="6137572" y="3063737"/>
            <a:ext cx="417443" cy="417443"/>
            <a:chOff x="4482708" y="3301238"/>
            <a:chExt cx="661162" cy="661162"/>
          </a:xfrm>
        </p:grpSpPr>
        <p:grpSp>
          <p:nvGrpSpPr>
            <p:cNvPr id="83" name="组合 82"/>
            <p:cNvGrpSpPr/>
            <p:nvPr/>
          </p:nvGrpSpPr>
          <p:grpSpPr>
            <a:xfrm>
              <a:off x="4482708" y="3301238"/>
              <a:ext cx="661162" cy="661162"/>
              <a:chOff x="775780" y="771550"/>
              <a:chExt cx="1852004" cy="1852004"/>
            </a:xfrm>
          </p:grpSpPr>
          <p:sp>
            <p:nvSpPr>
              <p:cNvPr id="87" name="椭圆 8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88" name="椭圆 87"/>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84" name="组合 83"/>
            <p:cNvGrpSpPr/>
            <p:nvPr/>
          </p:nvGrpSpPr>
          <p:grpSpPr>
            <a:xfrm>
              <a:off x="4679943" y="3516067"/>
              <a:ext cx="266691" cy="231503"/>
              <a:chOff x="6434683" y="510993"/>
              <a:chExt cx="987549" cy="857250"/>
            </a:xfrm>
          </p:grpSpPr>
          <p:sp>
            <p:nvSpPr>
              <p:cNvPr id="85" name="任意多边形 84"/>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86" name="直接连接符 85"/>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sp>
        <p:nvSpPr>
          <p:cNvPr id="89" name="TextBox 11"/>
          <p:cNvSpPr txBox="1"/>
          <p:nvPr/>
        </p:nvSpPr>
        <p:spPr>
          <a:xfrm>
            <a:off x="2427554" y="3518842"/>
            <a:ext cx="1046973" cy="330995"/>
          </a:xfrm>
          <a:prstGeom prst="rect">
            <a:avLst/>
          </a:prstGeom>
          <a:noFill/>
        </p:spPr>
        <p:txBody>
          <a:bodyPr wrap="square" lIns="68711" tIns="34357" rIns="68711" bIns="34357" rtlCol="0">
            <a:spAutoFit/>
          </a:bodyPr>
          <a:lstStyle/>
          <a:p>
            <a:pPr algn="ctr"/>
            <a:r>
              <a:rPr lang="zh-CN" altLang="en-US" sz="1700" dirty="0" smtClean="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0" name="TextBox 13"/>
          <p:cNvSpPr txBox="1"/>
          <p:nvPr/>
        </p:nvSpPr>
        <p:spPr>
          <a:xfrm>
            <a:off x="3587307" y="3518842"/>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1" name="TextBox 14"/>
          <p:cNvSpPr txBox="1"/>
          <p:nvPr/>
        </p:nvSpPr>
        <p:spPr>
          <a:xfrm>
            <a:off x="4747061" y="3518842"/>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2" name="TextBox 14"/>
          <p:cNvSpPr txBox="1"/>
          <p:nvPr/>
        </p:nvSpPr>
        <p:spPr>
          <a:xfrm>
            <a:off x="5901291" y="3518842"/>
            <a:ext cx="1046973" cy="330995"/>
          </a:xfrm>
          <a:prstGeom prst="rect">
            <a:avLst/>
          </a:prstGeom>
          <a:noFill/>
        </p:spPr>
        <p:txBody>
          <a:bodyPr wrap="square" lIns="68711" tIns="34357" rIns="68711" bIns="34357" rtlCol="0">
            <a:spAutoFit/>
          </a:bodyPr>
          <a:lstStyle/>
          <a:p>
            <a:pPr algn="ctr"/>
            <a:r>
              <a:rPr lang="zh-CN" altLang="en-US" sz="1700" dirty="0">
                <a:solidFill>
                  <a:schemeClr val="tx1">
                    <a:lumMod val="65000"/>
                    <a:lumOff val="35000"/>
                  </a:schemeClr>
                </a:solidFill>
                <a:latin typeface="微软雅黑" pitchFamily="34" charset="-122"/>
                <a:ea typeface="微软雅黑" pitchFamily="34" charset="-122"/>
              </a:rPr>
              <a:t>文字内容</a:t>
            </a:r>
            <a:endParaRPr lang="en-US" altLang="zh-CN" sz="1700" dirty="0">
              <a:solidFill>
                <a:schemeClr val="tx1">
                  <a:lumMod val="65000"/>
                  <a:lumOff val="35000"/>
                </a:schemeClr>
              </a:solidFill>
              <a:latin typeface="微软雅黑" pitchFamily="34" charset="-122"/>
              <a:ea typeface="微软雅黑" pitchFamily="34" charset="-122"/>
            </a:endParaRPr>
          </a:p>
        </p:txBody>
      </p:sp>
      <p:sp>
        <p:nvSpPr>
          <p:cNvPr id="93" name="TextBox 7"/>
          <p:cNvSpPr>
            <a:spLocks noChangeArrowheads="1"/>
          </p:cNvSpPr>
          <p:nvPr/>
        </p:nvSpPr>
        <p:spPr bwMode="auto">
          <a:xfrm>
            <a:off x="1053536" y="3964817"/>
            <a:ext cx="7190872"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100" dirty="0">
                <a:solidFill>
                  <a:schemeClr val="tx1">
                    <a:lumMod val="50000"/>
                    <a:lumOff val="50000"/>
                  </a:schemeClr>
                </a:solidFill>
                <a:latin typeface="+mn-ea"/>
                <a:sym typeface="Gill Sans" charset="0"/>
              </a:rPr>
              <a:t>此处添加详细文本描述，建议与标题相关并符合整体语言风格，语言描述尽量简洁生动。尽量将每页幻灯片的字数控制在  </a:t>
            </a:r>
            <a:r>
              <a:rPr lang="en-US" altLang="zh-CN" sz="1100" dirty="0">
                <a:solidFill>
                  <a:schemeClr val="tx1">
                    <a:lumMod val="50000"/>
                    <a:lumOff val="50000"/>
                  </a:schemeClr>
                </a:solidFill>
                <a:latin typeface="+mn-ea"/>
                <a:sym typeface="Gill Sans" charset="0"/>
              </a:rPr>
              <a:t>200</a:t>
            </a:r>
            <a:r>
              <a:rPr lang="zh-CN" altLang="en-US" sz="1100" dirty="0">
                <a:solidFill>
                  <a:schemeClr val="tx1">
                    <a:lumMod val="50000"/>
                    <a:lumOff val="50000"/>
                  </a:schemeClr>
                </a:solidFill>
                <a:latin typeface="+mn-ea"/>
                <a:sym typeface="Gill Sans" charset="0"/>
              </a:rPr>
              <a:t>字以内，据统计每页幻灯片的最好控制在</a:t>
            </a:r>
            <a:r>
              <a:rPr lang="en-US" altLang="zh-CN" sz="1100" dirty="0">
                <a:solidFill>
                  <a:schemeClr val="tx1">
                    <a:lumMod val="50000"/>
                    <a:lumOff val="50000"/>
                  </a:schemeClr>
                </a:solidFill>
                <a:latin typeface="+mn-ea"/>
                <a:sym typeface="Gill Sans" charset="0"/>
              </a:rPr>
              <a:t>5</a:t>
            </a:r>
            <a:r>
              <a:rPr lang="zh-CN" altLang="en-US" sz="1100" dirty="0">
                <a:solidFill>
                  <a:schemeClr val="tx1">
                    <a:lumMod val="50000"/>
                    <a:lumOff val="50000"/>
                  </a:schemeClr>
                </a:solidFill>
                <a:latin typeface="+mn-ea"/>
                <a:sym typeface="Gill Sans" charset="0"/>
              </a:rPr>
              <a:t>分钟之内。</a:t>
            </a:r>
            <a:endParaRPr lang="en-US" altLang="zh-CN" sz="1100" dirty="0">
              <a:solidFill>
                <a:schemeClr val="tx1">
                  <a:lumMod val="50000"/>
                  <a:lumOff val="50000"/>
                </a:schemeClr>
              </a:solidFill>
              <a:latin typeface="+mn-ea"/>
              <a:cs typeface="Lato Light" charset="0"/>
              <a:sym typeface="Lato Light" charset="0"/>
            </a:endParaRPr>
          </a:p>
        </p:txBody>
      </p:sp>
    </p:spTree>
    <p:extLst>
      <p:ext uri="{BB962C8B-B14F-4D97-AF65-F5344CB8AC3E}">
        <p14:creationId xmlns:p14="http://schemas.microsoft.com/office/powerpoint/2010/main" val="10758419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par>
                                <p:cTn id="8" presetID="26" presetClass="entr" presetSubtype="0" fill="hold" nodeType="withEffect">
                                  <p:stCondLst>
                                    <p:cond delay="75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290">
                                          <p:stCondLst>
                                            <p:cond delay="0"/>
                                          </p:stCondLst>
                                        </p:cTn>
                                        <p:tgtEl>
                                          <p:spTgt spid="50"/>
                                        </p:tgtEl>
                                      </p:cBhvr>
                                    </p:animEffect>
                                    <p:anim calcmode="lin" valueType="num">
                                      <p:cBhvr>
                                        <p:cTn id="11" dur="911" tmFilter="0,0; 0.14,0.36; 0.43,0.73; 0.71,0.91; 1.0,1.0">
                                          <p:stCondLst>
                                            <p:cond delay="0"/>
                                          </p:stCondLst>
                                        </p:cTn>
                                        <p:tgtEl>
                                          <p:spTgt spid="50"/>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50"/>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50"/>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50"/>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50"/>
                                        </p:tgtEl>
                                        <p:attrNameLst>
                                          <p:attrName>ppt_y</p:attrName>
                                        </p:attrNameLst>
                                      </p:cBhvr>
                                      <p:tavLst>
                                        <p:tav tm="0" fmla="#ppt_y-sin(pi*$)/81">
                                          <p:val>
                                            <p:fltVal val="0"/>
                                          </p:val>
                                        </p:tav>
                                        <p:tav tm="100000">
                                          <p:val>
                                            <p:fltVal val="1"/>
                                          </p:val>
                                        </p:tav>
                                      </p:tavLst>
                                    </p:anim>
                                    <p:animScale>
                                      <p:cBhvr>
                                        <p:cTn id="16" dur="13">
                                          <p:stCondLst>
                                            <p:cond delay="325"/>
                                          </p:stCondLst>
                                        </p:cTn>
                                        <p:tgtEl>
                                          <p:spTgt spid="50"/>
                                        </p:tgtEl>
                                      </p:cBhvr>
                                      <p:to x="100000" y="60000"/>
                                    </p:animScale>
                                    <p:animScale>
                                      <p:cBhvr>
                                        <p:cTn id="17" dur="83" decel="50000">
                                          <p:stCondLst>
                                            <p:cond delay="338"/>
                                          </p:stCondLst>
                                        </p:cTn>
                                        <p:tgtEl>
                                          <p:spTgt spid="50"/>
                                        </p:tgtEl>
                                      </p:cBhvr>
                                      <p:to x="100000" y="100000"/>
                                    </p:animScale>
                                    <p:animScale>
                                      <p:cBhvr>
                                        <p:cTn id="18" dur="13">
                                          <p:stCondLst>
                                            <p:cond delay="656"/>
                                          </p:stCondLst>
                                        </p:cTn>
                                        <p:tgtEl>
                                          <p:spTgt spid="50"/>
                                        </p:tgtEl>
                                      </p:cBhvr>
                                      <p:to x="100000" y="80000"/>
                                    </p:animScale>
                                    <p:animScale>
                                      <p:cBhvr>
                                        <p:cTn id="19" dur="83" decel="50000">
                                          <p:stCondLst>
                                            <p:cond delay="669"/>
                                          </p:stCondLst>
                                        </p:cTn>
                                        <p:tgtEl>
                                          <p:spTgt spid="50"/>
                                        </p:tgtEl>
                                      </p:cBhvr>
                                      <p:to x="100000" y="100000"/>
                                    </p:animScale>
                                    <p:animScale>
                                      <p:cBhvr>
                                        <p:cTn id="20" dur="13">
                                          <p:stCondLst>
                                            <p:cond delay="821"/>
                                          </p:stCondLst>
                                        </p:cTn>
                                        <p:tgtEl>
                                          <p:spTgt spid="50"/>
                                        </p:tgtEl>
                                      </p:cBhvr>
                                      <p:to x="100000" y="90000"/>
                                    </p:animScale>
                                    <p:animScale>
                                      <p:cBhvr>
                                        <p:cTn id="21" dur="83" decel="50000">
                                          <p:stCondLst>
                                            <p:cond delay="834"/>
                                          </p:stCondLst>
                                        </p:cTn>
                                        <p:tgtEl>
                                          <p:spTgt spid="50"/>
                                        </p:tgtEl>
                                      </p:cBhvr>
                                      <p:to x="100000" y="100000"/>
                                    </p:animScale>
                                    <p:animScale>
                                      <p:cBhvr>
                                        <p:cTn id="22" dur="13">
                                          <p:stCondLst>
                                            <p:cond delay="904"/>
                                          </p:stCondLst>
                                        </p:cTn>
                                        <p:tgtEl>
                                          <p:spTgt spid="50"/>
                                        </p:tgtEl>
                                      </p:cBhvr>
                                      <p:to x="100000" y="95000"/>
                                    </p:animScale>
                                    <p:animScale>
                                      <p:cBhvr>
                                        <p:cTn id="23" dur="83" decel="50000">
                                          <p:stCondLst>
                                            <p:cond delay="917"/>
                                          </p:stCondLst>
                                        </p:cTn>
                                        <p:tgtEl>
                                          <p:spTgt spid="50"/>
                                        </p:tgtEl>
                                      </p:cBhvr>
                                      <p:to x="100000" y="100000"/>
                                    </p:animScale>
                                  </p:childTnLst>
                                </p:cTn>
                              </p:par>
                              <p:par>
                                <p:cTn id="24" presetID="42" presetClass="entr" presetSubtype="0" fill="hold" grpId="0" nodeType="withEffect">
                                  <p:stCondLst>
                                    <p:cond delay="75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750"/>
                                        <p:tgtEl>
                                          <p:spTgt spid="53"/>
                                        </p:tgtEl>
                                      </p:cBhvr>
                                    </p:animEffect>
                                    <p:anim calcmode="lin" valueType="num">
                                      <p:cBhvr>
                                        <p:cTn id="27" dur="750" fill="hold"/>
                                        <p:tgtEl>
                                          <p:spTgt spid="53"/>
                                        </p:tgtEl>
                                        <p:attrNameLst>
                                          <p:attrName>ppt_x</p:attrName>
                                        </p:attrNameLst>
                                      </p:cBhvr>
                                      <p:tavLst>
                                        <p:tav tm="0">
                                          <p:val>
                                            <p:strVal val="#ppt_x"/>
                                          </p:val>
                                        </p:tav>
                                        <p:tav tm="100000">
                                          <p:val>
                                            <p:strVal val="#ppt_x"/>
                                          </p:val>
                                        </p:tav>
                                      </p:tavLst>
                                    </p:anim>
                                    <p:anim calcmode="lin" valueType="num">
                                      <p:cBhvr>
                                        <p:cTn id="28" dur="750" fill="hold"/>
                                        <p:tgtEl>
                                          <p:spTgt spid="5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750"/>
                                  </p:stCondLst>
                                  <p:childTnLst>
                                    <p:set>
                                      <p:cBhvr>
                                        <p:cTn id="30" dur="1" fill="hold">
                                          <p:stCondLst>
                                            <p:cond delay="0"/>
                                          </p:stCondLst>
                                        </p:cTn>
                                        <p:tgtEl>
                                          <p:spTgt spid="54"/>
                                        </p:tgtEl>
                                        <p:attrNameLst>
                                          <p:attrName>style.visibility</p:attrName>
                                        </p:attrNameLst>
                                      </p:cBhvr>
                                      <p:to>
                                        <p:strVal val="visible"/>
                                      </p:to>
                                    </p:set>
                                    <p:animEffect transition="in" filter="fade">
                                      <p:cBhvr>
                                        <p:cTn id="31" dur="750"/>
                                        <p:tgtEl>
                                          <p:spTgt spid="54"/>
                                        </p:tgtEl>
                                      </p:cBhvr>
                                    </p:animEffect>
                                    <p:anim calcmode="lin" valueType="num">
                                      <p:cBhvr>
                                        <p:cTn id="32" dur="750" fill="hold"/>
                                        <p:tgtEl>
                                          <p:spTgt spid="54"/>
                                        </p:tgtEl>
                                        <p:attrNameLst>
                                          <p:attrName>ppt_x</p:attrName>
                                        </p:attrNameLst>
                                      </p:cBhvr>
                                      <p:tavLst>
                                        <p:tav tm="0">
                                          <p:val>
                                            <p:strVal val="#ppt_x"/>
                                          </p:val>
                                        </p:tav>
                                        <p:tav tm="100000">
                                          <p:val>
                                            <p:strVal val="#ppt_x"/>
                                          </p:val>
                                        </p:tav>
                                      </p:tavLst>
                                    </p:anim>
                                    <p:anim calcmode="lin" valueType="num">
                                      <p:cBhvr>
                                        <p:cTn id="33" dur="750" fill="hold"/>
                                        <p:tgtEl>
                                          <p:spTgt spid="5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16" presetClass="entr" presetSubtype="21"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barn(inVertical)">
                                      <p:cBhvr>
                                        <p:cTn id="37" dur="500"/>
                                        <p:tgtEl>
                                          <p:spTgt spid="56"/>
                                        </p:tgtEl>
                                      </p:cBhvr>
                                    </p:animEffect>
                                  </p:childTnLst>
                                </p:cTn>
                              </p:par>
                            </p:childTnLst>
                          </p:cTn>
                        </p:par>
                        <p:par>
                          <p:cTn id="38" fill="hold">
                            <p:stCondLst>
                              <p:cond delay="2250"/>
                            </p:stCondLst>
                            <p:childTnLst>
                              <p:par>
                                <p:cTn id="39" presetID="12" presetClass="entr" presetSubtype="8"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p:tgtEl>
                                          <p:spTgt spid="57"/>
                                        </p:tgtEl>
                                        <p:attrNameLst>
                                          <p:attrName>ppt_x</p:attrName>
                                        </p:attrNameLst>
                                      </p:cBhvr>
                                      <p:tavLst>
                                        <p:tav tm="0">
                                          <p:val>
                                            <p:strVal val="#ppt_x-#ppt_w*1.125000"/>
                                          </p:val>
                                        </p:tav>
                                        <p:tav tm="100000">
                                          <p:val>
                                            <p:strVal val="#ppt_x"/>
                                          </p:val>
                                        </p:tav>
                                      </p:tavLst>
                                    </p:anim>
                                    <p:animEffect transition="in" filter="wipe(right)">
                                      <p:cBhvr>
                                        <p:cTn id="42" dur="500"/>
                                        <p:tgtEl>
                                          <p:spTgt spid="57"/>
                                        </p:tgtEl>
                                      </p:cBhvr>
                                    </p:animEffect>
                                  </p:childTnLst>
                                </p:cTn>
                              </p:par>
                            </p:childTnLst>
                          </p:cTn>
                        </p:par>
                        <p:par>
                          <p:cTn id="43" fill="hold">
                            <p:stCondLst>
                              <p:cond delay="2750"/>
                            </p:stCondLst>
                            <p:childTnLst>
                              <p:par>
                                <p:cTn id="44" presetID="12" presetClass="entr" presetSubtype="8"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additive="base">
                                        <p:cTn id="46" dur="500"/>
                                        <p:tgtEl>
                                          <p:spTgt spid="64"/>
                                        </p:tgtEl>
                                        <p:attrNameLst>
                                          <p:attrName>ppt_x</p:attrName>
                                        </p:attrNameLst>
                                      </p:cBhvr>
                                      <p:tavLst>
                                        <p:tav tm="0">
                                          <p:val>
                                            <p:strVal val="#ppt_x-#ppt_w*1.125000"/>
                                          </p:val>
                                        </p:tav>
                                        <p:tav tm="100000">
                                          <p:val>
                                            <p:strVal val="#ppt_x"/>
                                          </p:val>
                                        </p:tav>
                                      </p:tavLst>
                                    </p:anim>
                                    <p:animEffect transition="in" filter="wipe(right)">
                                      <p:cBhvr>
                                        <p:cTn id="47" dur="500"/>
                                        <p:tgtEl>
                                          <p:spTgt spid="64"/>
                                        </p:tgtEl>
                                      </p:cBhvr>
                                    </p:animEffect>
                                  </p:childTnLst>
                                </p:cTn>
                              </p:par>
                            </p:childTnLst>
                          </p:cTn>
                        </p:par>
                        <p:par>
                          <p:cTn id="48" fill="hold">
                            <p:stCondLst>
                              <p:cond delay="3250"/>
                            </p:stCondLst>
                            <p:childTnLst>
                              <p:par>
                                <p:cTn id="49" presetID="12" presetClass="entr" presetSubtype="8" fill="hold" nodeType="after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additive="base">
                                        <p:cTn id="51" dur="500"/>
                                        <p:tgtEl>
                                          <p:spTgt spid="75"/>
                                        </p:tgtEl>
                                        <p:attrNameLst>
                                          <p:attrName>ppt_x</p:attrName>
                                        </p:attrNameLst>
                                      </p:cBhvr>
                                      <p:tavLst>
                                        <p:tav tm="0">
                                          <p:val>
                                            <p:strVal val="#ppt_x-#ppt_w*1.125000"/>
                                          </p:val>
                                        </p:tav>
                                        <p:tav tm="100000">
                                          <p:val>
                                            <p:strVal val="#ppt_x"/>
                                          </p:val>
                                        </p:tav>
                                      </p:tavLst>
                                    </p:anim>
                                    <p:animEffect transition="in" filter="wipe(right)">
                                      <p:cBhvr>
                                        <p:cTn id="52" dur="500"/>
                                        <p:tgtEl>
                                          <p:spTgt spid="75"/>
                                        </p:tgtEl>
                                      </p:cBhvr>
                                    </p:animEffect>
                                  </p:childTnLst>
                                </p:cTn>
                              </p:par>
                            </p:childTnLst>
                          </p:cTn>
                        </p:par>
                        <p:par>
                          <p:cTn id="53" fill="hold">
                            <p:stCondLst>
                              <p:cond delay="3750"/>
                            </p:stCondLst>
                            <p:childTnLst>
                              <p:par>
                                <p:cTn id="54" presetID="12" presetClass="entr" presetSubtype="8" fill="hold"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additive="base">
                                        <p:cTn id="56" dur="500"/>
                                        <p:tgtEl>
                                          <p:spTgt spid="82"/>
                                        </p:tgtEl>
                                        <p:attrNameLst>
                                          <p:attrName>ppt_x</p:attrName>
                                        </p:attrNameLst>
                                      </p:cBhvr>
                                      <p:tavLst>
                                        <p:tav tm="0">
                                          <p:val>
                                            <p:strVal val="#ppt_x-#ppt_w*1.125000"/>
                                          </p:val>
                                        </p:tav>
                                        <p:tav tm="100000">
                                          <p:val>
                                            <p:strVal val="#ppt_x"/>
                                          </p:val>
                                        </p:tav>
                                      </p:tavLst>
                                    </p:anim>
                                    <p:animEffect transition="in" filter="wipe(right)">
                                      <p:cBhvr>
                                        <p:cTn id="57" dur="500"/>
                                        <p:tgtEl>
                                          <p:spTgt spid="82"/>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500"/>
                                        <p:tgtEl>
                                          <p:spTgt spid="89"/>
                                        </p:tgtEl>
                                      </p:cBhvr>
                                    </p:animEffect>
                                  </p:childTnLst>
                                </p:cTn>
                              </p:par>
                              <p:par>
                                <p:cTn id="62" presetID="10" presetClass="entr" presetSubtype="0" fill="hold" grpId="0" nodeType="withEffect">
                                  <p:stCondLst>
                                    <p:cond delay="20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childTnLst>
                                </p:cTn>
                              </p:par>
                              <p:par>
                                <p:cTn id="65" presetID="10" presetClass="entr" presetSubtype="0" fill="hold" grpId="0" nodeType="withEffect">
                                  <p:stCondLst>
                                    <p:cond delay="40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par>
                                <p:cTn id="68" presetID="10" presetClass="entr" presetSubtype="0" fill="hold" grpId="0" nodeType="withEffect">
                                  <p:stCondLst>
                                    <p:cond delay="60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500"/>
                                        <p:tgtEl>
                                          <p:spTgt spid="92"/>
                                        </p:tgtEl>
                                      </p:cBhvr>
                                    </p:animEffect>
                                  </p:childTnLst>
                                </p:cTn>
                              </p:par>
                            </p:childTnLst>
                          </p:cTn>
                        </p:par>
                        <p:par>
                          <p:cTn id="71" fill="hold">
                            <p:stCondLst>
                              <p:cond delay="5350"/>
                            </p:stCondLst>
                            <p:childTnLst>
                              <p:par>
                                <p:cTn id="72" presetID="42" presetClass="entr" presetSubtype="0" fill="hold" grpId="0" nodeType="afterEffect">
                                  <p:stCondLst>
                                    <p:cond delay="0"/>
                                  </p:stCondLst>
                                  <p:childTnLst>
                                    <p:set>
                                      <p:cBhvr>
                                        <p:cTn id="73" dur="1" fill="hold">
                                          <p:stCondLst>
                                            <p:cond delay="0"/>
                                          </p:stCondLst>
                                        </p:cTn>
                                        <p:tgtEl>
                                          <p:spTgt spid="93"/>
                                        </p:tgtEl>
                                        <p:attrNameLst>
                                          <p:attrName>style.visibility</p:attrName>
                                        </p:attrNameLst>
                                      </p:cBhvr>
                                      <p:to>
                                        <p:strVal val="visible"/>
                                      </p:to>
                                    </p:set>
                                    <p:animEffect transition="in" filter="fade">
                                      <p:cBhvr>
                                        <p:cTn id="74" dur="1000"/>
                                        <p:tgtEl>
                                          <p:spTgt spid="93"/>
                                        </p:tgtEl>
                                      </p:cBhvr>
                                    </p:animEffect>
                                    <p:anim calcmode="lin" valueType="num">
                                      <p:cBhvr>
                                        <p:cTn id="75" dur="1000" fill="hold"/>
                                        <p:tgtEl>
                                          <p:spTgt spid="93"/>
                                        </p:tgtEl>
                                        <p:attrNameLst>
                                          <p:attrName>ppt_x</p:attrName>
                                        </p:attrNameLst>
                                      </p:cBhvr>
                                      <p:tavLst>
                                        <p:tav tm="0">
                                          <p:val>
                                            <p:strVal val="#ppt_x"/>
                                          </p:val>
                                        </p:tav>
                                        <p:tav tm="100000">
                                          <p:val>
                                            <p:strVal val="#ppt_x"/>
                                          </p:val>
                                        </p:tav>
                                      </p:tavLst>
                                    </p:anim>
                                    <p:anim calcmode="lin" valueType="num">
                                      <p:cBhvr>
                                        <p:cTn id="76"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53" grpId="0" animBg="1"/>
      <p:bldP spid="54" grpId="0"/>
      <p:bldP spid="56" grpId="0"/>
      <p:bldP spid="89" grpId="0"/>
      <p:bldP spid="90" grpId="0"/>
      <p:bldP spid="91" grpId="0"/>
      <p:bldP spid="92" grpId="0"/>
      <p:bldP spid="9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823780" y="3818533"/>
            <a:ext cx="1440160" cy="923330"/>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a:p>
            <a:pPr algn="just">
              <a:lnSpc>
                <a:spcPts val="1200"/>
              </a:lnSpc>
            </a:pP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1" name="TextBox 60"/>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2" name="TextBox 61"/>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3" name="TextBox 62"/>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64" name="组合 63"/>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65"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6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2" name="组合 71"/>
          <p:cNvGrpSpPr/>
          <p:nvPr/>
        </p:nvGrpSpPr>
        <p:grpSpPr>
          <a:xfrm>
            <a:off x="2782280" y="1059582"/>
            <a:ext cx="1558144" cy="1689124"/>
            <a:chOff x="2782280" y="1059582"/>
            <a:chExt cx="1558144" cy="1689124"/>
          </a:xfrm>
          <a:effectLst>
            <a:outerShdw blurRad="228600" dist="101600" dir="8400000" sx="105000" sy="105000" algn="tr" rotWithShape="0">
              <a:prstClr val="black">
                <a:alpha val="40000"/>
              </a:prstClr>
            </a:outerShdw>
          </a:effectLst>
        </p:grpSpPr>
        <p:sp>
          <p:nvSpPr>
            <p:cNvPr id="73"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74"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76" name="组合 75"/>
          <p:cNvGrpSpPr/>
          <p:nvPr/>
        </p:nvGrpSpPr>
        <p:grpSpPr>
          <a:xfrm>
            <a:off x="4799772" y="1059582"/>
            <a:ext cx="1558144" cy="1689124"/>
            <a:chOff x="4799772" y="1059582"/>
            <a:chExt cx="1558144" cy="1689124"/>
          </a:xfrm>
          <a:effectLst>
            <a:outerShdw blurRad="228600" dist="101600" dir="8400000" sx="105000" sy="105000" algn="tr" rotWithShape="0">
              <a:prstClr val="black">
                <a:alpha val="40000"/>
              </a:prstClr>
            </a:outerShdw>
          </a:effectLst>
        </p:grpSpPr>
        <p:sp>
          <p:nvSpPr>
            <p:cNvPr id="114"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15"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6" name="组合 115"/>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117"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18"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rgbClr val="200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19" name="矩形 118"/>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20" name="矩形 119"/>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121" name="矩形 120"/>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22" name="矩形 121"/>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123" name="组合 122"/>
          <p:cNvGrpSpPr/>
          <p:nvPr/>
        </p:nvGrpSpPr>
        <p:grpSpPr>
          <a:xfrm>
            <a:off x="814328" y="3219334"/>
            <a:ext cx="1356392" cy="432536"/>
            <a:chOff x="814328" y="3219334"/>
            <a:chExt cx="1356392" cy="432536"/>
          </a:xfrm>
        </p:grpSpPr>
        <p:grpSp>
          <p:nvGrpSpPr>
            <p:cNvPr id="124" name="组合 123"/>
            <p:cNvGrpSpPr/>
            <p:nvPr/>
          </p:nvGrpSpPr>
          <p:grpSpPr>
            <a:xfrm>
              <a:off x="814328" y="3219334"/>
              <a:ext cx="1356392" cy="432536"/>
              <a:chOff x="2173927" y="3285519"/>
              <a:chExt cx="1721136" cy="548848"/>
            </a:xfrm>
          </p:grpSpPr>
          <p:grpSp>
            <p:nvGrpSpPr>
              <p:cNvPr id="126" name="组合 12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28" name="圆角矩形 12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圆角矩形 12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椭圆 126"/>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TextBox 12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rPr>
                <a:t>职务名称</a:t>
              </a:r>
            </a:p>
          </p:txBody>
        </p:sp>
      </p:grpSp>
      <p:grpSp>
        <p:nvGrpSpPr>
          <p:cNvPr id="130" name="组合 129"/>
          <p:cNvGrpSpPr/>
          <p:nvPr/>
        </p:nvGrpSpPr>
        <p:grpSpPr>
          <a:xfrm>
            <a:off x="2841272" y="3214865"/>
            <a:ext cx="1356392" cy="432536"/>
            <a:chOff x="814328" y="3219334"/>
            <a:chExt cx="1356392" cy="432536"/>
          </a:xfrm>
        </p:grpSpPr>
        <p:grpSp>
          <p:nvGrpSpPr>
            <p:cNvPr id="131" name="组合 130"/>
            <p:cNvGrpSpPr/>
            <p:nvPr/>
          </p:nvGrpSpPr>
          <p:grpSpPr>
            <a:xfrm>
              <a:off x="814328" y="3219334"/>
              <a:ext cx="1356392" cy="432536"/>
              <a:chOff x="2173927" y="3285519"/>
              <a:chExt cx="1721136" cy="548848"/>
            </a:xfrm>
          </p:grpSpPr>
          <p:grpSp>
            <p:nvGrpSpPr>
              <p:cNvPr id="133" name="组合 13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5" name="圆角矩形 13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TextBox 131"/>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rPr>
                <a:t>职务名称</a:t>
              </a:r>
            </a:p>
          </p:txBody>
        </p:sp>
      </p:grpSp>
      <p:grpSp>
        <p:nvGrpSpPr>
          <p:cNvPr id="137" name="组合 136"/>
          <p:cNvGrpSpPr/>
          <p:nvPr/>
        </p:nvGrpSpPr>
        <p:grpSpPr>
          <a:xfrm>
            <a:off x="4900648" y="3214864"/>
            <a:ext cx="1356392" cy="432536"/>
            <a:chOff x="814328" y="3219334"/>
            <a:chExt cx="1356392" cy="432536"/>
          </a:xfrm>
        </p:grpSpPr>
        <p:grpSp>
          <p:nvGrpSpPr>
            <p:cNvPr id="138" name="组合 137"/>
            <p:cNvGrpSpPr/>
            <p:nvPr/>
          </p:nvGrpSpPr>
          <p:grpSpPr>
            <a:xfrm>
              <a:off x="814328" y="3219334"/>
              <a:ext cx="1356392" cy="432536"/>
              <a:chOff x="2173927" y="3285519"/>
              <a:chExt cx="1721136" cy="548848"/>
            </a:xfrm>
          </p:grpSpPr>
          <p:grpSp>
            <p:nvGrpSpPr>
              <p:cNvPr id="140" name="组合 1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2" name="圆角矩形 1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圆角矩形 1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椭圆 140"/>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TextBox 13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rPr>
                <a:t>职务名称</a:t>
              </a:r>
            </a:p>
          </p:txBody>
        </p:sp>
      </p:grpSp>
      <p:grpSp>
        <p:nvGrpSpPr>
          <p:cNvPr id="144" name="组合 143"/>
          <p:cNvGrpSpPr/>
          <p:nvPr/>
        </p:nvGrpSpPr>
        <p:grpSpPr>
          <a:xfrm>
            <a:off x="6918140" y="3201271"/>
            <a:ext cx="1356392" cy="432536"/>
            <a:chOff x="814328" y="3219334"/>
            <a:chExt cx="1356392" cy="432536"/>
          </a:xfrm>
        </p:grpSpPr>
        <p:grpSp>
          <p:nvGrpSpPr>
            <p:cNvPr id="145" name="组合 144"/>
            <p:cNvGrpSpPr/>
            <p:nvPr/>
          </p:nvGrpSpPr>
          <p:grpSpPr>
            <a:xfrm>
              <a:off x="814328" y="3219334"/>
              <a:ext cx="1356392" cy="432536"/>
              <a:chOff x="2173927" y="3285519"/>
              <a:chExt cx="1721136" cy="548848"/>
            </a:xfrm>
          </p:grpSpPr>
          <p:grpSp>
            <p:nvGrpSpPr>
              <p:cNvPr id="147" name="组合 14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9" name="圆角矩形 14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圆角矩形 14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8" name="椭圆 147"/>
              <p:cNvSpPr/>
              <p:nvPr/>
            </p:nvSpPr>
            <p:spPr>
              <a:xfrm>
                <a:off x="2307128" y="3420211"/>
                <a:ext cx="279463" cy="279463"/>
              </a:xfrm>
              <a:prstGeom prst="ellipse">
                <a:avLst/>
              </a:prstGeom>
              <a:solidFill>
                <a:srgbClr val="20020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15EAB"/>
                  </a:solidFill>
                </a:endParaRPr>
              </a:p>
            </p:txBody>
          </p:sp>
        </p:grpSp>
        <p:sp>
          <p:nvSpPr>
            <p:cNvPr id="146" name="TextBox 14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9259"/>
                  </a:solidFill>
                </a:rPr>
                <a:t>职务名称</a:t>
              </a:r>
            </a:p>
          </p:txBody>
        </p:sp>
      </p:grpSp>
      <p:sp>
        <p:nvSpPr>
          <p:cNvPr id="151"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extLst>
      <p:ext uri="{BB962C8B-B14F-4D97-AF65-F5344CB8AC3E}">
        <p14:creationId xmlns:p14="http://schemas.microsoft.com/office/powerpoint/2010/main" val="28156110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wipe(left)">
                                      <p:cBhvr>
                                        <p:cTn id="7" dur="500"/>
                                        <p:tgtEl>
                                          <p:spTgt spid="1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anim calcmode="lin" valueType="num">
                                      <p:cBhvr>
                                        <p:cTn id="12" dur="500" fill="hold"/>
                                        <p:tgtEl>
                                          <p:spTgt spid="64"/>
                                        </p:tgtEl>
                                        <p:attrNameLst>
                                          <p:attrName>ppt_x</p:attrName>
                                        </p:attrNameLst>
                                      </p:cBhvr>
                                      <p:tavLst>
                                        <p:tav tm="0">
                                          <p:val>
                                            <p:strVal val="#ppt_x"/>
                                          </p:val>
                                        </p:tav>
                                        <p:tav tm="100000">
                                          <p:val>
                                            <p:strVal val="#ppt_x"/>
                                          </p:val>
                                        </p:tav>
                                      </p:tavLst>
                                    </p:anim>
                                    <p:anim calcmode="lin" valueType="num">
                                      <p:cBhvr>
                                        <p:cTn id="13" dur="500" fill="hold"/>
                                        <p:tgtEl>
                                          <p:spTgt spid="6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100"/>
                                  </p:stCondLst>
                                  <p:childTnLst>
                                    <p:set>
                                      <p:cBhvr>
                                        <p:cTn id="15" dur="1" fill="hold">
                                          <p:stCondLst>
                                            <p:cond delay="0"/>
                                          </p:stCondLst>
                                        </p:cTn>
                                        <p:tgtEl>
                                          <p:spTgt spid="72"/>
                                        </p:tgtEl>
                                        <p:attrNameLst>
                                          <p:attrName>style.visibility</p:attrName>
                                        </p:attrNameLst>
                                      </p:cBhvr>
                                      <p:to>
                                        <p:strVal val="visible"/>
                                      </p:to>
                                    </p:set>
                                    <p:animEffect transition="in" filter="fade">
                                      <p:cBhvr>
                                        <p:cTn id="16" dur="500"/>
                                        <p:tgtEl>
                                          <p:spTgt spid="72"/>
                                        </p:tgtEl>
                                      </p:cBhvr>
                                    </p:animEffect>
                                    <p:anim calcmode="lin" valueType="num">
                                      <p:cBhvr>
                                        <p:cTn id="17" dur="500" fill="hold"/>
                                        <p:tgtEl>
                                          <p:spTgt spid="72"/>
                                        </p:tgtEl>
                                        <p:attrNameLst>
                                          <p:attrName>ppt_x</p:attrName>
                                        </p:attrNameLst>
                                      </p:cBhvr>
                                      <p:tavLst>
                                        <p:tav tm="0">
                                          <p:val>
                                            <p:strVal val="#ppt_x"/>
                                          </p:val>
                                        </p:tav>
                                        <p:tav tm="100000">
                                          <p:val>
                                            <p:strVal val="#ppt_x"/>
                                          </p:val>
                                        </p:tav>
                                      </p:tavLst>
                                    </p:anim>
                                    <p:anim calcmode="lin" valueType="num">
                                      <p:cBhvr>
                                        <p:cTn id="18" dur="500" fill="hold"/>
                                        <p:tgtEl>
                                          <p:spTgt spid="7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00"/>
                                  </p:stCondLst>
                                  <p:childTnLst>
                                    <p:set>
                                      <p:cBhvr>
                                        <p:cTn id="20" dur="1" fill="hold">
                                          <p:stCondLst>
                                            <p:cond delay="0"/>
                                          </p:stCondLst>
                                        </p:cTn>
                                        <p:tgtEl>
                                          <p:spTgt spid="76"/>
                                        </p:tgtEl>
                                        <p:attrNameLst>
                                          <p:attrName>style.visibility</p:attrName>
                                        </p:attrNameLst>
                                      </p:cBhvr>
                                      <p:to>
                                        <p:strVal val="visible"/>
                                      </p:to>
                                    </p:set>
                                    <p:animEffect transition="in" filter="fade">
                                      <p:cBhvr>
                                        <p:cTn id="21" dur="500"/>
                                        <p:tgtEl>
                                          <p:spTgt spid="76"/>
                                        </p:tgtEl>
                                      </p:cBhvr>
                                    </p:animEffect>
                                    <p:anim calcmode="lin" valueType="num">
                                      <p:cBhvr>
                                        <p:cTn id="22" dur="500" fill="hold"/>
                                        <p:tgtEl>
                                          <p:spTgt spid="76"/>
                                        </p:tgtEl>
                                        <p:attrNameLst>
                                          <p:attrName>ppt_x</p:attrName>
                                        </p:attrNameLst>
                                      </p:cBhvr>
                                      <p:tavLst>
                                        <p:tav tm="0">
                                          <p:val>
                                            <p:strVal val="#ppt_x"/>
                                          </p:val>
                                        </p:tav>
                                        <p:tav tm="100000">
                                          <p:val>
                                            <p:strVal val="#ppt_x"/>
                                          </p:val>
                                        </p:tav>
                                      </p:tavLst>
                                    </p:anim>
                                    <p:anim calcmode="lin" valueType="num">
                                      <p:cBhvr>
                                        <p:cTn id="23" dur="500" fill="hold"/>
                                        <p:tgtEl>
                                          <p:spTgt spid="7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300"/>
                                  </p:stCondLst>
                                  <p:childTnLst>
                                    <p:set>
                                      <p:cBhvr>
                                        <p:cTn id="25" dur="1" fill="hold">
                                          <p:stCondLst>
                                            <p:cond delay="0"/>
                                          </p:stCondLst>
                                        </p:cTn>
                                        <p:tgtEl>
                                          <p:spTgt spid="116"/>
                                        </p:tgtEl>
                                        <p:attrNameLst>
                                          <p:attrName>style.visibility</p:attrName>
                                        </p:attrNameLst>
                                      </p:cBhvr>
                                      <p:to>
                                        <p:strVal val="visible"/>
                                      </p:to>
                                    </p:set>
                                    <p:animEffect transition="in" filter="fade">
                                      <p:cBhvr>
                                        <p:cTn id="26" dur="500"/>
                                        <p:tgtEl>
                                          <p:spTgt spid="116"/>
                                        </p:tgtEl>
                                      </p:cBhvr>
                                    </p:animEffect>
                                    <p:anim calcmode="lin" valueType="num">
                                      <p:cBhvr>
                                        <p:cTn id="27" dur="500" fill="hold"/>
                                        <p:tgtEl>
                                          <p:spTgt spid="116"/>
                                        </p:tgtEl>
                                        <p:attrNameLst>
                                          <p:attrName>ppt_x</p:attrName>
                                        </p:attrNameLst>
                                      </p:cBhvr>
                                      <p:tavLst>
                                        <p:tav tm="0">
                                          <p:val>
                                            <p:strVal val="#ppt_x"/>
                                          </p:val>
                                        </p:tav>
                                        <p:tav tm="100000">
                                          <p:val>
                                            <p:strVal val="#ppt_x"/>
                                          </p:val>
                                        </p:tav>
                                      </p:tavLst>
                                    </p:anim>
                                    <p:anim calcmode="lin" valueType="num">
                                      <p:cBhvr>
                                        <p:cTn id="28" dur="500" fill="hold"/>
                                        <p:tgtEl>
                                          <p:spTgt spid="116"/>
                                        </p:tgtEl>
                                        <p:attrNameLst>
                                          <p:attrName>ppt_y</p:attrName>
                                        </p:attrNameLst>
                                      </p:cBhvr>
                                      <p:tavLst>
                                        <p:tav tm="0">
                                          <p:val>
                                            <p:strVal val="#ppt_y+.1"/>
                                          </p:val>
                                        </p:tav>
                                        <p:tav tm="100000">
                                          <p:val>
                                            <p:strVal val="#ppt_y"/>
                                          </p:val>
                                        </p:tav>
                                      </p:tavLst>
                                    </p:anim>
                                  </p:childTnLst>
                                </p:cTn>
                              </p:par>
                            </p:childTnLst>
                          </p:cTn>
                        </p:par>
                        <p:par>
                          <p:cTn id="29" fill="hold">
                            <p:stCondLst>
                              <p:cond delay="1300"/>
                            </p:stCondLst>
                            <p:childTnLst>
                              <p:par>
                                <p:cTn id="30" presetID="12" presetClass="entr" presetSubtype="4"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 calcmode="lin" valueType="num">
                                      <p:cBhvr additive="base">
                                        <p:cTn id="32" dur="500"/>
                                        <p:tgtEl>
                                          <p:spTgt spid="119"/>
                                        </p:tgtEl>
                                        <p:attrNameLst>
                                          <p:attrName>ppt_y</p:attrName>
                                        </p:attrNameLst>
                                      </p:cBhvr>
                                      <p:tavLst>
                                        <p:tav tm="0">
                                          <p:val>
                                            <p:strVal val="#ppt_y+#ppt_h*1.125000"/>
                                          </p:val>
                                        </p:tav>
                                        <p:tav tm="100000">
                                          <p:val>
                                            <p:strVal val="#ppt_y"/>
                                          </p:val>
                                        </p:tav>
                                      </p:tavLst>
                                    </p:anim>
                                    <p:animEffect transition="in" filter="wipe(up)">
                                      <p:cBhvr>
                                        <p:cTn id="33" dur="500"/>
                                        <p:tgtEl>
                                          <p:spTgt spid="119"/>
                                        </p:tgtEl>
                                      </p:cBhvr>
                                    </p:animEffect>
                                  </p:childTnLst>
                                </p:cTn>
                              </p:par>
                              <p:par>
                                <p:cTn id="34" presetID="12" presetClass="entr" presetSubtype="4" fill="hold" grpId="0" nodeType="withEffect">
                                  <p:stCondLst>
                                    <p:cond delay="100"/>
                                  </p:stCondLst>
                                  <p:childTnLst>
                                    <p:set>
                                      <p:cBhvr>
                                        <p:cTn id="35" dur="1" fill="hold">
                                          <p:stCondLst>
                                            <p:cond delay="0"/>
                                          </p:stCondLst>
                                        </p:cTn>
                                        <p:tgtEl>
                                          <p:spTgt spid="120"/>
                                        </p:tgtEl>
                                        <p:attrNameLst>
                                          <p:attrName>style.visibility</p:attrName>
                                        </p:attrNameLst>
                                      </p:cBhvr>
                                      <p:to>
                                        <p:strVal val="visible"/>
                                      </p:to>
                                    </p:set>
                                    <p:anim calcmode="lin" valueType="num">
                                      <p:cBhvr additive="base">
                                        <p:cTn id="36" dur="500"/>
                                        <p:tgtEl>
                                          <p:spTgt spid="120"/>
                                        </p:tgtEl>
                                        <p:attrNameLst>
                                          <p:attrName>ppt_y</p:attrName>
                                        </p:attrNameLst>
                                      </p:cBhvr>
                                      <p:tavLst>
                                        <p:tav tm="0">
                                          <p:val>
                                            <p:strVal val="#ppt_y+#ppt_h*1.125000"/>
                                          </p:val>
                                        </p:tav>
                                        <p:tav tm="100000">
                                          <p:val>
                                            <p:strVal val="#ppt_y"/>
                                          </p:val>
                                        </p:tav>
                                      </p:tavLst>
                                    </p:anim>
                                    <p:animEffect transition="in" filter="wipe(up)">
                                      <p:cBhvr>
                                        <p:cTn id="37" dur="500"/>
                                        <p:tgtEl>
                                          <p:spTgt spid="120"/>
                                        </p:tgtEl>
                                      </p:cBhvr>
                                    </p:animEffect>
                                  </p:childTnLst>
                                </p:cTn>
                              </p:par>
                              <p:par>
                                <p:cTn id="38" presetID="12" presetClass="entr" presetSubtype="4" fill="hold" grpId="0" nodeType="withEffect">
                                  <p:stCondLst>
                                    <p:cond delay="200"/>
                                  </p:stCondLst>
                                  <p:childTnLst>
                                    <p:set>
                                      <p:cBhvr>
                                        <p:cTn id="39" dur="1" fill="hold">
                                          <p:stCondLst>
                                            <p:cond delay="0"/>
                                          </p:stCondLst>
                                        </p:cTn>
                                        <p:tgtEl>
                                          <p:spTgt spid="121"/>
                                        </p:tgtEl>
                                        <p:attrNameLst>
                                          <p:attrName>style.visibility</p:attrName>
                                        </p:attrNameLst>
                                      </p:cBhvr>
                                      <p:to>
                                        <p:strVal val="visible"/>
                                      </p:to>
                                    </p:set>
                                    <p:anim calcmode="lin" valueType="num">
                                      <p:cBhvr additive="base">
                                        <p:cTn id="40" dur="500"/>
                                        <p:tgtEl>
                                          <p:spTgt spid="121"/>
                                        </p:tgtEl>
                                        <p:attrNameLst>
                                          <p:attrName>ppt_y</p:attrName>
                                        </p:attrNameLst>
                                      </p:cBhvr>
                                      <p:tavLst>
                                        <p:tav tm="0">
                                          <p:val>
                                            <p:strVal val="#ppt_y+#ppt_h*1.125000"/>
                                          </p:val>
                                        </p:tav>
                                        <p:tav tm="100000">
                                          <p:val>
                                            <p:strVal val="#ppt_y"/>
                                          </p:val>
                                        </p:tav>
                                      </p:tavLst>
                                    </p:anim>
                                    <p:animEffect transition="in" filter="wipe(up)">
                                      <p:cBhvr>
                                        <p:cTn id="41" dur="500"/>
                                        <p:tgtEl>
                                          <p:spTgt spid="121"/>
                                        </p:tgtEl>
                                      </p:cBhvr>
                                    </p:animEffect>
                                  </p:childTnLst>
                                </p:cTn>
                              </p:par>
                              <p:par>
                                <p:cTn id="42" presetID="12" presetClass="entr" presetSubtype="4" fill="hold" grpId="0" nodeType="withEffect">
                                  <p:stCondLst>
                                    <p:cond delay="300"/>
                                  </p:stCondLst>
                                  <p:childTnLst>
                                    <p:set>
                                      <p:cBhvr>
                                        <p:cTn id="43" dur="1" fill="hold">
                                          <p:stCondLst>
                                            <p:cond delay="0"/>
                                          </p:stCondLst>
                                        </p:cTn>
                                        <p:tgtEl>
                                          <p:spTgt spid="122"/>
                                        </p:tgtEl>
                                        <p:attrNameLst>
                                          <p:attrName>style.visibility</p:attrName>
                                        </p:attrNameLst>
                                      </p:cBhvr>
                                      <p:to>
                                        <p:strVal val="visible"/>
                                      </p:to>
                                    </p:set>
                                    <p:anim calcmode="lin" valueType="num">
                                      <p:cBhvr additive="base">
                                        <p:cTn id="44" dur="500"/>
                                        <p:tgtEl>
                                          <p:spTgt spid="122"/>
                                        </p:tgtEl>
                                        <p:attrNameLst>
                                          <p:attrName>ppt_y</p:attrName>
                                        </p:attrNameLst>
                                      </p:cBhvr>
                                      <p:tavLst>
                                        <p:tav tm="0">
                                          <p:val>
                                            <p:strVal val="#ppt_y+#ppt_h*1.125000"/>
                                          </p:val>
                                        </p:tav>
                                        <p:tav tm="100000">
                                          <p:val>
                                            <p:strVal val="#ppt_y"/>
                                          </p:val>
                                        </p:tav>
                                      </p:tavLst>
                                    </p:anim>
                                    <p:animEffect transition="in" filter="wipe(up)">
                                      <p:cBhvr>
                                        <p:cTn id="45" dur="500"/>
                                        <p:tgtEl>
                                          <p:spTgt spid="122"/>
                                        </p:tgtEl>
                                      </p:cBhvr>
                                    </p:animEffect>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123"/>
                                        </p:tgtEl>
                                        <p:attrNameLst>
                                          <p:attrName>style.visibility</p:attrName>
                                        </p:attrNameLst>
                                      </p:cBhvr>
                                      <p:to>
                                        <p:strVal val="visible"/>
                                      </p:to>
                                    </p:set>
                                    <p:anim calcmode="lin" valueType="num">
                                      <p:cBhvr>
                                        <p:cTn id="49" dur="500" fill="hold"/>
                                        <p:tgtEl>
                                          <p:spTgt spid="123"/>
                                        </p:tgtEl>
                                        <p:attrNameLst>
                                          <p:attrName>ppt_w</p:attrName>
                                        </p:attrNameLst>
                                      </p:cBhvr>
                                      <p:tavLst>
                                        <p:tav tm="0">
                                          <p:val>
                                            <p:fltVal val="0"/>
                                          </p:val>
                                        </p:tav>
                                        <p:tav tm="100000">
                                          <p:val>
                                            <p:strVal val="#ppt_w"/>
                                          </p:val>
                                        </p:tav>
                                      </p:tavLst>
                                    </p:anim>
                                    <p:anim calcmode="lin" valueType="num">
                                      <p:cBhvr>
                                        <p:cTn id="50" dur="500" fill="hold"/>
                                        <p:tgtEl>
                                          <p:spTgt spid="123"/>
                                        </p:tgtEl>
                                        <p:attrNameLst>
                                          <p:attrName>ppt_h</p:attrName>
                                        </p:attrNameLst>
                                      </p:cBhvr>
                                      <p:tavLst>
                                        <p:tav tm="0">
                                          <p:val>
                                            <p:fltVal val="0"/>
                                          </p:val>
                                        </p:tav>
                                        <p:tav tm="100000">
                                          <p:val>
                                            <p:strVal val="#ppt_h"/>
                                          </p:val>
                                        </p:tav>
                                      </p:tavLst>
                                    </p:anim>
                                    <p:animEffect transition="in" filter="fade">
                                      <p:cBhvr>
                                        <p:cTn id="51" dur="500"/>
                                        <p:tgtEl>
                                          <p:spTgt spid="123"/>
                                        </p:tgtEl>
                                      </p:cBhvr>
                                    </p:animEffect>
                                  </p:childTnLst>
                                </p:cTn>
                              </p:par>
                              <p:par>
                                <p:cTn id="52" presetID="12" presetClass="entr" presetSubtype="1" fill="hold" grpId="0" nodeType="withEffect">
                                  <p:stCondLst>
                                    <p:cond delay="100"/>
                                  </p:stCondLst>
                                  <p:childTnLst>
                                    <p:set>
                                      <p:cBhvr>
                                        <p:cTn id="53" dur="1" fill="hold">
                                          <p:stCondLst>
                                            <p:cond delay="0"/>
                                          </p:stCondLst>
                                        </p:cTn>
                                        <p:tgtEl>
                                          <p:spTgt spid="60"/>
                                        </p:tgtEl>
                                        <p:attrNameLst>
                                          <p:attrName>style.visibility</p:attrName>
                                        </p:attrNameLst>
                                      </p:cBhvr>
                                      <p:to>
                                        <p:strVal val="visible"/>
                                      </p:to>
                                    </p:set>
                                    <p:anim calcmode="lin" valueType="num">
                                      <p:cBhvr additive="base">
                                        <p:cTn id="54" dur="500"/>
                                        <p:tgtEl>
                                          <p:spTgt spid="60"/>
                                        </p:tgtEl>
                                        <p:attrNameLst>
                                          <p:attrName>ppt_y</p:attrName>
                                        </p:attrNameLst>
                                      </p:cBhvr>
                                      <p:tavLst>
                                        <p:tav tm="0">
                                          <p:val>
                                            <p:strVal val="#ppt_y-#ppt_h*1.125000"/>
                                          </p:val>
                                        </p:tav>
                                        <p:tav tm="100000">
                                          <p:val>
                                            <p:strVal val="#ppt_y"/>
                                          </p:val>
                                        </p:tav>
                                      </p:tavLst>
                                    </p:anim>
                                    <p:animEffect transition="in" filter="wipe(down)">
                                      <p:cBhvr>
                                        <p:cTn id="55" dur="500"/>
                                        <p:tgtEl>
                                          <p:spTgt spid="60"/>
                                        </p:tgtEl>
                                      </p:cBhvr>
                                    </p:animEffect>
                                  </p:childTnLst>
                                </p:cTn>
                              </p:par>
                              <p:par>
                                <p:cTn id="56" presetID="53" presetClass="entr" presetSubtype="16" fill="hold" nodeType="withEffect">
                                  <p:stCondLst>
                                    <p:cond delay="200"/>
                                  </p:stCondLst>
                                  <p:childTnLst>
                                    <p:set>
                                      <p:cBhvr>
                                        <p:cTn id="57" dur="1" fill="hold">
                                          <p:stCondLst>
                                            <p:cond delay="0"/>
                                          </p:stCondLst>
                                        </p:cTn>
                                        <p:tgtEl>
                                          <p:spTgt spid="130"/>
                                        </p:tgtEl>
                                        <p:attrNameLst>
                                          <p:attrName>style.visibility</p:attrName>
                                        </p:attrNameLst>
                                      </p:cBhvr>
                                      <p:to>
                                        <p:strVal val="visible"/>
                                      </p:to>
                                    </p:set>
                                    <p:anim calcmode="lin" valueType="num">
                                      <p:cBhvr>
                                        <p:cTn id="58" dur="500" fill="hold"/>
                                        <p:tgtEl>
                                          <p:spTgt spid="130"/>
                                        </p:tgtEl>
                                        <p:attrNameLst>
                                          <p:attrName>ppt_w</p:attrName>
                                        </p:attrNameLst>
                                      </p:cBhvr>
                                      <p:tavLst>
                                        <p:tav tm="0">
                                          <p:val>
                                            <p:fltVal val="0"/>
                                          </p:val>
                                        </p:tav>
                                        <p:tav tm="100000">
                                          <p:val>
                                            <p:strVal val="#ppt_w"/>
                                          </p:val>
                                        </p:tav>
                                      </p:tavLst>
                                    </p:anim>
                                    <p:anim calcmode="lin" valueType="num">
                                      <p:cBhvr>
                                        <p:cTn id="59" dur="500" fill="hold"/>
                                        <p:tgtEl>
                                          <p:spTgt spid="130"/>
                                        </p:tgtEl>
                                        <p:attrNameLst>
                                          <p:attrName>ppt_h</p:attrName>
                                        </p:attrNameLst>
                                      </p:cBhvr>
                                      <p:tavLst>
                                        <p:tav tm="0">
                                          <p:val>
                                            <p:fltVal val="0"/>
                                          </p:val>
                                        </p:tav>
                                        <p:tav tm="100000">
                                          <p:val>
                                            <p:strVal val="#ppt_h"/>
                                          </p:val>
                                        </p:tav>
                                      </p:tavLst>
                                    </p:anim>
                                    <p:animEffect transition="in" filter="fade">
                                      <p:cBhvr>
                                        <p:cTn id="60" dur="500"/>
                                        <p:tgtEl>
                                          <p:spTgt spid="130"/>
                                        </p:tgtEl>
                                      </p:cBhvr>
                                    </p:animEffect>
                                  </p:childTnLst>
                                </p:cTn>
                              </p:par>
                              <p:par>
                                <p:cTn id="61" presetID="12" presetClass="entr" presetSubtype="1" fill="hold" grpId="0" nodeType="withEffect">
                                  <p:stCondLst>
                                    <p:cond delay="300"/>
                                  </p:stCondLst>
                                  <p:childTnLst>
                                    <p:set>
                                      <p:cBhvr>
                                        <p:cTn id="62" dur="1" fill="hold">
                                          <p:stCondLst>
                                            <p:cond delay="0"/>
                                          </p:stCondLst>
                                        </p:cTn>
                                        <p:tgtEl>
                                          <p:spTgt spid="61"/>
                                        </p:tgtEl>
                                        <p:attrNameLst>
                                          <p:attrName>style.visibility</p:attrName>
                                        </p:attrNameLst>
                                      </p:cBhvr>
                                      <p:to>
                                        <p:strVal val="visible"/>
                                      </p:to>
                                    </p:set>
                                    <p:anim calcmode="lin" valueType="num">
                                      <p:cBhvr additive="base">
                                        <p:cTn id="63" dur="500"/>
                                        <p:tgtEl>
                                          <p:spTgt spid="61"/>
                                        </p:tgtEl>
                                        <p:attrNameLst>
                                          <p:attrName>ppt_y</p:attrName>
                                        </p:attrNameLst>
                                      </p:cBhvr>
                                      <p:tavLst>
                                        <p:tav tm="0">
                                          <p:val>
                                            <p:strVal val="#ppt_y-#ppt_h*1.125000"/>
                                          </p:val>
                                        </p:tav>
                                        <p:tav tm="100000">
                                          <p:val>
                                            <p:strVal val="#ppt_y"/>
                                          </p:val>
                                        </p:tav>
                                      </p:tavLst>
                                    </p:anim>
                                    <p:animEffect transition="in" filter="wipe(down)">
                                      <p:cBhvr>
                                        <p:cTn id="64" dur="500"/>
                                        <p:tgtEl>
                                          <p:spTgt spid="61"/>
                                        </p:tgtEl>
                                      </p:cBhvr>
                                    </p:animEffect>
                                  </p:childTnLst>
                                </p:cTn>
                              </p:par>
                              <p:par>
                                <p:cTn id="65" presetID="53" presetClass="entr" presetSubtype="16" fill="hold" nodeType="withEffect">
                                  <p:stCondLst>
                                    <p:cond delay="400"/>
                                  </p:stCondLst>
                                  <p:childTnLst>
                                    <p:set>
                                      <p:cBhvr>
                                        <p:cTn id="66" dur="1" fill="hold">
                                          <p:stCondLst>
                                            <p:cond delay="0"/>
                                          </p:stCondLst>
                                        </p:cTn>
                                        <p:tgtEl>
                                          <p:spTgt spid="137"/>
                                        </p:tgtEl>
                                        <p:attrNameLst>
                                          <p:attrName>style.visibility</p:attrName>
                                        </p:attrNameLst>
                                      </p:cBhvr>
                                      <p:to>
                                        <p:strVal val="visible"/>
                                      </p:to>
                                    </p:set>
                                    <p:anim calcmode="lin" valueType="num">
                                      <p:cBhvr>
                                        <p:cTn id="67" dur="500" fill="hold"/>
                                        <p:tgtEl>
                                          <p:spTgt spid="137"/>
                                        </p:tgtEl>
                                        <p:attrNameLst>
                                          <p:attrName>ppt_w</p:attrName>
                                        </p:attrNameLst>
                                      </p:cBhvr>
                                      <p:tavLst>
                                        <p:tav tm="0">
                                          <p:val>
                                            <p:fltVal val="0"/>
                                          </p:val>
                                        </p:tav>
                                        <p:tav tm="100000">
                                          <p:val>
                                            <p:strVal val="#ppt_w"/>
                                          </p:val>
                                        </p:tav>
                                      </p:tavLst>
                                    </p:anim>
                                    <p:anim calcmode="lin" valueType="num">
                                      <p:cBhvr>
                                        <p:cTn id="68" dur="500" fill="hold"/>
                                        <p:tgtEl>
                                          <p:spTgt spid="137"/>
                                        </p:tgtEl>
                                        <p:attrNameLst>
                                          <p:attrName>ppt_h</p:attrName>
                                        </p:attrNameLst>
                                      </p:cBhvr>
                                      <p:tavLst>
                                        <p:tav tm="0">
                                          <p:val>
                                            <p:fltVal val="0"/>
                                          </p:val>
                                        </p:tav>
                                        <p:tav tm="100000">
                                          <p:val>
                                            <p:strVal val="#ppt_h"/>
                                          </p:val>
                                        </p:tav>
                                      </p:tavLst>
                                    </p:anim>
                                    <p:animEffect transition="in" filter="fade">
                                      <p:cBhvr>
                                        <p:cTn id="69" dur="500"/>
                                        <p:tgtEl>
                                          <p:spTgt spid="137"/>
                                        </p:tgtEl>
                                      </p:cBhvr>
                                    </p:animEffect>
                                  </p:childTnLst>
                                </p:cTn>
                              </p:par>
                              <p:par>
                                <p:cTn id="70" presetID="12" presetClass="entr" presetSubtype="1" fill="hold" grpId="0" nodeType="withEffect">
                                  <p:stCondLst>
                                    <p:cond delay="500"/>
                                  </p:stCondLst>
                                  <p:childTnLst>
                                    <p:set>
                                      <p:cBhvr>
                                        <p:cTn id="71" dur="1" fill="hold">
                                          <p:stCondLst>
                                            <p:cond delay="0"/>
                                          </p:stCondLst>
                                        </p:cTn>
                                        <p:tgtEl>
                                          <p:spTgt spid="62"/>
                                        </p:tgtEl>
                                        <p:attrNameLst>
                                          <p:attrName>style.visibility</p:attrName>
                                        </p:attrNameLst>
                                      </p:cBhvr>
                                      <p:to>
                                        <p:strVal val="visible"/>
                                      </p:to>
                                    </p:set>
                                    <p:anim calcmode="lin" valueType="num">
                                      <p:cBhvr additive="base">
                                        <p:cTn id="72" dur="500"/>
                                        <p:tgtEl>
                                          <p:spTgt spid="62"/>
                                        </p:tgtEl>
                                        <p:attrNameLst>
                                          <p:attrName>ppt_y</p:attrName>
                                        </p:attrNameLst>
                                      </p:cBhvr>
                                      <p:tavLst>
                                        <p:tav tm="0">
                                          <p:val>
                                            <p:strVal val="#ppt_y-#ppt_h*1.125000"/>
                                          </p:val>
                                        </p:tav>
                                        <p:tav tm="100000">
                                          <p:val>
                                            <p:strVal val="#ppt_y"/>
                                          </p:val>
                                        </p:tav>
                                      </p:tavLst>
                                    </p:anim>
                                    <p:animEffect transition="in" filter="wipe(down)">
                                      <p:cBhvr>
                                        <p:cTn id="73" dur="500"/>
                                        <p:tgtEl>
                                          <p:spTgt spid="62"/>
                                        </p:tgtEl>
                                      </p:cBhvr>
                                    </p:animEffect>
                                  </p:childTnLst>
                                </p:cTn>
                              </p:par>
                              <p:par>
                                <p:cTn id="74" presetID="53" presetClass="entr" presetSubtype="16" fill="hold" nodeType="withEffect">
                                  <p:stCondLst>
                                    <p:cond delay="600"/>
                                  </p:stCondLst>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ppt_w</p:attrName>
                                        </p:attrNameLst>
                                      </p:cBhvr>
                                      <p:tavLst>
                                        <p:tav tm="0">
                                          <p:val>
                                            <p:fltVal val="0"/>
                                          </p:val>
                                        </p:tav>
                                        <p:tav tm="100000">
                                          <p:val>
                                            <p:strVal val="#ppt_w"/>
                                          </p:val>
                                        </p:tav>
                                      </p:tavLst>
                                    </p:anim>
                                    <p:anim calcmode="lin" valueType="num">
                                      <p:cBhvr>
                                        <p:cTn id="77" dur="500" fill="hold"/>
                                        <p:tgtEl>
                                          <p:spTgt spid="144"/>
                                        </p:tgtEl>
                                        <p:attrNameLst>
                                          <p:attrName>ppt_h</p:attrName>
                                        </p:attrNameLst>
                                      </p:cBhvr>
                                      <p:tavLst>
                                        <p:tav tm="0">
                                          <p:val>
                                            <p:fltVal val="0"/>
                                          </p:val>
                                        </p:tav>
                                        <p:tav tm="100000">
                                          <p:val>
                                            <p:strVal val="#ppt_h"/>
                                          </p:val>
                                        </p:tav>
                                      </p:tavLst>
                                    </p:anim>
                                    <p:animEffect transition="in" filter="fade">
                                      <p:cBhvr>
                                        <p:cTn id="78" dur="500"/>
                                        <p:tgtEl>
                                          <p:spTgt spid="144"/>
                                        </p:tgtEl>
                                      </p:cBhvr>
                                    </p:animEffect>
                                  </p:childTnLst>
                                </p:cTn>
                              </p:par>
                              <p:par>
                                <p:cTn id="79" presetID="12" presetClass="entr" presetSubtype="1" fill="hold" grpId="0" nodeType="withEffect">
                                  <p:stCondLst>
                                    <p:cond delay="700"/>
                                  </p:stCondLst>
                                  <p:childTnLst>
                                    <p:set>
                                      <p:cBhvr>
                                        <p:cTn id="80" dur="1" fill="hold">
                                          <p:stCondLst>
                                            <p:cond delay="0"/>
                                          </p:stCondLst>
                                        </p:cTn>
                                        <p:tgtEl>
                                          <p:spTgt spid="63"/>
                                        </p:tgtEl>
                                        <p:attrNameLst>
                                          <p:attrName>style.visibility</p:attrName>
                                        </p:attrNameLst>
                                      </p:cBhvr>
                                      <p:to>
                                        <p:strVal val="visible"/>
                                      </p:to>
                                    </p:set>
                                    <p:anim calcmode="lin" valueType="num">
                                      <p:cBhvr additive="base">
                                        <p:cTn id="81" dur="500"/>
                                        <p:tgtEl>
                                          <p:spTgt spid="63"/>
                                        </p:tgtEl>
                                        <p:attrNameLst>
                                          <p:attrName>ppt_y</p:attrName>
                                        </p:attrNameLst>
                                      </p:cBhvr>
                                      <p:tavLst>
                                        <p:tav tm="0">
                                          <p:val>
                                            <p:strVal val="#ppt_y-#ppt_h*1.125000"/>
                                          </p:val>
                                        </p:tav>
                                        <p:tav tm="100000">
                                          <p:val>
                                            <p:strVal val="#ppt_y"/>
                                          </p:val>
                                        </p:tav>
                                      </p:tavLst>
                                    </p:anim>
                                    <p:animEffect transition="in" filter="wipe(down)">
                                      <p:cBhvr>
                                        <p:cTn id="8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119" grpId="0"/>
      <p:bldP spid="120" grpId="0"/>
      <p:bldP spid="121" grpId="0"/>
      <p:bldP spid="122" grpId="0"/>
      <p:bldP spid="1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06" name="TextBox 30"/>
          <p:cNvSpPr txBox="1"/>
          <p:nvPr/>
        </p:nvSpPr>
        <p:spPr>
          <a:xfrm>
            <a:off x="1226539" y="1276400"/>
            <a:ext cx="1565650" cy="553998"/>
          </a:xfrm>
          <a:prstGeom prst="rect">
            <a:avLst/>
          </a:prstGeom>
          <a:noFill/>
        </p:spPr>
        <p:txBody>
          <a:bodyPr wrap="square" lIns="0" tIns="0" rIns="0" bIns="0"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添加您的</a:t>
            </a:r>
            <a:endParaRPr lang="en-US" altLang="zh-CN" b="1" dirty="0" smtClean="0">
              <a:solidFill>
                <a:schemeClr val="tx1">
                  <a:lumMod val="65000"/>
                  <a:lumOff val="35000"/>
                </a:schemeClr>
              </a:solidFill>
              <a:latin typeface="微软雅黑" pitchFamily="34" charset="-122"/>
              <a:ea typeface="微软雅黑" pitchFamily="34" charset="-122"/>
            </a:endParaRPr>
          </a:p>
          <a:p>
            <a:pPr algn="ctr"/>
            <a:r>
              <a:rPr lang="zh-CN" altLang="en-US" b="1" dirty="0" smtClean="0">
                <a:solidFill>
                  <a:schemeClr val="tx1">
                    <a:lumMod val="65000"/>
                    <a:lumOff val="35000"/>
                  </a:schemeClr>
                </a:solidFill>
                <a:latin typeface="微软雅黑" pitchFamily="34" charset="-122"/>
                <a:ea typeface="微软雅黑" pitchFamily="34" charset="-122"/>
              </a:rPr>
              <a:t>标题内容</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07" name="TextBox 30"/>
          <p:cNvSpPr txBox="1"/>
          <p:nvPr/>
        </p:nvSpPr>
        <p:spPr>
          <a:xfrm>
            <a:off x="2936205" y="1276400"/>
            <a:ext cx="953584"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8" name="TextBox 30"/>
          <p:cNvSpPr txBox="1"/>
          <p:nvPr/>
        </p:nvSpPr>
        <p:spPr>
          <a:xfrm>
            <a:off x="4177820" y="1276400"/>
            <a:ext cx="1134649"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09" name="TextBox 30"/>
          <p:cNvSpPr txBox="1"/>
          <p:nvPr/>
        </p:nvSpPr>
        <p:spPr>
          <a:xfrm>
            <a:off x="5504617" y="1276400"/>
            <a:ext cx="1248012"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sp>
        <p:nvSpPr>
          <p:cNvPr id="110" name="TextBox 30"/>
          <p:cNvSpPr txBox="1"/>
          <p:nvPr/>
        </p:nvSpPr>
        <p:spPr>
          <a:xfrm>
            <a:off x="6866430" y="1276400"/>
            <a:ext cx="1110335" cy="553998"/>
          </a:xfrm>
          <a:prstGeom prst="rect">
            <a:avLst/>
          </a:prstGeom>
          <a:noFill/>
        </p:spPr>
        <p:txBody>
          <a:bodyPr wrap="square" lIns="0" tIns="0" rIns="0" bIns="0" rtlCol="0">
            <a:spAutoFit/>
          </a:bodyPr>
          <a:lstStyle>
            <a:defPPr>
              <a:defRPr lang="zh-CN"/>
            </a:defPPr>
            <a:lvl1pPr algn="ctr">
              <a:defRPr b="1">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添加您的</a:t>
            </a:r>
            <a:endParaRPr lang="en-US" altLang="zh-CN" dirty="0">
              <a:solidFill>
                <a:schemeClr val="tx1">
                  <a:lumMod val="65000"/>
                  <a:lumOff val="35000"/>
                </a:schemeClr>
              </a:solidFill>
            </a:endParaRPr>
          </a:p>
          <a:p>
            <a:r>
              <a:rPr lang="zh-CN" altLang="en-US" dirty="0">
                <a:solidFill>
                  <a:schemeClr val="tx1">
                    <a:lumMod val="65000"/>
                    <a:lumOff val="35000"/>
                  </a:schemeClr>
                </a:solidFill>
              </a:rPr>
              <a:t>标题内容</a:t>
            </a:r>
          </a:p>
        </p:txBody>
      </p:sp>
      <p:grpSp>
        <p:nvGrpSpPr>
          <p:cNvPr id="111" name="组合 110"/>
          <p:cNvGrpSpPr/>
          <p:nvPr/>
        </p:nvGrpSpPr>
        <p:grpSpPr>
          <a:xfrm>
            <a:off x="1278229" y="1996480"/>
            <a:ext cx="6750949" cy="619547"/>
            <a:chOff x="1278229" y="1996480"/>
            <a:chExt cx="6750949" cy="619547"/>
          </a:xfrm>
        </p:grpSpPr>
        <p:sp>
          <p:nvSpPr>
            <p:cNvPr id="112" name="任意多边形 111"/>
            <p:cNvSpPr/>
            <p:nvPr/>
          </p:nvSpPr>
          <p:spPr>
            <a:xfrm>
              <a:off x="1278229" y="2054900"/>
              <a:ext cx="675094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ysClr val="window" lastClr="FFFFFF">
                <a:lumMod val="75000"/>
                <a:alpha val="50000"/>
              </a:sysClr>
            </a:solidFill>
            <a:ln w="25400" cap="flat" cmpd="sng" algn="ctr">
              <a:noFill/>
              <a:prstDash val="solid"/>
            </a:ln>
            <a:effectLst>
              <a:innerShdw blurRad="63500" dist="508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113" name="组合 112"/>
            <p:cNvGrpSpPr/>
            <p:nvPr/>
          </p:nvGrpSpPr>
          <p:grpSpPr>
            <a:xfrm>
              <a:off x="1655727" y="1996480"/>
              <a:ext cx="1180226" cy="619547"/>
              <a:chOff x="1492116" y="2224659"/>
              <a:chExt cx="1180226" cy="619547"/>
            </a:xfrm>
          </p:grpSpPr>
          <p:sp>
            <p:nvSpPr>
              <p:cNvPr id="124" name="任意多边形 123"/>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200200"/>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25" name="文本框 25"/>
              <p:cNvSpPr txBox="1"/>
              <p:nvPr/>
            </p:nvSpPr>
            <p:spPr>
              <a:xfrm>
                <a:off x="1492116"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Impact" panose="020B0806030902050204" pitchFamily="34" charset="0"/>
                  </a:rPr>
                  <a:t>01</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114" name="组合 113"/>
            <p:cNvGrpSpPr/>
            <p:nvPr/>
          </p:nvGrpSpPr>
          <p:grpSpPr>
            <a:xfrm>
              <a:off x="3015656" y="1996480"/>
              <a:ext cx="1201662" cy="619547"/>
              <a:chOff x="2852045" y="2224659"/>
              <a:chExt cx="1201662" cy="619547"/>
            </a:xfrm>
          </p:grpSpPr>
          <p:sp>
            <p:nvSpPr>
              <p:cNvPr id="122" name="任意多边形 121"/>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B89259"/>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23" name="文本框 26"/>
              <p:cNvSpPr txBox="1"/>
              <p:nvPr/>
            </p:nvSpPr>
            <p:spPr>
              <a:xfrm>
                <a:off x="285204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Impact" panose="020B0806030902050204" pitchFamily="34" charset="0"/>
                  </a:rPr>
                  <a:t>02</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115" name="组合 114"/>
            <p:cNvGrpSpPr/>
            <p:nvPr/>
          </p:nvGrpSpPr>
          <p:grpSpPr>
            <a:xfrm>
              <a:off x="4375586" y="1996480"/>
              <a:ext cx="1223097" cy="619547"/>
              <a:chOff x="4211975" y="2224659"/>
              <a:chExt cx="1223097" cy="619547"/>
            </a:xfrm>
          </p:grpSpPr>
          <p:sp>
            <p:nvSpPr>
              <p:cNvPr id="120" name="任意多边形 119"/>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200200"/>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21" name="文本框 27"/>
              <p:cNvSpPr txBox="1"/>
              <p:nvPr/>
            </p:nvSpPr>
            <p:spPr>
              <a:xfrm>
                <a:off x="421197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Impact" panose="020B0806030902050204" pitchFamily="34" charset="0"/>
                  </a:rPr>
                  <a:t>03</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116" name="组合 115"/>
            <p:cNvGrpSpPr/>
            <p:nvPr/>
          </p:nvGrpSpPr>
          <p:grpSpPr>
            <a:xfrm>
              <a:off x="5735516" y="1996480"/>
              <a:ext cx="1244532" cy="619547"/>
              <a:chOff x="5571905" y="2224659"/>
              <a:chExt cx="1244532" cy="619547"/>
            </a:xfrm>
          </p:grpSpPr>
          <p:sp>
            <p:nvSpPr>
              <p:cNvPr id="118" name="任意多边形 117"/>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rgbClr val="B89259"/>
              </a:solidFill>
              <a:ln w="25400" cap="flat" cmpd="sng" algn="ctr">
                <a:noFill/>
                <a:prstDash val="solid"/>
              </a:ln>
              <a:effectLst>
                <a:outerShdw blurRad="76200" dist="25400" algn="l" rotWithShape="0">
                  <a:prstClr val="black">
                    <a:alpha val="30000"/>
                  </a:prstClr>
                </a:out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文本框 28"/>
              <p:cNvSpPr txBox="1"/>
              <p:nvPr/>
            </p:nvSpPr>
            <p:spPr>
              <a:xfrm>
                <a:off x="5571905" y="2338164"/>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Impact" panose="020B0806030902050204" pitchFamily="34" charset="0"/>
                  </a:rPr>
                  <a:t>04</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sp>
          <p:nvSpPr>
            <p:cNvPr id="117" name="文本框 29"/>
            <p:cNvSpPr txBox="1"/>
            <p:nvPr/>
          </p:nvSpPr>
          <p:spPr>
            <a:xfrm>
              <a:off x="7095446" y="2109985"/>
              <a:ext cx="750218" cy="392536"/>
            </a:xfrm>
            <a:prstGeom prst="rect">
              <a:avLst/>
            </a:prstGeom>
            <a:noFill/>
          </p:spPr>
          <p:txBody>
            <a:bodyPr wrap="squar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smtClean="0">
                  <a:ln>
                    <a:noFill/>
                  </a:ln>
                  <a:solidFill>
                    <a:sysClr val="window" lastClr="FFFFFF"/>
                  </a:solidFill>
                  <a:effectLst/>
                  <a:uLnTx/>
                  <a:uFillTx/>
                  <a:latin typeface="Impact" panose="020B0806030902050204" pitchFamily="34" charset="0"/>
                </a:rPr>
                <a:t>05</a:t>
              </a:r>
              <a:endParaRPr kumimoji="0" lang="zh-CN" altLang="en-US" sz="2100" b="0" i="0" u="none" strike="noStrike" kern="0" cap="none" spc="0" normalizeH="0" baseline="0" noProof="0" dirty="0">
                <a:ln>
                  <a:noFill/>
                </a:ln>
                <a:solidFill>
                  <a:sysClr val="window" lastClr="FFFFFF"/>
                </a:solidFill>
                <a:effectLst/>
                <a:uLnTx/>
                <a:uFillTx/>
                <a:latin typeface="Impact" panose="020B0806030902050204" pitchFamily="34" charset="0"/>
              </a:endParaRPr>
            </a:p>
          </p:txBody>
        </p:sp>
      </p:grpSp>
      <p:grpSp>
        <p:nvGrpSpPr>
          <p:cNvPr id="126" name="组合 125"/>
          <p:cNvGrpSpPr/>
          <p:nvPr/>
        </p:nvGrpSpPr>
        <p:grpSpPr>
          <a:xfrm>
            <a:off x="1998247" y="2678206"/>
            <a:ext cx="69938" cy="536571"/>
            <a:chOff x="2690232" y="4097191"/>
            <a:chExt cx="93235" cy="715207"/>
          </a:xfrm>
        </p:grpSpPr>
        <p:sp>
          <p:nvSpPr>
            <p:cNvPr id="164" name="椭圆 163"/>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5" name="椭圆 164"/>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66" name="直接连接符 165"/>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67" name="组合 166"/>
          <p:cNvGrpSpPr/>
          <p:nvPr/>
        </p:nvGrpSpPr>
        <p:grpSpPr>
          <a:xfrm>
            <a:off x="3367703" y="2678205"/>
            <a:ext cx="69938" cy="536571"/>
            <a:chOff x="2690232" y="4097191"/>
            <a:chExt cx="93235" cy="715207"/>
          </a:xfrm>
        </p:grpSpPr>
        <p:sp>
          <p:nvSpPr>
            <p:cNvPr id="168" name="椭圆 167"/>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9" name="椭圆 168"/>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0" name="直接连接符 169"/>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1" name="组合 170"/>
          <p:cNvGrpSpPr/>
          <p:nvPr/>
        </p:nvGrpSpPr>
        <p:grpSpPr>
          <a:xfrm>
            <a:off x="4737164" y="2678203"/>
            <a:ext cx="69938" cy="536571"/>
            <a:chOff x="2690232" y="4097191"/>
            <a:chExt cx="93235" cy="715207"/>
          </a:xfrm>
        </p:grpSpPr>
        <p:sp>
          <p:nvSpPr>
            <p:cNvPr id="172" name="椭圆 171"/>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3" name="椭圆 172"/>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4" name="直接连接符 173"/>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5" name="组合 174"/>
          <p:cNvGrpSpPr/>
          <p:nvPr/>
        </p:nvGrpSpPr>
        <p:grpSpPr>
          <a:xfrm>
            <a:off x="6106617" y="2678203"/>
            <a:ext cx="69938" cy="536571"/>
            <a:chOff x="2690232" y="4097191"/>
            <a:chExt cx="93235" cy="715207"/>
          </a:xfrm>
        </p:grpSpPr>
        <p:sp>
          <p:nvSpPr>
            <p:cNvPr id="176" name="椭圆 175"/>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77" name="椭圆 176"/>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78" name="直接连接符 177"/>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grpSp>
        <p:nvGrpSpPr>
          <p:cNvPr id="179" name="组合 178"/>
          <p:cNvGrpSpPr/>
          <p:nvPr/>
        </p:nvGrpSpPr>
        <p:grpSpPr>
          <a:xfrm>
            <a:off x="7476074" y="2678205"/>
            <a:ext cx="69938" cy="536571"/>
            <a:chOff x="2690232" y="4097191"/>
            <a:chExt cx="93235" cy="715207"/>
          </a:xfrm>
        </p:grpSpPr>
        <p:sp>
          <p:nvSpPr>
            <p:cNvPr id="180" name="椭圆 179"/>
            <p:cNvSpPr/>
            <p:nvPr/>
          </p:nvSpPr>
          <p:spPr>
            <a:xfrm>
              <a:off x="2690232" y="4097191"/>
              <a:ext cx="93235" cy="93235"/>
            </a:xfrm>
            <a:prstGeom prst="ellipse">
              <a:avLst/>
            </a:prstGeom>
            <a:noFill/>
            <a:ln w="19050" cap="flat" cmpd="sng" algn="ctr">
              <a:solidFill>
                <a:srgbClr val="E3413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1" name="椭圆 180"/>
            <p:cNvSpPr/>
            <p:nvPr/>
          </p:nvSpPr>
          <p:spPr>
            <a:xfrm>
              <a:off x="2690232" y="4719163"/>
              <a:ext cx="93235" cy="93235"/>
            </a:xfrm>
            <a:prstGeom prst="ellipse">
              <a:avLst/>
            </a:prstGeom>
            <a:noFill/>
            <a:ln w="19050" cap="flat" cmpd="sng" algn="ctr">
              <a:solidFill>
                <a:sysClr val="window" lastClr="FFFFFF">
                  <a:lumMod val="50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82" name="直接连接符 181"/>
            <p:cNvCxnSpPr/>
            <p:nvPr/>
          </p:nvCxnSpPr>
          <p:spPr>
            <a:xfrm rot="5400000">
              <a:off x="2500788" y="4455019"/>
              <a:ext cx="470988" cy="0"/>
            </a:xfrm>
            <a:prstGeom prst="line">
              <a:avLst/>
            </a:prstGeom>
            <a:noFill/>
            <a:ln w="19050" cap="flat" cmpd="sng" algn="ctr">
              <a:solidFill>
                <a:sysClr val="window" lastClr="FFFFFF">
                  <a:lumMod val="50000"/>
                </a:sysClr>
              </a:solidFill>
              <a:prstDash val="sysDot"/>
            </a:ln>
            <a:effectLst/>
          </p:spPr>
        </p:cxnSp>
      </p:grpSp>
      <p:sp>
        <p:nvSpPr>
          <p:cNvPr id="183" name="矩形 27"/>
          <p:cNvSpPr>
            <a:spLocks noChangeArrowheads="1"/>
          </p:cNvSpPr>
          <p:nvPr/>
        </p:nvSpPr>
        <p:spPr bwMode="auto">
          <a:xfrm>
            <a:off x="1496045"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4" name="矩形 27"/>
          <p:cNvSpPr>
            <a:spLocks noChangeArrowheads="1"/>
          </p:cNvSpPr>
          <p:nvPr/>
        </p:nvSpPr>
        <p:spPr bwMode="auto">
          <a:xfrm>
            <a:off x="2889416"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5" name="矩形 27"/>
          <p:cNvSpPr>
            <a:spLocks noChangeArrowheads="1"/>
          </p:cNvSpPr>
          <p:nvPr/>
        </p:nvSpPr>
        <p:spPr bwMode="auto">
          <a:xfrm>
            <a:off x="42537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6" name="矩形 27"/>
          <p:cNvSpPr>
            <a:spLocks noChangeArrowheads="1"/>
          </p:cNvSpPr>
          <p:nvPr/>
        </p:nvSpPr>
        <p:spPr bwMode="auto">
          <a:xfrm>
            <a:off x="56126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
        <p:nvSpPr>
          <p:cNvPr id="187" name="矩形 27"/>
          <p:cNvSpPr>
            <a:spLocks noChangeArrowheads="1"/>
          </p:cNvSpPr>
          <p:nvPr/>
        </p:nvSpPr>
        <p:spPr bwMode="auto">
          <a:xfrm>
            <a:off x="6958859" y="3281858"/>
            <a:ext cx="1002137" cy="1218549"/>
          </a:xfrm>
          <a:prstGeom prst="rect">
            <a:avLst/>
          </a:prstGeom>
          <a:noFill/>
          <a:ln w="9525">
            <a:noFill/>
            <a:miter lim="800000"/>
            <a:headEnd/>
            <a:tailEnd/>
          </a:ln>
        </p:spPr>
        <p:txBody>
          <a:bodyPr wrap="square" lIns="68589" tIns="34295" rIns="68589" bIns="34295">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此处添加详细文本描述，建议与标题相关并符合整体语言风格，语言描述尽量简洁生动</a:t>
            </a:r>
            <a:r>
              <a:rPr kumimoji="0" lang="zh-CN" altLang="en-US" sz="900" b="0"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a:ea typeface="微软雅黑"/>
                <a:cs typeface="Lato Light" charset="0"/>
                <a:sym typeface="Lato Light" charset="0"/>
              </a:rPr>
              <a:t>此处添加详细文本描述</a:t>
            </a:r>
            <a:endParaRPr kumimoji="0" lang="zh-CN" altLang="en-US" sz="9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6018088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wipe(left)">
                                          <p:cBhvr>
                                            <p:cTn id="7" dur="500"/>
                                            <p:tgtEl>
                                              <p:spTgt spid="163"/>
                                            </p:tgtEl>
                                          </p:cBhvr>
                                        </p:animEffect>
                                      </p:childTnLst>
                                    </p:cTn>
                                  </p:par>
                                </p:childTnLst>
                              </p:cTn>
                            </p:par>
                            <p:par>
                              <p:cTn id="8" fill="hold">
                                <p:stCondLst>
                                  <p:cond delay="500"/>
                                </p:stCondLst>
                                <p:childTnLst>
                                  <p:par>
                                    <p:cTn id="9" presetID="2" presetClass="entr" presetSubtype="8" fill="hold" nodeType="afterEffect" p14:presetBounceEnd="68000">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14:bounceEnd="68000">
                                          <p:cBhvr additive="base">
                                            <p:cTn id="11" dur="1200" fill="hold"/>
                                            <p:tgtEl>
                                              <p:spTgt spid="111"/>
                                            </p:tgtEl>
                                            <p:attrNameLst>
                                              <p:attrName>ppt_x</p:attrName>
                                            </p:attrNameLst>
                                          </p:cBhvr>
                                          <p:tavLst>
                                            <p:tav tm="0">
                                              <p:val>
                                                <p:strVal val="0-#ppt_w/2"/>
                                              </p:val>
                                            </p:tav>
                                            <p:tav tm="100000">
                                              <p:val>
                                                <p:strVal val="#ppt_x"/>
                                              </p:val>
                                            </p:tav>
                                          </p:tavLst>
                                        </p:anim>
                                        <p:anim calcmode="lin" valueType="num" p14:bounceEnd="68000">
                                          <p:cBhvr additive="base">
                                            <p:cTn id="12" dur="1200" fill="hold"/>
                                            <p:tgtEl>
                                              <p:spTgt spid="111"/>
                                            </p:tgtEl>
                                            <p:attrNameLst>
                                              <p:attrName>ppt_y</p:attrName>
                                            </p:attrNameLst>
                                          </p:cBhvr>
                                          <p:tavLst>
                                            <p:tav tm="0">
                                              <p:val>
                                                <p:strVal val="#ppt_y"/>
                                              </p:val>
                                            </p:tav>
                                            <p:tav tm="100000">
                                              <p:val>
                                                <p:strVal val="#ppt_y"/>
                                              </p:val>
                                            </p:tav>
                                          </p:tavLst>
                                        </p:anim>
                                      </p:childTnLst>
                                    </p:cTn>
                                  </p:par>
                                </p:childTnLst>
                              </p:cTn>
                            </p:par>
                            <p:par>
                              <p:cTn id="13" fill="hold">
                                <p:stCondLst>
                                  <p:cond delay="1700"/>
                                </p:stCondLst>
                                <p:childTnLst>
                                  <p:par>
                                    <p:cTn id="14" presetID="42" presetClass="entr" presetSubtype="0" fill="hold" grpId="0"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1000"/>
                                            <p:tgtEl>
                                              <p:spTgt spid="106"/>
                                            </p:tgtEl>
                                          </p:cBhvr>
                                        </p:animEffect>
                                        <p:anim calcmode="lin" valueType="num">
                                          <p:cBhvr>
                                            <p:cTn id="17" dur="1000" fill="hold"/>
                                            <p:tgtEl>
                                              <p:spTgt spid="106"/>
                                            </p:tgtEl>
                                            <p:attrNameLst>
                                              <p:attrName>ppt_x</p:attrName>
                                            </p:attrNameLst>
                                          </p:cBhvr>
                                          <p:tavLst>
                                            <p:tav tm="0">
                                              <p:val>
                                                <p:strVal val="#ppt_x"/>
                                              </p:val>
                                            </p:tav>
                                            <p:tav tm="100000">
                                              <p:val>
                                                <p:strVal val="#ppt_x"/>
                                              </p:val>
                                            </p:tav>
                                          </p:tavLst>
                                        </p:anim>
                                        <p:anim calcmode="lin" valueType="num">
                                          <p:cBhvr>
                                            <p:cTn id="18" dur="1000" fill="hold"/>
                                            <p:tgtEl>
                                              <p:spTgt spid="10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fade">
                                          <p:cBhvr>
                                            <p:cTn id="21" dur="1000"/>
                                            <p:tgtEl>
                                              <p:spTgt spid="107"/>
                                            </p:tgtEl>
                                          </p:cBhvr>
                                        </p:animEffect>
                                        <p:anim calcmode="lin" valueType="num">
                                          <p:cBhvr>
                                            <p:cTn id="22" dur="1000" fill="hold"/>
                                            <p:tgtEl>
                                              <p:spTgt spid="107"/>
                                            </p:tgtEl>
                                            <p:attrNameLst>
                                              <p:attrName>ppt_x</p:attrName>
                                            </p:attrNameLst>
                                          </p:cBhvr>
                                          <p:tavLst>
                                            <p:tav tm="0">
                                              <p:val>
                                                <p:strVal val="#ppt_x"/>
                                              </p:val>
                                            </p:tav>
                                            <p:tav tm="100000">
                                              <p:val>
                                                <p:strVal val="#ppt_x"/>
                                              </p:val>
                                            </p:tav>
                                          </p:tavLst>
                                        </p:anim>
                                        <p:anim calcmode="lin" valueType="num">
                                          <p:cBhvr>
                                            <p:cTn id="23" dur="1000" fill="hold"/>
                                            <p:tgtEl>
                                              <p:spTgt spid="10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fade">
                                          <p:cBhvr>
                                            <p:cTn id="26" dur="1000"/>
                                            <p:tgtEl>
                                              <p:spTgt spid="108"/>
                                            </p:tgtEl>
                                          </p:cBhvr>
                                        </p:animEffect>
                                        <p:anim calcmode="lin" valueType="num">
                                          <p:cBhvr>
                                            <p:cTn id="27" dur="1000" fill="hold"/>
                                            <p:tgtEl>
                                              <p:spTgt spid="108"/>
                                            </p:tgtEl>
                                            <p:attrNameLst>
                                              <p:attrName>ppt_x</p:attrName>
                                            </p:attrNameLst>
                                          </p:cBhvr>
                                          <p:tavLst>
                                            <p:tav tm="0">
                                              <p:val>
                                                <p:strVal val="#ppt_x"/>
                                              </p:val>
                                            </p:tav>
                                            <p:tav tm="100000">
                                              <p:val>
                                                <p:strVal val="#ppt_x"/>
                                              </p:val>
                                            </p:tav>
                                          </p:tavLst>
                                        </p:anim>
                                        <p:anim calcmode="lin" valueType="num">
                                          <p:cBhvr>
                                            <p:cTn id="28" dur="1000" fill="hold"/>
                                            <p:tgtEl>
                                              <p:spTgt spid="10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1000"/>
                                            <p:tgtEl>
                                              <p:spTgt spid="109"/>
                                            </p:tgtEl>
                                          </p:cBhvr>
                                        </p:animEffect>
                                        <p:anim calcmode="lin" valueType="num">
                                          <p:cBhvr>
                                            <p:cTn id="32" dur="1000" fill="hold"/>
                                            <p:tgtEl>
                                              <p:spTgt spid="109"/>
                                            </p:tgtEl>
                                            <p:attrNameLst>
                                              <p:attrName>ppt_x</p:attrName>
                                            </p:attrNameLst>
                                          </p:cBhvr>
                                          <p:tavLst>
                                            <p:tav tm="0">
                                              <p:val>
                                                <p:strVal val="#ppt_x"/>
                                              </p:val>
                                            </p:tav>
                                            <p:tav tm="100000">
                                              <p:val>
                                                <p:strVal val="#ppt_x"/>
                                              </p:val>
                                            </p:tav>
                                          </p:tavLst>
                                        </p:anim>
                                        <p:anim calcmode="lin" valueType="num">
                                          <p:cBhvr>
                                            <p:cTn id="33" dur="1000" fill="hold"/>
                                            <p:tgtEl>
                                              <p:spTgt spid="10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fade">
                                          <p:cBhvr>
                                            <p:cTn id="36" dur="1000"/>
                                            <p:tgtEl>
                                              <p:spTgt spid="110"/>
                                            </p:tgtEl>
                                          </p:cBhvr>
                                        </p:animEffect>
                                        <p:anim calcmode="lin" valueType="num">
                                          <p:cBhvr>
                                            <p:cTn id="37" dur="1000" fill="hold"/>
                                            <p:tgtEl>
                                              <p:spTgt spid="110"/>
                                            </p:tgtEl>
                                            <p:attrNameLst>
                                              <p:attrName>ppt_x</p:attrName>
                                            </p:attrNameLst>
                                          </p:cBhvr>
                                          <p:tavLst>
                                            <p:tav tm="0">
                                              <p:val>
                                                <p:strVal val="#ppt_x"/>
                                              </p:val>
                                            </p:tav>
                                            <p:tav tm="100000">
                                              <p:val>
                                                <p:strVal val="#ppt_x"/>
                                              </p:val>
                                            </p:tav>
                                          </p:tavLst>
                                        </p:anim>
                                        <p:anim calcmode="lin" valueType="num">
                                          <p:cBhvr>
                                            <p:cTn id="38" dur="1000" fill="hold"/>
                                            <p:tgtEl>
                                              <p:spTgt spid="110"/>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22" presetClass="entr" presetSubtype="1" fill="hold" nodeType="after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wipe(up)">
                                          <p:cBhvr>
                                            <p:cTn id="42" dur="500"/>
                                            <p:tgtEl>
                                              <p:spTgt spid="126"/>
                                            </p:tgtEl>
                                          </p:cBhvr>
                                        </p:animEffect>
                                      </p:childTnLst>
                                    </p:cTn>
                                  </p:par>
                                  <p:par>
                                    <p:cTn id="43" presetID="22" presetClass="entr" presetSubtype="1" fill="hold" nodeType="with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par>
                                    <p:cTn id="46" presetID="22" presetClass="entr" presetSubtype="1" fill="hold" nodeType="withEffect">
                                      <p:stCondLst>
                                        <p:cond delay="0"/>
                                      </p:stCondLst>
                                      <p:childTnLst>
                                        <p:set>
                                          <p:cBhvr>
                                            <p:cTn id="47" dur="1" fill="hold">
                                              <p:stCondLst>
                                                <p:cond delay="0"/>
                                              </p:stCondLst>
                                            </p:cTn>
                                            <p:tgtEl>
                                              <p:spTgt spid="171"/>
                                            </p:tgtEl>
                                            <p:attrNameLst>
                                              <p:attrName>style.visibility</p:attrName>
                                            </p:attrNameLst>
                                          </p:cBhvr>
                                          <p:to>
                                            <p:strVal val="visible"/>
                                          </p:to>
                                        </p:set>
                                        <p:animEffect transition="in" filter="wipe(up)">
                                          <p:cBhvr>
                                            <p:cTn id="48" dur="500"/>
                                            <p:tgtEl>
                                              <p:spTgt spid="171"/>
                                            </p:tgtEl>
                                          </p:cBhvr>
                                        </p:animEffect>
                                      </p:childTnLst>
                                    </p:cTn>
                                  </p:par>
                                  <p:par>
                                    <p:cTn id="49" presetID="22" presetClass="entr" presetSubtype="1" fill="hold" nodeType="with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wipe(up)">
                                          <p:cBhvr>
                                            <p:cTn id="51" dur="500"/>
                                            <p:tgtEl>
                                              <p:spTgt spid="175"/>
                                            </p:tgtEl>
                                          </p:cBhvr>
                                        </p:animEffect>
                                      </p:childTnLst>
                                    </p:cTn>
                                  </p:par>
                                  <p:par>
                                    <p:cTn id="52" presetID="22" presetClass="entr" presetSubtype="1" fill="hold" nodeType="withEffect">
                                      <p:stCondLst>
                                        <p:cond delay="0"/>
                                      </p:stCondLst>
                                      <p:childTnLst>
                                        <p:set>
                                          <p:cBhvr>
                                            <p:cTn id="53" dur="1" fill="hold">
                                              <p:stCondLst>
                                                <p:cond delay="0"/>
                                              </p:stCondLst>
                                            </p:cTn>
                                            <p:tgtEl>
                                              <p:spTgt spid="179"/>
                                            </p:tgtEl>
                                            <p:attrNameLst>
                                              <p:attrName>style.visibility</p:attrName>
                                            </p:attrNameLst>
                                          </p:cBhvr>
                                          <p:to>
                                            <p:strVal val="visible"/>
                                          </p:to>
                                        </p:set>
                                        <p:animEffect transition="in" filter="wipe(up)">
                                          <p:cBhvr>
                                            <p:cTn id="54" dur="500"/>
                                            <p:tgtEl>
                                              <p:spTgt spid="179"/>
                                            </p:tgtEl>
                                          </p:cBhvr>
                                        </p:animEffect>
                                      </p:childTnLst>
                                    </p:cTn>
                                  </p:par>
                                </p:childTnLst>
                              </p:cTn>
                            </p:par>
                            <p:par>
                              <p:cTn id="55" fill="hold">
                                <p:stCondLst>
                                  <p:cond delay="3200"/>
                                </p:stCondLst>
                                <p:childTnLst>
                                  <p:par>
                                    <p:cTn id="56" presetID="21" presetClass="entr" presetSubtype="1"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Effect transition="in" filter="wheel(1)">
                                          <p:cBhvr>
                                            <p:cTn id="58" dur="2000"/>
                                            <p:tgtEl>
                                              <p:spTgt spid="18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wheel(1)">
                                          <p:cBhvr>
                                            <p:cTn id="61" dur="2000"/>
                                            <p:tgtEl>
                                              <p:spTgt spid="184"/>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185"/>
                                            </p:tgtEl>
                                            <p:attrNameLst>
                                              <p:attrName>style.visibility</p:attrName>
                                            </p:attrNameLst>
                                          </p:cBhvr>
                                          <p:to>
                                            <p:strVal val="visible"/>
                                          </p:to>
                                        </p:set>
                                        <p:animEffect transition="in" filter="wheel(1)">
                                          <p:cBhvr>
                                            <p:cTn id="64" dur="2000"/>
                                            <p:tgtEl>
                                              <p:spTgt spid="185"/>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86"/>
                                            </p:tgtEl>
                                            <p:attrNameLst>
                                              <p:attrName>style.visibility</p:attrName>
                                            </p:attrNameLst>
                                          </p:cBhvr>
                                          <p:to>
                                            <p:strVal val="visible"/>
                                          </p:to>
                                        </p:set>
                                        <p:animEffect transition="in" filter="wheel(1)">
                                          <p:cBhvr>
                                            <p:cTn id="67" dur="2000"/>
                                            <p:tgtEl>
                                              <p:spTgt spid="18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187"/>
                                            </p:tgtEl>
                                            <p:attrNameLst>
                                              <p:attrName>style.visibility</p:attrName>
                                            </p:attrNameLst>
                                          </p:cBhvr>
                                          <p:to>
                                            <p:strVal val="visible"/>
                                          </p:to>
                                        </p:set>
                                        <p:animEffect transition="in" filter="wheel(1)">
                                          <p:cBhvr>
                                            <p:cTn id="70" dur="20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06" grpId="0"/>
          <p:bldP spid="107" grpId="0"/>
          <p:bldP spid="108" grpId="0"/>
          <p:bldP spid="109" grpId="0"/>
          <p:bldP spid="110" grpId="0"/>
          <p:bldP spid="183" grpId="0"/>
          <p:bldP spid="184" grpId="0"/>
          <p:bldP spid="185" grpId="0"/>
          <p:bldP spid="186" grpId="0"/>
          <p:bldP spid="18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wipe(left)">
                                          <p:cBhvr>
                                            <p:cTn id="7" dur="500"/>
                                            <p:tgtEl>
                                              <p:spTgt spid="16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1200" fill="hold"/>
                                            <p:tgtEl>
                                              <p:spTgt spid="111"/>
                                            </p:tgtEl>
                                            <p:attrNameLst>
                                              <p:attrName>ppt_x</p:attrName>
                                            </p:attrNameLst>
                                          </p:cBhvr>
                                          <p:tavLst>
                                            <p:tav tm="0">
                                              <p:val>
                                                <p:strVal val="0-#ppt_w/2"/>
                                              </p:val>
                                            </p:tav>
                                            <p:tav tm="100000">
                                              <p:val>
                                                <p:strVal val="#ppt_x"/>
                                              </p:val>
                                            </p:tav>
                                          </p:tavLst>
                                        </p:anim>
                                        <p:anim calcmode="lin" valueType="num">
                                          <p:cBhvr additive="base">
                                            <p:cTn id="12" dur="1200" fill="hold"/>
                                            <p:tgtEl>
                                              <p:spTgt spid="111"/>
                                            </p:tgtEl>
                                            <p:attrNameLst>
                                              <p:attrName>ppt_y</p:attrName>
                                            </p:attrNameLst>
                                          </p:cBhvr>
                                          <p:tavLst>
                                            <p:tav tm="0">
                                              <p:val>
                                                <p:strVal val="#ppt_y"/>
                                              </p:val>
                                            </p:tav>
                                            <p:tav tm="100000">
                                              <p:val>
                                                <p:strVal val="#ppt_y"/>
                                              </p:val>
                                            </p:tav>
                                          </p:tavLst>
                                        </p:anim>
                                      </p:childTnLst>
                                    </p:cTn>
                                  </p:par>
                                </p:childTnLst>
                              </p:cTn>
                            </p:par>
                            <p:par>
                              <p:cTn id="13" fill="hold">
                                <p:stCondLst>
                                  <p:cond delay="1700"/>
                                </p:stCondLst>
                                <p:childTnLst>
                                  <p:par>
                                    <p:cTn id="14" presetID="42" presetClass="entr" presetSubtype="0" fill="hold" grpId="0" nodeType="afterEffect">
                                      <p:stCondLst>
                                        <p:cond delay="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1000"/>
                                            <p:tgtEl>
                                              <p:spTgt spid="106"/>
                                            </p:tgtEl>
                                          </p:cBhvr>
                                        </p:animEffect>
                                        <p:anim calcmode="lin" valueType="num">
                                          <p:cBhvr>
                                            <p:cTn id="17" dur="1000" fill="hold"/>
                                            <p:tgtEl>
                                              <p:spTgt spid="106"/>
                                            </p:tgtEl>
                                            <p:attrNameLst>
                                              <p:attrName>ppt_x</p:attrName>
                                            </p:attrNameLst>
                                          </p:cBhvr>
                                          <p:tavLst>
                                            <p:tav tm="0">
                                              <p:val>
                                                <p:strVal val="#ppt_x"/>
                                              </p:val>
                                            </p:tav>
                                            <p:tav tm="100000">
                                              <p:val>
                                                <p:strVal val="#ppt_x"/>
                                              </p:val>
                                            </p:tav>
                                          </p:tavLst>
                                        </p:anim>
                                        <p:anim calcmode="lin" valueType="num">
                                          <p:cBhvr>
                                            <p:cTn id="18" dur="1000" fill="hold"/>
                                            <p:tgtEl>
                                              <p:spTgt spid="10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07"/>
                                            </p:tgtEl>
                                            <p:attrNameLst>
                                              <p:attrName>style.visibility</p:attrName>
                                            </p:attrNameLst>
                                          </p:cBhvr>
                                          <p:to>
                                            <p:strVal val="visible"/>
                                          </p:to>
                                        </p:set>
                                        <p:animEffect transition="in" filter="fade">
                                          <p:cBhvr>
                                            <p:cTn id="21" dur="1000"/>
                                            <p:tgtEl>
                                              <p:spTgt spid="107"/>
                                            </p:tgtEl>
                                          </p:cBhvr>
                                        </p:animEffect>
                                        <p:anim calcmode="lin" valueType="num">
                                          <p:cBhvr>
                                            <p:cTn id="22" dur="1000" fill="hold"/>
                                            <p:tgtEl>
                                              <p:spTgt spid="107"/>
                                            </p:tgtEl>
                                            <p:attrNameLst>
                                              <p:attrName>ppt_x</p:attrName>
                                            </p:attrNameLst>
                                          </p:cBhvr>
                                          <p:tavLst>
                                            <p:tav tm="0">
                                              <p:val>
                                                <p:strVal val="#ppt_x"/>
                                              </p:val>
                                            </p:tav>
                                            <p:tav tm="100000">
                                              <p:val>
                                                <p:strVal val="#ppt_x"/>
                                              </p:val>
                                            </p:tav>
                                          </p:tavLst>
                                        </p:anim>
                                        <p:anim calcmode="lin" valueType="num">
                                          <p:cBhvr>
                                            <p:cTn id="23" dur="1000" fill="hold"/>
                                            <p:tgtEl>
                                              <p:spTgt spid="10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fade">
                                          <p:cBhvr>
                                            <p:cTn id="26" dur="1000"/>
                                            <p:tgtEl>
                                              <p:spTgt spid="108"/>
                                            </p:tgtEl>
                                          </p:cBhvr>
                                        </p:animEffect>
                                        <p:anim calcmode="lin" valueType="num">
                                          <p:cBhvr>
                                            <p:cTn id="27" dur="1000" fill="hold"/>
                                            <p:tgtEl>
                                              <p:spTgt spid="108"/>
                                            </p:tgtEl>
                                            <p:attrNameLst>
                                              <p:attrName>ppt_x</p:attrName>
                                            </p:attrNameLst>
                                          </p:cBhvr>
                                          <p:tavLst>
                                            <p:tav tm="0">
                                              <p:val>
                                                <p:strVal val="#ppt_x"/>
                                              </p:val>
                                            </p:tav>
                                            <p:tav tm="100000">
                                              <p:val>
                                                <p:strVal val="#ppt_x"/>
                                              </p:val>
                                            </p:tav>
                                          </p:tavLst>
                                        </p:anim>
                                        <p:anim calcmode="lin" valueType="num">
                                          <p:cBhvr>
                                            <p:cTn id="28" dur="1000" fill="hold"/>
                                            <p:tgtEl>
                                              <p:spTgt spid="10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1000"/>
                                            <p:tgtEl>
                                              <p:spTgt spid="109"/>
                                            </p:tgtEl>
                                          </p:cBhvr>
                                        </p:animEffect>
                                        <p:anim calcmode="lin" valueType="num">
                                          <p:cBhvr>
                                            <p:cTn id="32" dur="1000" fill="hold"/>
                                            <p:tgtEl>
                                              <p:spTgt spid="109"/>
                                            </p:tgtEl>
                                            <p:attrNameLst>
                                              <p:attrName>ppt_x</p:attrName>
                                            </p:attrNameLst>
                                          </p:cBhvr>
                                          <p:tavLst>
                                            <p:tav tm="0">
                                              <p:val>
                                                <p:strVal val="#ppt_x"/>
                                              </p:val>
                                            </p:tav>
                                            <p:tav tm="100000">
                                              <p:val>
                                                <p:strVal val="#ppt_x"/>
                                              </p:val>
                                            </p:tav>
                                          </p:tavLst>
                                        </p:anim>
                                        <p:anim calcmode="lin" valueType="num">
                                          <p:cBhvr>
                                            <p:cTn id="33" dur="1000" fill="hold"/>
                                            <p:tgtEl>
                                              <p:spTgt spid="10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fade">
                                          <p:cBhvr>
                                            <p:cTn id="36" dur="1000"/>
                                            <p:tgtEl>
                                              <p:spTgt spid="110"/>
                                            </p:tgtEl>
                                          </p:cBhvr>
                                        </p:animEffect>
                                        <p:anim calcmode="lin" valueType="num">
                                          <p:cBhvr>
                                            <p:cTn id="37" dur="1000" fill="hold"/>
                                            <p:tgtEl>
                                              <p:spTgt spid="110"/>
                                            </p:tgtEl>
                                            <p:attrNameLst>
                                              <p:attrName>ppt_x</p:attrName>
                                            </p:attrNameLst>
                                          </p:cBhvr>
                                          <p:tavLst>
                                            <p:tav tm="0">
                                              <p:val>
                                                <p:strVal val="#ppt_x"/>
                                              </p:val>
                                            </p:tav>
                                            <p:tav tm="100000">
                                              <p:val>
                                                <p:strVal val="#ppt_x"/>
                                              </p:val>
                                            </p:tav>
                                          </p:tavLst>
                                        </p:anim>
                                        <p:anim calcmode="lin" valueType="num">
                                          <p:cBhvr>
                                            <p:cTn id="38" dur="1000" fill="hold"/>
                                            <p:tgtEl>
                                              <p:spTgt spid="110"/>
                                            </p:tgtEl>
                                            <p:attrNameLst>
                                              <p:attrName>ppt_y</p:attrName>
                                            </p:attrNameLst>
                                          </p:cBhvr>
                                          <p:tavLst>
                                            <p:tav tm="0">
                                              <p:val>
                                                <p:strVal val="#ppt_y+.1"/>
                                              </p:val>
                                            </p:tav>
                                            <p:tav tm="100000">
                                              <p:val>
                                                <p:strVal val="#ppt_y"/>
                                              </p:val>
                                            </p:tav>
                                          </p:tavLst>
                                        </p:anim>
                                      </p:childTnLst>
                                    </p:cTn>
                                  </p:par>
                                </p:childTnLst>
                              </p:cTn>
                            </p:par>
                            <p:par>
                              <p:cTn id="39" fill="hold">
                                <p:stCondLst>
                                  <p:cond delay="2700"/>
                                </p:stCondLst>
                                <p:childTnLst>
                                  <p:par>
                                    <p:cTn id="40" presetID="22" presetClass="entr" presetSubtype="1" fill="hold" nodeType="afterEffect">
                                      <p:stCondLst>
                                        <p:cond delay="0"/>
                                      </p:stCondLst>
                                      <p:childTnLst>
                                        <p:set>
                                          <p:cBhvr>
                                            <p:cTn id="41" dur="1" fill="hold">
                                              <p:stCondLst>
                                                <p:cond delay="0"/>
                                              </p:stCondLst>
                                            </p:cTn>
                                            <p:tgtEl>
                                              <p:spTgt spid="126"/>
                                            </p:tgtEl>
                                            <p:attrNameLst>
                                              <p:attrName>style.visibility</p:attrName>
                                            </p:attrNameLst>
                                          </p:cBhvr>
                                          <p:to>
                                            <p:strVal val="visible"/>
                                          </p:to>
                                        </p:set>
                                        <p:animEffect transition="in" filter="wipe(up)">
                                          <p:cBhvr>
                                            <p:cTn id="42" dur="500"/>
                                            <p:tgtEl>
                                              <p:spTgt spid="126"/>
                                            </p:tgtEl>
                                          </p:cBhvr>
                                        </p:animEffect>
                                      </p:childTnLst>
                                    </p:cTn>
                                  </p:par>
                                  <p:par>
                                    <p:cTn id="43" presetID="22" presetClass="entr" presetSubtype="1" fill="hold" nodeType="with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par>
                                    <p:cTn id="46" presetID="22" presetClass="entr" presetSubtype="1" fill="hold" nodeType="withEffect">
                                      <p:stCondLst>
                                        <p:cond delay="0"/>
                                      </p:stCondLst>
                                      <p:childTnLst>
                                        <p:set>
                                          <p:cBhvr>
                                            <p:cTn id="47" dur="1" fill="hold">
                                              <p:stCondLst>
                                                <p:cond delay="0"/>
                                              </p:stCondLst>
                                            </p:cTn>
                                            <p:tgtEl>
                                              <p:spTgt spid="171"/>
                                            </p:tgtEl>
                                            <p:attrNameLst>
                                              <p:attrName>style.visibility</p:attrName>
                                            </p:attrNameLst>
                                          </p:cBhvr>
                                          <p:to>
                                            <p:strVal val="visible"/>
                                          </p:to>
                                        </p:set>
                                        <p:animEffect transition="in" filter="wipe(up)">
                                          <p:cBhvr>
                                            <p:cTn id="48" dur="500"/>
                                            <p:tgtEl>
                                              <p:spTgt spid="171"/>
                                            </p:tgtEl>
                                          </p:cBhvr>
                                        </p:animEffect>
                                      </p:childTnLst>
                                    </p:cTn>
                                  </p:par>
                                  <p:par>
                                    <p:cTn id="49" presetID="22" presetClass="entr" presetSubtype="1" fill="hold" nodeType="with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wipe(up)">
                                          <p:cBhvr>
                                            <p:cTn id="51" dur="500"/>
                                            <p:tgtEl>
                                              <p:spTgt spid="175"/>
                                            </p:tgtEl>
                                          </p:cBhvr>
                                        </p:animEffect>
                                      </p:childTnLst>
                                    </p:cTn>
                                  </p:par>
                                  <p:par>
                                    <p:cTn id="52" presetID="22" presetClass="entr" presetSubtype="1" fill="hold" nodeType="withEffect">
                                      <p:stCondLst>
                                        <p:cond delay="0"/>
                                      </p:stCondLst>
                                      <p:childTnLst>
                                        <p:set>
                                          <p:cBhvr>
                                            <p:cTn id="53" dur="1" fill="hold">
                                              <p:stCondLst>
                                                <p:cond delay="0"/>
                                              </p:stCondLst>
                                            </p:cTn>
                                            <p:tgtEl>
                                              <p:spTgt spid="179"/>
                                            </p:tgtEl>
                                            <p:attrNameLst>
                                              <p:attrName>style.visibility</p:attrName>
                                            </p:attrNameLst>
                                          </p:cBhvr>
                                          <p:to>
                                            <p:strVal val="visible"/>
                                          </p:to>
                                        </p:set>
                                        <p:animEffect transition="in" filter="wipe(up)">
                                          <p:cBhvr>
                                            <p:cTn id="54" dur="500"/>
                                            <p:tgtEl>
                                              <p:spTgt spid="179"/>
                                            </p:tgtEl>
                                          </p:cBhvr>
                                        </p:animEffect>
                                      </p:childTnLst>
                                    </p:cTn>
                                  </p:par>
                                </p:childTnLst>
                              </p:cTn>
                            </p:par>
                            <p:par>
                              <p:cTn id="55" fill="hold">
                                <p:stCondLst>
                                  <p:cond delay="3200"/>
                                </p:stCondLst>
                                <p:childTnLst>
                                  <p:par>
                                    <p:cTn id="56" presetID="21" presetClass="entr" presetSubtype="1"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Effect transition="in" filter="wheel(1)">
                                          <p:cBhvr>
                                            <p:cTn id="58" dur="2000"/>
                                            <p:tgtEl>
                                              <p:spTgt spid="18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184"/>
                                            </p:tgtEl>
                                            <p:attrNameLst>
                                              <p:attrName>style.visibility</p:attrName>
                                            </p:attrNameLst>
                                          </p:cBhvr>
                                          <p:to>
                                            <p:strVal val="visible"/>
                                          </p:to>
                                        </p:set>
                                        <p:animEffect transition="in" filter="wheel(1)">
                                          <p:cBhvr>
                                            <p:cTn id="61" dur="2000"/>
                                            <p:tgtEl>
                                              <p:spTgt spid="184"/>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185"/>
                                            </p:tgtEl>
                                            <p:attrNameLst>
                                              <p:attrName>style.visibility</p:attrName>
                                            </p:attrNameLst>
                                          </p:cBhvr>
                                          <p:to>
                                            <p:strVal val="visible"/>
                                          </p:to>
                                        </p:set>
                                        <p:animEffect transition="in" filter="wheel(1)">
                                          <p:cBhvr>
                                            <p:cTn id="64" dur="2000"/>
                                            <p:tgtEl>
                                              <p:spTgt spid="185"/>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86"/>
                                            </p:tgtEl>
                                            <p:attrNameLst>
                                              <p:attrName>style.visibility</p:attrName>
                                            </p:attrNameLst>
                                          </p:cBhvr>
                                          <p:to>
                                            <p:strVal val="visible"/>
                                          </p:to>
                                        </p:set>
                                        <p:animEffect transition="in" filter="wheel(1)">
                                          <p:cBhvr>
                                            <p:cTn id="67" dur="2000"/>
                                            <p:tgtEl>
                                              <p:spTgt spid="18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187"/>
                                            </p:tgtEl>
                                            <p:attrNameLst>
                                              <p:attrName>style.visibility</p:attrName>
                                            </p:attrNameLst>
                                          </p:cBhvr>
                                          <p:to>
                                            <p:strVal val="visible"/>
                                          </p:to>
                                        </p:set>
                                        <p:animEffect transition="in" filter="wheel(1)">
                                          <p:cBhvr>
                                            <p:cTn id="70" dur="20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06" grpId="0"/>
          <p:bldP spid="107" grpId="0"/>
          <p:bldP spid="108" grpId="0"/>
          <p:bldP spid="109" grpId="0"/>
          <p:bldP spid="110" grpId="0"/>
          <p:bldP spid="183" grpId="0"/>
          <p:bldP spid="184" grpId="0"/>
          <p:bldP spid="185" grpId="0"/>
          <p:bldP spid="186" grpId="0"/>
          <p:bldP spid="18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10"/>
          <p:cNvSpPr txBox="1">
            <a:spLocks noChangeArrowheads="1"/>
          </p:cNvSpPr>
          <p:nvPr/>
        </p:nvSpPr>
        <p:spPr bwMode="auto">
          <a:xfrm>
            <a:off x="683568"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94" name="任意多边形 93"/>
          <p:cNvSpPr/>
          <p:nvPr/>
        </p:nvSpPr>
        <p:spPr>
          <a:xfrm flipH="1">
            <a:off x="2487650" y="3651614"/>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5" name="任意多边形 94"/>
          <p:cNvSpPr/>
          <p:nvPr/>
        </p:nvSpPr>
        <p:spPr>
          <a:xfrm flipH="1">
            <a:off x="2487650" y="1960371"/>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6" name="任意多边形 95"/>
          <p:cNvSpPr/>
          <p:nvPr/>
        </p:nvSpPr>
        <p:spPr>
          <a:xfrm>
            <a:off x="2030466" y="2807579"/>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7" name="任意多边形 96"/>
          <p:cNvSpPr/>
          <p:nvPr/>
        </p:nvSpPr>
        <p:spPr>
          <a:xfrm>
            <a:off x="2486167" y="4417529"/>
            <a:ext cx="4141883" cy="958626"/>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98" name="任意多边形 97"/>
          <p:cNvSpPr/>
          <p:nvPr/>
        </p:nvSpPr>
        <p:spPr>
          <a:xfrm>
            <a:off x="2051887" y="1107892"/>
            <a:ext cx="4597584" cy="958626"/>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chemeClr val="tx1">
              <a:lumMod val="75000"/>
              <a:lumOff val="25000"/>
            </a:schemeClr>
          </a:solidFill>
          <a:ln w="12700" cap="flat" cmpd="sng" algn="ctr">
            <a:noFill/>
            <a:prstDash val="solid"/>
            <a:miter lim="800000"/>
          </a:ln>
          <a:effectLst>
            <a:innerShdw blurRad="50800" dist="38100" dir="13500000">
              <a:prstClr val="black">
                <a:alpha val="50000"/>
              </a:prstClr>
            </a:innerShdw>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nvGrpSpPr>
          <p:cNvPr id="99" name="组合 98"/>
          <p:cNvGrpSpPr/>
          <p:nvPr/>
        </p:nvGrpSpPr>
        <p:grpSpPr>
          <a:xfrm>
            <a:off x="6111848" y="1476329"/>
            <a:ext cx="1470444" cy="2581836"/>
            <a:chOff x="6111848" y="1476329"/>
            <a:chExt cx="1470444" cy="2581836"/>
          </a:xfrm>
        </p:grpSpPr>
        <p:grpSp>
          <p:nvGrpSpPr>
            <p:cNvPr id="100" name="组合 99"/>
            <p:cNvGrpSpPr/>
            <p:nvPr/>
          </p:nvGrpSpPr>
          <p:grpSpPr>
            <a:xfrm>
              <a:off x="6111848" y="1476329"/>
              <a:ext cx="1470444" cy="2581836"/>
              <a:chOff x="1980506" y="611328"/>
              <a:chExt cx="1363045" cy="2393264"/>
            </a:xfrm>
          </p:grpSpPr>
          <p:grpSp>
            <p:nvGrpSpPr>
              <p:cNvPr id="102" name="组合 101"/>
              <p:cNvGrpSpPr/>
              <p:nvPr/>
            </p:nvGrpSpPr>
            <p:grpSpPr>
              <a:xfrm>
                <a:off x="1980506" y="611328"/>
                <a:ext cx="1363045" cy="2393264"/>
                <a:chOff x="-120131" y="654933"/>
                <a:chExt cx="1363045" cy="2393264"/>
              </a:xfrm>
            </p:grpSpPr>
            <p:sp>
              <p:nvSpPr>
                <p:cNvPr id="106" name="任意多边形 105"/>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07" name="椭圆 106"/>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103" name="组合 102"/>
              <p:cNvGrpSpPr/>
              <p:nvPr/>
            </p:nvGrpSpPr>
            <p:grpSpPr>
              <a:xfrm rot="1738458">
                <a:off x="2086399" y="1101537"/>
                <a:ext cx="763798" cy="763798"/>
                <a:chOff x="775780" y="771550"/>
                <a:chExt cx="1852004" cy="1852004"/>
              </a:xfrm>
            </p:grpSpPr>
            <p:sp>
              <p:nvSpPr>
                <p:cNvPr id="104" name="椭圆 103"/>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05" name="椭圆 104"/>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01" name="Freeform 10"/>
            <p:cNvSpPr>
              <a:spLocks noChangeAspect="1" noEditPoints="1"/>
            </p:cNvSpPr>
            <p:nvPr/>
          </p:nvSpPr>
          <p:spPr bwMode="auto">
            <a:xfrm>
              <a:off x="6451961" y="2246584"/>
              <a:ext cx="372228" cy="341137"/>
            </a:xfrm>
            <a:custGeom>
              <a:avLst/>
              <a:gdLst>
                <a:gd name="T0" fmla="*/ 460 w 2893"/>
                <a:gd name="T1" fmla="*/ 2647 h 2647"/>
                <a:gd name="T2" fmla="*/ 460 w 2893"/>
                <a:gd name="T3" fmla="*/ 1530 h 2647"/>
                <a:gd name="T4" fmla="*/ 1453 w 2893"/>
                <a:gd name="T5" fmla="*/ 660 h 2647"/>
                <a:gd name="T6" fmla="*/ 2445 w 2893"/>
                <a:gd name="T7" fmla="*/ 1530 h 2647"/>
                <a:gd name="T8" fmla="*/ 2445 w 2893"/>
                <a:gd name="T9" fmla="*/ 2647 h 2647"/>
                <a:gd name="T10" fmla="*/ 1750 w 2893"/>
                <a:gd name="T11" fmla="*/ 2647 h 2647"/>
                <a:gd name="T12" fmla="*/ 1750 w 2893"/>
                <a:gd name="T13" fmla="*/ 1902 h 2647"/>
                <a:gd name="T14" fmla="*/ 1229 w 2893"/>
                <a:gd name="T15" fmla="*/ 1902 h 2647"/>
                <a:gd name="T16" fmla="*/ 1229 w 2893"/>
                <a:gd name="T17" fmla="*/ 2647 h 2647"/>
                <a:gd name="T18" fmla="*/ 460 w 2893"/>
                <a:gd name="T19" fmla="*/ 2647 h 2647"/>
                <a:gd name="T20" fmla="*/ 2148 w 2893"/>
                <a:gd name="T21" fmla="*/ 546 h 2647"/>
                <a:gd name="T22" fmla="*/ 2421 w 2893"/>
                <a:gd name="T23" fmla="*/ 782 h 2647"/>
                <a:gd name="T24" fmla="*/ 2421 w 2893"/>
                <a:gd name="T25" fmla="*/ 322 h 2647"/>
                <a:gd name="T26" fmla="*/ 2148 w 2893"/>
                <a:gd name="T27" fmla="*/ 322 h 2647"/>
                <a:gd name="T28" fmla="*/ 2148 w 2893"/>
                <a:gd name="T29" fmla="*/ 546 h 2647"/>
                <a:gd name="T30" fmla="*/ 1453 w 2893"/>
                <a:gd name="T31" fmla="*/ 521 h 2647"/>
                <a:gd name="T32" fmla="*/ 273 w 2893"/>
                <a:gd name="T33" fmla="*/ 1552 h 2647"/>
                <a:gd name="T34" fmla="*/ 0 w 2893"/>
                <a:gd name="T35" fmla="*/ 1302 h 2647"/>
                <a:gd name="T36" fmla="*/ 1428 w 2893"/>
                <a:gd name="T37" fmla="*/ 0 h 2647"/>
                <a:gd name="T38" fmla="*/ 2893 w 2893"/>
                <a:gd name="T39" fmla="*/ 1316 h 2647"/>
                <a:gd name="T40" fmla="*/ 2657 w 2893"/>
                <a:gd name="T41" fmla="*/ 1527 h 2647"/>
                <a:gd name="T42" fmla="*/ 1453 w 2893"/>
                <a:gd name="T43" fmla="*/ 521 h 2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93" h="2647">
                  <a:moveTo>
                    <a:pt x="460" y="2647"/>
                  </a:moveTo>
                  <a:lnTo>
                    <a:pt x="460" y="1530"/>
                  </a:lnTo>
                  <a:lnTo>
                    <a:pt x="1453" y="660"/>
                  </a:lnTo>
                  <a:lnTo>
                    <a:pt x="2445" y="1530"/>
                  </a:lnTo>
                  <a:lnTo>
                    <a:pt x="2445" y="2647"/>
                  </a:lnTo>
                  <a:lnTo>
                    <a:pt x="1750" y="2647"/>
                  </a:lnTo>
                  <a:lnTo>
                    <a:pt x="1750" y="1902"/>
                  </a:lnTo>
                  <a:lnTo>
                    <a:pt x="1229" y="1902"/>
                  </a:lnTo>
                  <a:lnTo>
                    <a:pt x="1229" y="2647"/>
                  </a:lnTo>
                  <a:lnTo>
                    <a:pt x="460" y="2647"/>
                  </a:lnTo>
                  <a:close/>
                  <a:moveTo>
                    <a:pt x="2148" y="546"/>
                  </a:moveTo>
                  <a:lnTo>
                    <a:pt x="2421" y="782"/>
                  </a:lnTo>
                  <a:lnTo>
                    <a:pt x="2421" y="322"/>
                  </a:lnTo>
                  <a:lnTo>
                    <a:pt x="2148" y="322"/>
                  </a:lnTo>
                  <a:lnTo>
                    <a:pt x="2148" y="546"/>
                  </a:lnTo>
                  <a:close/>
                  <a:moveTo>
                    <a:pt x="1453" y="521"/>
                  </a:moveTo>
                  <a:lnTo>
                    <a:pt x="273" y="1552"/>
                  </a:lnTo>
                  <a:lnTo>
                    <a:pt x="0" y="1302"/>
                  </a:lnTo>
                  <a:lnTo>
                    <a:pt x="1428" y="0"/>
                  </a:lnTo>
                  <a:lnTo>
                    <a:pt x="2893" y="1316"/>
                  </a:lnTo>
                  <a:lnTo>
                    <a:pt x="2657" y="1527"/>
                  </a:lnTo>
                  <a:lnTo>
                    <a:pt x="1453" y="521"/>
                  </a:lnTo>
                  <a:close/>
                </a:path>
              </a:pathLst>
            </a:custGeom>
            <a:solidFill>
              <a:srgbClr val="B89259"/>
            </a:solidFill>
            <a:ln>
              <a:noFill/>
            </a:ln>
          </p:spPr>
          <p:txBody>
            <a:bodyPr vert="horz" wrap="square" lIns="91452" tIns="45726" rIns="91452" bIns="45726" numCol="1" anchor="t" anchorCtr="0" compatLnSpc="1">
              <a:prstTxWarp prst="textNoShape">
                <a:avLst/>
              </a:prstTxWarp>
            </a:bodyPr>
            <a:lstStyle/>
            <a:p>
              <a:endParaRPr lang="zh-CN" altLang="en-US" sz="2400">
                <a:solidFill>
                  <a:srgbClr val="1E90B4"/>
                </a:solidFill>
              </a:endParaRPr>
            </a:p>
          </p:txBody>
        </p:sp>
      </p:grpSp>
      <p:grpSp>
        <p:nvGrpSpPr>
          <p:cNvPr id="108" name="组合 107"/>
          <p:cNvGrpSpPr/>
          <p:nvPr/>
        </p:nvGrpSpPr>
        <p:grpSpPr>
          <a:xfrm>
            <a:off x="1926807" y="2294964"/>
            <a:ext cx="1470444" cy="2581836"/>
            <a:chOff x="1926807" y="2294964"/>
            <a:chExt cx="1470444" cy="2581836"/>
          </a:xfrm>
        </p:grpSpPr>
        <p:grpSp>
          <p:nvGrpSpPr>
            <p:cNvPr id="109" name="组合 108"/>
            <p:cNvGrpSpPr/>
            <p:nvPr/>
          </p:nvGrpSpPr>
          <p:grpSpPr>
            <a:xfrm>
              <a:off x="1926807" y="2294964"/>
              <a:ext cx="1470444" cy="2581836"/>
              <a:chOff x="1980506" y="611328"/>
              <a:chExt cx="1363045" cy="2393264"/>
            </a:xfrm>
          </p:grpSpPr>
          <p:grpSp>
            <p:nvGrpSpPr>
              <p:cNvPr id="111" name="组合 110"/>
              <p:cNvGrpSpPr/>
              <p:nvPr/>
            </p:nvGrpSpPr>
            <p:grpSpPr>
              <a:xfrm>
                <a:off x="1980506" y="611328"/>
                <a:ext cx="1363045" cy="2393264"/>
                <a:chOff x="-120131" y="654933"/>
                <a:chExt cx="1363045" cy="2393264"/>
              </a:xfrm>
            </p:grpSpPr>
            <p:sp>
              <p:nvSpPr>
                <p:cNvPr id="115" name="任意多边形 114"/>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16" name="椭圆 115"/>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112" name="组合 111"/>
              <p:cNvGrpSpPr/>
              <p:nvPr/>
            </p:nvGrpSpPr>
            <p:grpSpPr>
              <a:xfrm rot="1738458">
                <a:off x="2086399" y="1101537"/>
                <a:ext cx="763798" cy="763798"/>
                <a:chOff x="775780" y="771550"/>
                <a:chExt cx="1852004" cy="1852004"/>
              </a:xfrm>
            </p:grpSpPr>
            <p:sp>
              <p:nvSpPr>
                <p:cNvPr id="113" name="椭圆 112"/>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14" name="椭圆 11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10" name="Freeform 13"/>
            <p:cNvSpPr>
              <a:spLocks noEditPoints="1"/>
            </p:cNvSpPr>
            <p:nvPr/>
          </p:nvSpPr>
          <p:spPr bwMode="auto">
            <a:xfrm>
              <a:off x="2294126" y="3104741"/>
              <a:ext cx="306036" cy="262094"/>
            </a:xfrm>
            <a:custGeom>
              <a:avLst/>
              <a:gdLst>
                <a:gd name="T0" fmla="*/ 219 w 341"/>
                <a:gd name="T1" fmla="*/ 124 h 292"/>
                <a:gd name="T2" fmla="*/ 235 w 341"/>
                <a:gd name="T3" fmla="*/ 136 h 292"/>
                <a:gd name="T4" fmla="*/ 243 w 341"/>
                <a:gd name="T5" fmla="*/ 153 h 292"/>
                <a:gd name="T6" fmla="*/ 97 w 341"/>
                <a:gd name="T7" fmla="*/ 156 h 292"/>
                <a:gd name="T8" fmla="*/ 105 w 341"/>
                <a:gd name="T9" fmla="*/ 137 h 292"/>
                <a:gd name="T10" fmla="*/ 119 w 341"/>
                <a:gd name="T11" fmla="*/ 125 h 292"/>
                <a:gd name="T12" fmla="*/ 256 w 341"/>
                <a:gd name="T13" fmla="*/ 127 h 292"/>
                <a:gd name="T14" fmla="*/ 323 w 341"/>
                <a:gd name="T15" fmla="*/ 130 h 292"/>
                <a:gd name="T16" fmla="*/ 335 w 341"/>
                <a:gd name="T17" fmla="*/ 139 h 292"/>
                <a:gd name="T18" fmla="*/ 341 w 341"/>
                <a:gd name="T19" fmla="*/ 153 h 292"/>
                <a:gd name="T20" fmla="*/ 250 w 341"/>
                <a:gd name="T21" fmla="*/ 153 h 292"/>
                <a:gd name="T22" fmla="*/ 242 w 341"/>
                <a:gd name="T23" fmla="*/ 134 h 292"/>
                <a:gd name="T24" fmla="*/ 256 w 341"/>
                <a:gd name="T25" fmla="*/ 127 h 292"/>
                <a:gd name="T26" fmla="*/ 101 w 341"/>
                <a:gd name="T27" fmla="*/ 131 h 292"/>
                <a:gd name="T28" fmla="*/ 91 w 341"/>
                <a:gd name="T29" fmla="*/ 149 h 292"/>
                <a:gd name="T30" fmla="*/ 0 w 341"/>
                <a:gd name="T31" fmla="*/ 157 h 292"/>
                <a:gd name="T32" fmla="*/ 5 w 341"/>
                <a:gd name="T33" fmla="*/ 142 h 292"/>
                <a:gd name="T34" fmla="*/ 15 w 341"/>
                <a:gd name="T35" fmla="*/ 131 h 292"/>
                <a:gd name="T36" fmla="*/ 30 w 341"/>
                <a:gd name="T37" fmla="*/ 127 h 292"/>
                <a:gd name="T38" fmla="*/ 75 w 341"/>
                <a:gd name="T39" fmla="*/ 34 h 292"/>
                <a:gd name="T40" fmla="*/ 91 w 341"/>
                <a:gd name="T41" fmla="*/ 46 h 292"/>
                <a:gd name="T42" fmla="*/ 100 w 341"/>
                <a:gd name="T43" fmla="*/ 65 h 292"/>
                <a:gd name="T44" fmla="*/ 99 w 341"/>
                <a:gd name="T45" fmla="*/ 86 h 292"/>
                <a:gd name="T46" fmla="*/ 88 w 341"/>
                <a:gd name="T47" fmla="*/ 104 h 292"/>
                <a:gd name="T48" fmla="*/ 70 w 341"/>
                <a:gd name="T49" fmla="*/ 114 h 292"/>
                <a:gd name="T50" fmla="*/ 49 w 341"/>
                <a:gd name="T51" fmla="*/ 115 h 292"/>
                <a:gd name="T52" fmla="*/ 31 w 341"/>
                <a:gd name="T53" fmla="*/ 106 h 292"/>
                <a:gd name="T54" fmla="*/ 18 w 341"/>
                <a:gd name="T55" fmla="*/ 90 h 292"/>
                <a:gd name="T56" fmla="*/ 15 w 341"/>
                <a:gd name="T57" fmla="*/ 69 h 292"/>
                <a:gd name="T58" fmla="*/ 22 w 341"/>
                <a:gd name="T59" fmla="*/ 50 h 292"/>
                <a:gd name="T60" fmla="*/ 37 w 341"/>
                <a:gd name="T61" fmla="*/ 36 h 292"/>
                <a:gd name="T62" fmla="*/ 58 w 341"/>
                <a:gd name="T63" fmla="*/ 31 h 292"/>
                <a:gd name="T64" fmla="*/ 301 w 341"/>
                <a:gd name="T65" fmla="*/ 35 h 292"/>
                <a:gd name="T66" fmla="*/ 317 w 341"/>
                <a:gd name="T67" fmla="*/ 48 h 292"/>
                <a:gd name="T68" fmla="*/ 325 w 341"/>
                <a:gd name="T69" fmla="*/ 67 h 292"/>
                <a:gd name="T70" fmla="*/ 323 w 341"/>
                <a:gd name="T71" fmla="*/ 88 h 292"/>
                <a:gd name="T72" fmla="*/ 312 w 341"/>
                <a:gd name="T73" fmla="*/ 105 h 292"/>
                <a:gd name="T74" fmla="*/ 293 w 341"/>
                <a:gd name="T75" fmla="*/ 115 h 292"/>
                <a:gd name="T76" fmla="*/ 272 w 341"/>
                <a:gd name="T77" fmla="*/ 115 h 292"/>
                <a:gd name="T78" fmla="*/ 254 w 341"/>
                <a:gd name="T79" fmla="*/ 105 h 292"/>
                <a:gd name="T80" fmla="*/ 243 w 341"/>
                <a:gd name="T81" fmla="*/ 88 h 292"/>
                <a:gd name="T82" fmla="*/ 240 w 341"/>
                <a:gd name="T83" fmla="*/ 67 h 292"/>
                <a:gd name="T84" fmla="*/ 248 w 341"/>
                <a:gd name="T85" fmla="*/ 48 h 292"/>
                <a:gd name="T86" fmla="*/ 264 w 341"/>
                <a:gd name="T87" fmla="*/ 35 h 292"/>
                <a:gd name="T88" fmla="*/ 170 w 341"/>
                <a:gd name="T89" fmla="*/ 0 h 292"/>
                <a:gd name="T90" fmla="*/ 196 w 341"/>
                <a:gd name="T91" fmla="*/ 6 h 292"/>
                <a:gd name="T92" fmla="*/ 215 w 341"/>
                <a:gd name="T93" fmla="*/ 24 h 292"/>
                <a:gd name="T94" fmla="*/ 224 w 341"/>
                <a:gd name="T95" fmla="*/ 48 h 292"/>
                <a:gd name="T96" fmla="*/ 220 w 341"/>
                <a:gd name="T97" fmla="*/ 75 h 292"/>
                <a:gd name="T98" fmla="*/ 205 w 341"/>
                <a:gd name="T99" fmla="*/ 96 h 292"/>
                <a:gd name="T100" fmla="*/ 181 w 341"/>
                <a:gd name="T101" fmla="*/ 107 h 292"/>
                <a:gd name="T102" fmla="*/ 154 w 341"/>
                <a:gd name="T103" fmla="*/ 106 h 292"/>
                <a:gd name="T104" fmla="*/ 132 w 341"/>
                <a:gd name="T105" fmla="*/ 92 h 292"/>
                <a:gd name="T106" fmla="*/ 118 w 341"/>
                <a:gd name="T107" fmla="*/ 70 h 292"/>
                <a:gd name="T108" fmla="*/ 117 w 341"/>
                <a:gd name="T109" fmla="*/ 43 h 292"/>
                <a:gd name="T110" fmla="*/ 129 w 341"/>
                <a:gd name="T111" fmla="*/ 19 h 292"/>
                <a:gd name="T112" fmla="*/ 149 w 341"/>
                <a:gd name="T113"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1" h="292">
                  <a:moveTo>
                    <a:pt x="137" y="121"/>
                  </a:moveTo>
                  <a:lnTo>
                    <a:pt x="204" y="121"/>
                  </a:lnTo>
                  <a:lnTo>
                    <a:pt x="205" y="121"/>
                  </a:lnTo>
                  <a:lnTo>
                    <a:pt x="207" y="121"/>
                  </a:lnTo>
                  <a:lnTo>
                    <a:pt x="210" y="122"/>
                  </a:lnTo>
                  <a:lnTo>
                    <a:pt x="211" y="122"/>
                  </a:lnTo>
                  <a:lnTo>
                    <a:pt x="214" y="122"/>
                  </a:lnTo>
                  <a:lnTo>
                    <a:pt x="216" y="123"/>
                  </a:lnTo>
                  <a:lnTo>
                    <a:pt x="217" y="124"/>
                  </a:lnTo>
                  <a:lnTo>
                    <a:pt x="219" y="124"/>
                  </a:lnTo>
                  <a:lnTo>
                    <a:pt x="221" y="125"/>
                  </a:lnTo>
                  <a:lnTo>
                    <a:pt x="223" y="126"/>
                  </a:lnTo>
                  <a:lnTo>
                    <a:pt x="224" y="127"/>
                  </a:lnTo>
                  <a:lnTo>
                    <a:pt x="226" y="128"/>
                  </a:lnTo>
                  <a:lnTo>
                    <a:pt x="228" y="129"/>
                  </a:lnTo>
                  <a:lnTo>
                    <a:pt x="229" y="130"/>
                  </a:lnTo>
                  <a:lnTo>
                    <a:pt x="231" y="132"/>
                  </a:lnTo>
                  <a:lnTo>
                    <a:pt x="232" y="133"/>
                  </a:lnTo>
                  <a:lnTo>
                    <a:pt x="233" y="134"/>
                  </a:lnTo>
                  <a:lnTo>
                    <a:pt x="235" y="136"/>
                  </a:lnTo>
                  <a:lnTo>
                    <a:pt x="236" y="137"/>
                  </a:lnTo>
                  <a:lnTo>
                    <a:pt x="237" y="139"/>
                  </a:lnTo>
                  <a:lnTo>
                    <a:pt x="238" y="140"/>
                  </a:lnTo>
                  <a:lnTo>
                    <a:pt x="239" y="142"/>
                  </a:lnTo>
                  <a:lnTo>
                    <a:pt x="240" y="144"/>
                  </a:lnTo>
                  <a:lnTo>
                    <a:pt x="241" y="146"/>
                  </a:lnTo>
                  <a:lnTo>
                    <a:pt x="242" y="148"/>
                  </a:lnTo>
                  <a:lnTo>
                    <a:pt x="242" y="150"/>
                  </a:lnTo>
                  <a:lnTo>
                    <a:pt x="243" y="152"/>
                  </a:lnTo>
                  <a:lnTo>
                    <a:pt x="243" y="153"/>
                  </a:lnTo>
                  <a:lnTo>
                    <a:pt x="244" y="156"/>
                  </a:lnTo>
                  <a:lnTo>
                    <a:pt x="244" y="157"/>
                  </a:lnTo>
                  <a:lnTo>
                    <a:pt x="244" y="160"/>
                  </a:lnTo>
                  <a:lnTo>
                    <a:pt x="244" y="162"/>
                  </a:lnTo>
                  <a:lnTo>
                    <a:pt x="244" y="292"/>
                  </a:lnTo>
                  <a:lnTo>
                    <a:pt x="96" y="292"/>
                  </a:lnTo>
                  <a:lnTo>
                    <a:pt x="96" y="162"/>
                  </a:lnTo>
                  <a:lnTo>
                    <a:pt x="96" y="160"/>
                  </a:lnTo>
                  <a:lnTo>
                    <a:pt x="96" y="157"/>
                  </a:lnTo>
                  <a:lnTo>
                    <a:pt x="97" y="156"/>
                  </a:lnTo>
                  <a:lnTo>
                    <a:pt x="97" y="153"/>
                  </a:lnTo>
                  <a:lnTo>
                    <a:pt x="98" y="152"/>
                  </a:lnTo>
                  <a:lnTo>
                    <a:pt x="98" y="150"/>
                  </a:lnTo>
                  <a:lnTo>
                    <a:pt x="99" y="148"/>
                  </a:lnTo>
                  <a:lnTo>
                    <a:pt x="99" y="146"/>
                  </a:lnTo>
                  <a:lnTo>
                    <a:pt x="100" y="144"/>
                  </a:lnTo>
                  <a:lnTo>
                    <a:pt x="101" y="142"/>
                  </a:lnTo>
                  <a:lnTo>
                    <a:pt x="102" y="140"/>
                  </a:lnTo>
                  <a:lnTo>
                    <a:pt x="103" y="139"/>
                  </a:lnTo>
                  <a:lnTo>
                    <a:pt x="105" y="137"/>
                  </a:lnTo>
                  <a:lnTo>
                    <a:pt x="106" y="136"/>
                  </a:lnTo>
                  <a:lnTo>
                    <a:pt x="107" y="134"/>
                  </a:lnTo>
                  <a:lnTo>
                    <a:pt x="109" y="133"/>
                  </a:lnTo>
                  <a:lnTo>
                    <a:pt x="110" y="132"/>
                  </a:lnTo>
                  <a:lnTo>
                    <a:pt x="111" y="130"/>
                  </a:lnTo>
                  <a:lnTo>
                    <a:pt x="113" y="129"/>
                  </a:lnTo>
                  <a:lnTo>
                    <a:pt x="114" y="128"/>
                  </a:lnTo>
                  <a:lnTo>
                    <a:pt x="116" y="127"/>
                  </a:lnTo>
                  <a:lnTo>
                    <a:pt x="118" y="126"/>
                  </a:lnTo>
                  <a:lnTo>
                    <a:pt x="119" y="125"/>
                  </a:lnTo>
                  <a:lnTo>
                    <a:pt x="121" y="124"/>
                  </a:lnTo>
                  <a:lnTo>
                    <a:pt x="123" y="124"/>
                  </a:lnTo>
                  <a:lnTo>
                    <a:pt x="125" y="123"/>
                  </a:lnTo>
                  <a:lnTo>
                    <a:pt x="127" y="122"/>
                  </a:lnTo>
                  <a:lnTo>
                    <a:pt x="129" y="122"/>
                  </a:lnTo>
                  <a:lnTo>
                    <a:pt x="131" y="122"/>
                  </a:lnTo>
                  <a:lnTo>
                    <a:pt x="133" y="121"/>
                  </a:lnTo>
                  <a:lnTo>
                    <a:pt x="135" y="121"/>
                  </a:lnTo>
                  <a:lnTo>
                    <a:pt x="137" y="121"/>
                  </a:lnTo>
                  <a:close/>
                  <a:moveTo>
                    <a:pt x="256" y="127"/>
                  </a:moveTo>
                  <a:lnTo>
                    <a:pt x="309" y="127"/>
                  </a:lnTo>
                  <a:lnTo>
                    <a:pt x="310" y="127"/>
                  </a:lnTo>
                  <a:lnTo>
                    <a:pt x="312" y="127"/>
                  </a:lnTo>
                  <a:lnTo>
                    <a:pt x="314" y="127"/>
                  </a:lnTo>
                  <a:lnTo>
                    <a:pt x="315" y="127"/>
                  </a:lnTo>
                  <a:lnTo>
                    <a:pt x="317" y="127"/>
                  </a:lnTo>
                  <a:lnTo>
                    <a:pt x="318" y="128"/>
                  </a:lnTo>
                  <a:lnTo>
                    <a:pt x="320" y="128"/>
                  </a:lnTo>
                  <a:lnTo>
                    <a:pt x="321" y="129"/>
                  </a:lnTo>
                  <a:lnTo>
                    <a:pt x="323" y="130"/>
                  </a:lnTo>
                  <a:lnTo>
                    <a:pt x="324" y="130"/>
                  </a:lnTo>
                  <a:lnTo>
                    <a:pt x="325" y="131"/>
                  </a:lnTo>
                  <a:lnTo>
                    <a:pt x="327" y="132"/>
                  </a:lnTo>
                  <a:lnTo>
                    <a:pt x="328" y="133"/>
                  </a:lnTo>
                  <a:lnTo>
                    <a:pt x="329" y="134"/>
                  </a:lnTo>
                  <a:lnTo>
                    <a:pt x="330" y="135"/>
                  </a:lnTo>
                  <a:lnTo>
                    <a:pt x="331" y="136"/>
                  </a:lnTo>
                  <a:lnTo>
                    <a:pt x="332" y="137"/>
                  </a:lnTo>
                  <a:lnTo>
                    <a:pt x="334" y="138"/>
                  </a:lnTo>
                  <a:lnTo>
                    <a:pt x="335" y="139"/>
                  </a:lnTo>
                  <a:lnTo>
                    <a:pt x="335" y="140"/>
                  </a:lnTo>
                  <a:lnTo>
                    <a:pt x="336" y="142"/>
                  </a:lnTo>
                  <a:lnTo>
                    <a:pt x="337" y="143"/>
                  </a:lnTo>
                  <a:lnTo>
                    <a:pt x="338" y="144"/>
                  </a:lnTo>
                  <a:lnTo>
                    <a:pt x="338" y="146"/>
                  </a:lnTo>
                  <a:lnTo>
                    <a:pt x="339" y="147"/>
                  </a:lnTo>
                  <a:lnTo>
                    <a:pt x="339" y="149"/>
                  </a:lnTo>
                  <a:lnTo>
                    <a:pt x="340" y="150"/>
                  </a:lnTo>
                  <a:lnTo>
                    <a:pt x="340" y="152"/>
                  </a:lnTo>
                  <a:lnTo>
                    <a:pt x="341" y="153"/>
                  </a:lnTo>
                  <a:lnTo>
                    <a:pt x="341" y="155"/>
                  </a:lnTo>
                  <a:lnTo>
                    <a:pt x="341" y="157"/>
                  </a:lnTo>
                  <a:lnTo>
                    <a:pt x="341" y="158"/>
                  </a:lnTo>
                  <a:lnTo>
                    <a:pt x="341" y="261"/>
                  </a:lnTo>
                  <a:lnTo>
                    <a:pt x="251" y="261"/>
                  </a:lnTo>
                  <a:lnTo>
                    <a:pt x="251" y="162"/>
                  </a:lnTo>
                  <a:lnTo>
                    <a:pt x="251" y="160"/>
                  </a:lnTo>
                  <a:lnTo>
                    <a:pt x="251" y="157"/>
                  </a:lnTo>
                  <a:lnTo>
                    <a:pt x="250" y="155"/>
                  </a:lnTo>
                  <a:lnTo>
                    <a:pt x="250" y="153"/>
                  </a:lnTo>
                  <a:lnTo>
                    <a:pt x="250" y="151"/>
                  </a:lnTo>
                  <a:lnTo>
                    <a:pt x="249" y="149"/>
                  </a:lnTo>
                  <a:lnTo>
                    <a:pt x="249" y="147"/>
                  </a:lnTo>
                  <a:lnTo>
                    <a:pt x="248" y="145"/>
                  </a:lnTo>
                  <a:lnTo>
                    <a:pt x="247" y="143"/>
                  </a:lnTo>
                  <a:lnTo>
                    <a:pt x="246" y="141"/>
                  </a:lnTo>
                  <a:lnTo>
                    <a:pt x="245" y="140"/>
                  </a:lnTo>
                  <a:lnTo>
                    <a:pt x="244" y="138"/>
                  </a:lnTo>
                  <a:lnTo>
                    <a:pt x="243" y="136"/>
                  </a:lnTo>
                  <a:lnTo>
                    <a:pt x="242" y="134"/>
                  </a:lnTo>
                  <a:lnTo>
                    <a:pt x="241" y="133"/>
                  </a:lnTo>
                  <a:lnTo>
                    <a:pt x="240" y="131"/>
                  </a:lnTo>
                  <a:lnTo>
                    <a:pt x="242" y="130"/>
                  </a:lnTo>
                  <a:lnTo>
                    <a:pt x="243" y="129"/>
                  </a:lnTo>
                  <a:lnTo>
                    <a:pt x="246" y="128"/>
                  </a:lnTo>
                  <a:lnTo>
                    <a:pt x="248" y="128"/>
                  </a:lnTo>
                  <a:lnTo>
                    <a:pt x="250" y="127"/>
                  </a:lnTo>
                  <a:lnTo>
                    <a:pt x="252" y="127"/>
                  </a:lnTo>
                  <a:lnTo>
                    <a:pt x="254" y="127"/>
                  </a:lnTo>
                  <a:lnTo>
                    <a:pt x="256" y="127"/>
                  </a:lnTo>
                  <a:close/>
                  <a:moveTo>
                    <a:pt x="32" y="127"/>
                  </a:moveTo>
                  <a:lnTo>
                    <a:pt x="84" y="127"/>
                  </a:lnTo>
                  <a:lnTo>
                    <a:pt x="86" y="127"/>
                  </a:lnTo>
                  <a:lnTo>
                    <a:pt x="89" y="127"/>
                  </a:lnTo>
                  <a:lnTo>
                    <a:pt x="91" y="127"/>
                  </a:lnTo>
                  <a:lnTo>
                    <a:pt x="93" y="128"/>
                  </a:lnTo>
                  <a:lnTo>
                    <a:pt x="95" y="128"/>
                  </a:lnTo>
                  <a:lnTo>
                    <a:pt x="97" y="129"/>
                  </a:lnTo>
                  <a:lnTo>
                    <a:pt x="99" y="130"/>
                  </a:lnTo>
                  <a:lnTo>
                    <a:pt x="101" y="131"/>
                  </a:lnTo>
                  <a:lnTo>
                    <a:pt x="99" y="133"/>
                  </a:lnTo>
                  <a:lnTo>
                    <a:pt x="98" y="134"/>
                  </a:lnTo>
                  <a:lnTo>
                    <a:pt x="97" y="136"/>
                  </a:lnTo>
                  <a:lnTo>
                    <a:pt x="96" y="138"/>
                  </a:lnTo>
                  <a:lnTo>
                    <a:pt x="95" y="140"/>
                  </a:lnTo>
                  <a:lnTo>
                    <a:pt x="94" y="141"/>
                  </a:lnTo>
                  <a:lnTo>
                    <a:pt x="93" y="143"/>
                  </a:lnTo>
                  <a:lnTo>
                    <a:pt x="93" y="145"/>
                  </a:lnTo>
                  <a:lnTo>
                    <a:pt x="92" y="147"/>
                  </a:lnTo>
                  <a:lnTo>
                    <a:pt x="91" y="149"/>
                  </a:lnTo>
                  <a:lnTo>
                    <a:pt x="91" y="151"/>
                  </a:lnTo>
                  <a:lnTo>
                    <a:pt x="90" y="153"/>
                  </a:lnTo>
                  <a:lnTo>
                    <a:pt x="90" y="155"/>
                  </a:lnTo>
                  <a:lnTo>
                    <a:pt x="90" y="157"/>
                  </a:lnTo>
                  <a:lnTo>
                    <a:pt x="90" y="160"/>
                  </a:lnTo>
                  <a:lnTo>
                    <a:pt x="90" y="162"/>
                  </a:lnTo>
                  <a:lnTo>
                    <a:pt x="90" y="261"/>
                  </a:lnTo>
                  <a:lnTo>
                    <a:pt x="0" y="261"/>
                  </a:lnTo>
                  <a:lnTo>
                    <a:pt x="0" y="158"/>
                  </a:lnTo>
                  <a:lnTo>
                    <a:pt x="0" y="157"/>
                  </a:lnTo>
                  <a:lnTo>
                    <a:pt x="0" y="155"/>
                  </a:lnTo>
                  <a:lnTo>
                    <a:pt x="0" y="153"/>
                  </a:lnTo>
                  <a:lnTo>
                    <a:pt x="0" y="152"/>
                  </a:lnTo>
                  <a:lnTo>
                    <a:pt x="1" y="150"/>
                  </a:lnTo>
                  <a:lnTo>
                    <a:pt x="1" y="149"/>
                  </a:lnTo>
                  <a:lnTo>
                    <a:pt x="1" y="147"/>
                  </a:lnTo>
                  <a:lnTo>
                    <a:pt x="2" y="146"/>
                  </a:lnTo>
                  <a:lnTo>
                    <a:pt x="3" y="144"/>
                  </a:lnTo>
                  <a:lnTo>
                    <a:pt x="4" y="143"/>
                  </a:lnTo>
                  <a:lnTo>
                    <a:pt x="5" y="142"/>
                  </a:lnTo>
                  <a:lnTo>
                    <a:pt x="5" y="140"/>
                  </a:lnTo>
                  <a:lnTo>
                    <a:pt x="6" y="139"/>
                  </a:lnTo>
                  <a:lnTo>
                    <a:pt x="7" y="138"/>
                  </a:lnTo>
                  <a:lnTo>
                    <a:pt x="8" y="137"/>
                  </a:lnTo>
                  <a:lnTo>
                    <a:pt x="9" y="136"/>
                  </a:lnTo>
                  <a:lnTo>
                    <a:pt x="10" y="135"/>
                  </a:lnTo>
                  <a:lnTo>
                    <a:pt x="11" y="134"/>
                  </a:lnTo>
                  <a:lnTo>
                    <a:pt x="13" y="133"/>
                  </a:lnTo>
                  <a:lnTo>
                    <a:pt x="14" y="132"/>
                  </a:lnTo>
                  <a:lnTo>
                    <a:pt x="15" y="131"/>
                  </a:lnTo>
                  <a:lnTo>
                    <a:pt x="17" y="130"/>
                  </a:lnTo>
                  <a:lnTo>
                    <a:pt x="18" y="130"/>
                  </a:lnTo>
                  <a:lnTo>
                    <a:pt x="19" y="129"/>
                  </a:lnTo>
                  <a:lnTo>
                    <a:pt x="21" y="128"/>
                  </a:lnTo>
                  <a:lnTo>
                    <a:pt x="22" y="128"/>
                  </a:lnTo>
                  <a:lnTo>
                    <a:pt x="24" y="127"/>
                  </a:lnTo>
                  <a:lnTo>
                    <a:pt x="25" y="127"/>
                  </a:lnTo>
                  <a:lnTo>
                    <a:pt x="27" y="127"/>
                  </a:lnTo>
                  <a:lnTo>
                    <a:pt x="29" y="127"/>
                  </a:lnTo>
                  <a:lnTo>
                    <a:pt x="30" y="127"/>
                  </a:lnTo>
                  <a:lnTo>
                    <a:pt x="32" y="127"/>
                  </a:lnTo>
                  <a:close/>
                  <a:moveTo>
                    <a:pt x="58" y="31"/>
                  </a:moveTo>
                  <a:lnTo>
                    <a:pt x="60" y="31"/>
                  </a:lnTo>
                  <a:lnTo>
                    <a:pt x="62" y="31"/>
                  </a:lnTo>
                  <a:lnTo>
                    <a:pt x="64" y="32"/>
                  </a:lnTo>
                  <a:lnTo>
                    <a:pt x="67" y="32"/>
                  </a:lnTo>
                  <a:lnTo>
                    <a:pt x="69" y="32"/>
                  </a:lnTo>
                  <a:lnTo>
                    <a:pt x="70" y="33"/>
                  </a:lnTo>
                  <a:lnTo>
                    <a:pt x="73" y="34"/>
                  </a:lnTo>
                  <a:lnTo>
                    <a:pt x="75" y="34"/>
                  </a:lnTo>
                  <a:lnTo>
                    <a:pt x="77" y="35"/>
                  </a:lnTo>
                  <a:lnTo>
                    <a:pt x="78" y="36"/>
                  </a:lnTo>
                  <a:lnTo>
                    <a:pt x="80" y="37"/>
                  </a:lnTo>
                  <a:lnTo>
                    <a:pt x="82" y="38"/>
                  </a:lnTo>
                  <a:lnTo>
                    <a:pt x="83" y="39"/>
                  </a:lnTo>
                  <a:lnTo>
                    <a:pt x="85" y="41"/>
                  </a:lnTo>
                  <a:lnTo>
                    <a:pt x="86" y="42"/>
                  </a:lnTo>
                  <a:lnTo>
                    <a:pt x="88" y="43"/>
                  </a:lnTo>
                  <a:lnTo>
                    <a:pt x="90" y="45"/>
                  </a:lnTo>
                  <a:lnTo>
                    <a:pt x="91" y="46"/>
                  </a:lnTo>
                  <a:lnTo>
                    <a:pt x="92" y="48"/>
                  </a:lnTo>
                  <a:lnTo>
                    <a:pt x="93" y="50"/>
                  </a:lnTo>
                  <a:lnTo>
                    <a:pt x="94" y="51"/>
                  </a:lnTo>
                  <a:lnTo>
                    <a:pt x="96" y="53"/>
                  </a:lnTo>
                  <a:lnTo>
                    <a:pt x="96" y="55"/>
                  </a:lnTo>
                  <a:lnTo>
                    <a:pt x="97" y="57"/>
                  </a:lnTo>
                  <a:lnTo>
                    <a:pt x="98" y="59"/>
                  </a:lnTo>
                  <a:lnTo>
                    <a:pt x="99" y="61"/>
                  </a:lnTo>
                  <a:lnTo>
                    <a:pt x="99" y="63"/>
                  </a:lnTo>
                  <a:lnTo>
                    <a:pt x="100" y="65"/>
                  </a:lnTo>
                  <a:lnTo>
                    <a:pt x="100" y="67"/>
                  </a:lnTo>
                  <a:lnTo>
                    <a:pt x="100" y="69"/>
                  </a:lnTo>
                  <a:lnTo>
                    <a:pt x="101" y="71"/>
                  </a:lnTo>
                  <a:lnTo>
                    <a:pt x="101" y="74"/>
                  </a:lnTo>
                  <a:lnTo>
                    <a:pt x="101" y="76"/>
                  </a:lnTo>
                  <a:lnTo>
                    <a:pt x="100" y="78"/>
                  </a:lnTo>
                  <a:lnTo>
                    <a:pt x="100" y="80"/>
                  </a:lnTo>
                  <a:lnTo>
                    <a:pt x="100" y="82"/>
                  </a:lnTo>
                  <a:lnTo>
                    <a:pt x="99" y="84"/>
                  </a:lnTo>
                  <a:lnTo>
                    <a:pt x="99" y="86"/>
                  </a:lnTo>
                  <a:lnTo>
                    <a:pt x="98" y="88"/>
                  </a:lnTo>
                  <a:lnTo>
                    <a:pt x="97" y="90"/>
                  </a:lnTo>
                  <a:lnTo>
                    <a:pt x="96" y="92"/>
                  </a:lnTo>
                  <a:lnTo>
                    <a:pt x="96" y="94"/>
                  </a:lnTo>
                  <a:lnTo>
                    <a:pt x="94" y="96"/>
                  </a:lnTo>
                  <a:lnTo>
                    <a:pt x="93" y="97"/>
                  </a:lnTo>
                  <a:lnTo>
                    <a:pt x="92" y="99"/>
                  </a:lnTo>
                  <a:lnTo>
                    <a:pt x="91" y="101"/>
                  </a:lnTo>
                  <a:lnTo>
                    <a:pt x="90" y="102"/>
                  </a:lnTo>
                  <a:lnTo>
                    <a:pt x="88" y="104"/>
                  </a:lnTo>
                  <a:lnTo>
                    <a:pt x="86" y="105"/>
                  </a:lnTo>
                  <a:lnTo>
                    <a:pt x="85" y="106"/>
                  </a:lnTo>
                  <a:lnTo>
                    <a:pt x="83" y="107"/>
                  </a:lnTo>
                  <a:lnTo>
                    <a:pt x="82" y="109"/>
                  </a:lnTo>
                  <a:lnTo>
                    <a:pt x="80" y="110"/>
                  </a:lnTo>
                  <a:lnTo>
                    <a:pt x="78" y="111"/>
                  </a:lnTo>
                  <a:lnTo>
                    <a:pt x="77" y="112"/>
                  </a:lnTo>
                  <a:lnTo>
                    <a:pt x="75" y="113"/>
                  </a:lnTo>
                  <a:lnTo>
                    <a:pt x="73" y="114"/>
                  </a:lnTo>
                  <a:lnTo>
                    <a:pt x="70" y="114"/>
                  </a:lnTo>
                  <a:lnTo>
                    <a:pt x="69" y="115"/>
                  </a:lnTo>
                  <a:lnTo>
                    <a:pt x="67" y="115"/>
                  </a:lnTo>
                  <a:lnTo>
                    <a:pt x="64" y="116"/>
                  </a:lnTo>
                  <a:lnTo>
                    <a:pt x="62" y="116"/>
                  </a:lnTo>
                  <a:lnTo>
                    <a:pt x="60" y="116"/>
                  </a:lnTo>
                  <a:lnTo>
                    <a:pt x="58" y="116"/>
                  </a:lnTo>
                  <a:lnTo>
                    <a:pt x="56" y="116"/>
                  </a:lnTo>
                  <a:lnTo>
                    <a:pt x="54" y="116"/>
                  </a:lnTo>
                  <a:lnTo>
                    <a:pt x="51" y="116"/>
                  </a:lnTo>
                  <a:lnTo>
                    <a:pt x="49" y="115"/>
                  </a:lnTo>
                  <a:lnTo>
                    <a:pt x="47" y="115"/>
                  </a:lnTo>
                  <a:lnTo>
                    <a:pt x="45" y="114"/>
                  </a:lnTo>
                  <a:lnTo>
                    <a:pt x="43" y="114"/>
                  </a:lnTo>
                  <a:lnTo>
                    <a:pt x="41" y="113"/>
                  </a:lnTo>
                  <a:lnTo>
                    <a:pt x="39" y="112"/>
                  </a:lnTo>
                  <a:lnTo>
                    <a:pt x="37" y="111"/>
                  </a:lnTo>
                  <a:lnTo>
                    <a:pt x="36" y="110"/>
                  </a:lnTo>
                  <a:lnTo>
                    <a:pt x="34" y="109"/>
                  </a:lnTo>
                  <a:lnTo>
                    <a:pt x="32" y="107"/>
                  </a:lnTo>
                  <a:lnTo>
                    <a:pt x="31" y="106"/>
                  </a:lnTo>
                  <a:lnTo>
                    <a:pt x="29" y="105"/>
                  </a:lnTo>
                  <a:lnTo>
                    <a:pt x="28" y="104"/>
                  </a:lnTo>
                  <a:lnTo>
                    <a:pt x="26" y="102"/>
                  </a:lnTo>
                  <a:lnTo>
                    <a:pt x="25" y="101"/>
                  </a:lnTo>
                  <a:lnTo>
                    <a:pt x="24" y="99"/>
                  </a:lnTo>
                  <a:lnTo>
                    <a:pt x="22" y="97"/>
                  </a:lnTo>
                  <a:lnTo>
                    <a:pt x="21" y="96"/>
                  </a:lnTo>
                  <a:lnTo>
                    <a:pt x="20" y="94"/>
                  </a:lnTo>
                  <a:lnTo>
                    <a:pt x="19" y="92"/>
                  </a:lnTo>
                  <a:lnTo>
                    <a:pt x="18" y="90"/>
                  </a:lnTo>
                  <a:lnTo>
                    <a:pt x="18" y="88"/>
                  </a:lnTo>
                  <a:lnTo>
                    <a:pt x="17" y="86"/>
                  </a:lnTo>
                  <a:lnTo>
                    <a:pt x="16" y="84"/>
                  </a:lnTo>
                  <a:lnTo>
                    <a:pt x="16" y="82"/>
                  </a:lnTo>
                  <a:lnTo>
                    <a:pt x="16" y="80"/>
                  </a:lnTo>
                  <a:lnTo>
                    <a:pt x="15" y="78"/>
                  </a:lnTo>
                  <a:lnTo>
                    <a:pt x="15" y="76"/>
                  </a:lnTo>
                  <a:lnTo>
                    <a:pt x="15" y="74"/>
                  </a:lnTo>
                  <a:lnTo>
                    <a:pt x="15" y="71"/>
                  </a:lnTo>
                  <a:lnTo>
                    <a:pt x="15" y="69"/>
                  </a:lnTo>
                  <a:lnTo>
                    <a:pt x="16" y="67"/>
                  </a:lnTo>
                  <a:lnTo>
                    <a:pt x="16" y="65"/>
                  </a:lnTo>
                  <a:lnTo>
                    <a:pt x="16" y="63"/>
                  </a:lnTo>
                  <a:lnTo>
                    <a:pt x="17" y="61"/>
                  </a:lnTo>
                  <a:lnTo>
                    <a:pt x="18" y="59"/>
                  </a:lnTo>
                  <a:lnTo>
                    <a:pt x="18" y="57"/>
                  </a:lnTo>
                  <a:lnTo>
                    <a:pt x="19" y="55"/>
                  </a:lnTo>
                  <a:lnTo>
                    <a:pt x="20" y="53"/>
                  </a:lnTo>
                  <a:lnTo>
                    <a:pt x="21" y="51"/>
                  </a:lnTo>
                  <a:lnTo>
                    <a:pt x="22" y="50"/>
                  </a:lnTo>
                  <a:lnTo>
                    <a:pt x="24" y="48"/>
                  </a:lnTo>
                  <a:lnTo>
                    <a:pt x="25" y="46"/>
                  </a:lnTo>
                  <a:lnTo>
                    <a:pt x="26" y="45"/>
                  </a:lnTo>
                  <a:lnTo>
                    <a:pt x="28" y="43"/>
                  </a:lnTo>
                  <a:lnTo>
                    <a:pt x="29" y="42"/>
                  </a:lnTo>
                  <a:lnTo>
                    <a:pt x="31" y="41"/>
                  </a:lnTo>
                  <a:lnTo>
                    <a:pt x="32" y="39"/>
                  </a:lnTo>
                  <a:lnTo>
                    <a:pt x="34" y="38"/>
                  </a:lnTo>
                  <a:lnTo>
                    <a:pt x="36" y="37"/>
                  </a:lnTo>
                  <a:lnTo>
                    <a:pt x="37" y="36"/>
                  </a:lnTo>
                  <a:lnTo>
                    <a:pt x="39" y="35"/>
                  </a:lnTo>
                  <a:lnTo>
                    <a:pt x="41" y="34"/>
                  </a:lnTo>
                  <a:lnTo>
                    <a:pt x="43" y="34"/>
                  </a:lnTo>
                  <a:lnTo>
                    <a:pt x="45" y="33"/>
                  </a:lnTo>
                  <a:lnTo>
                    <a:pt x="47" y="32"/>
                  </a:lnTo>
                  <a:lnTo>
                    <a:pt x="49" y="32"/>
                  </a:lnTo>
                  <a:lnTo>
                    <a:pt x="51" y="32"/>
                  </a:lnTo>
                  <a:lnTo>
                    <a:pt x="54" y="31"/>
                  </a:lnTo>
                  <a:lnTo>
                    <a:pt x="56" y="31"/>
                  </a:lnTo>
                  <a:lnTo>
                    <a:pt x="58" y="31"/>
                  </a:lnTo>
                  <a:close/>
                  <a:moveTo>
                    <a:pt x="282" y="31"/>
                  </a:moveTo>
                  <a:lnTo>
                    <a:pt x="285" y="31"/>
                  </a:lnTo>
                  <a:lnTo>
                    <a:pt x="287" y="31"/>
                  </a:lnTo>
                  <a:lnTo>
                    <a:pt x="289" y="32"/>
                  </a:lnTo>
                  <a:lnTo>
                    <a:pt x="291" y="32"/>
                  </a:lnTo>
                  <a:lnTo>
                    <a:pt x="293" y="32"/>
                  </a:lnTo>
                  <a:lnTo>
                    <a:pt x="295" y="33"/>
                  </a:lnTo>
                  <a:lnTo>
                    <a:pt x="297" y="34"/>
                  </a:lnTo>
                  <a:lnTo>
                    <a:pt x="299" y="34"/>
                  </a:lnTo>
                  <a:lnTo>
                    <a:pt x="301" y="35"/>
                  </a:lnTo>
                  <a:lnTo>
                    <a:pt x="303" y="36"/>
                  </a:lnTo>
                  <a:lnTo>
                    <a:pt x="305" y="37"/>
                  </a:lnTo>
                  <a:lnTo>
                    <a:pt x="307" y="38"/>
                  </a:lnTo>
                  <a:lnTo>
                    <a:pt x="308" y="39"/>
                  </a:lnTo>
                  <a:lnTo>
                    <a:pt x="310" y="41"/>
                  </a:lnTo>
                  <a:lnTo>
                    <a:pt x="312" y="42"/>
                  </a:lnTo>
                  <a:lnTo>
                    <a:pt x="313" y="43"/>
                  </a:lnTo>
                  <a:lnTo>
                    <a:pt x="314" y="45"/>
                  </a:lnTo>
                  <a:lnTo>
                    <a:pt x="315" y="46"/>
                  </a:lnTo>
                  <a:lnTo>
                    <a:pt x="317" y="48"/>
                  </a:lnTo>
                  <a:lnTo>
                    <a:pt x="318" y="50"/>
                  </a:lnTo>
                  <a:lnTo>
                    <a:pt x="319" y="51"/>
                  </a:lnTo>
                  <a:lnTo>
                    <a:pt x="320" y="53"/>
                  </a:lnTo>
                  <a:lnTo>
                    <a:pt x="321" y="55"/>
                  </a:lnTo>
                  <a:lnTo>
                    <a:pt x="322" y="57"/>
                  </a:lnTo>
                  <a:lnTo>
                    <a:pt x="323" y="59"/>
                  </a:lnTo>
                  <a:lnTo>
                    <a:pt x="324" y="61"/>
                  </a:lnTo>
                  <a:lnTo>
                    <a:pt x="324" y="63"/>
                  </a:lnTo>
                  <a:lnTo>
                    <a:pt x="325" y="65"/>
                  </a:lnTo>
                  <a:lnTo>
                    <a:pt x="325" y="67"/>
                  </a:lnTo>
                  <a:lnTo>
                    <a:pt x="325" y="69"/>
                  </a:lnTo>
                  <a:lnTo>
                    <a:pt x="325" y="71"/>
                  </a:lnTo>
                  <a:lnTo>
                    <a:pt x="325" y="74"/>
                  </a:lnTo>
                  <a:lnTo>
                    <a:pt x="325" y="76"/>
                  </a:lnTo>
                  <a:lnTo>
                    <a:pt x="325" y="78"/>
                  </a:lnTo>
                  <a:lnTo>
                    <a:pt x="325" y="80"/>
                  </a:lnTo>
                  <a:lnTo>
                    <a:pt x="325" y="82"/>
                  </a:lnTo>
                  <a:lnTo>
                    <a:pt x="324" y="84"/>
                  </a:lnTo>
                  <a:lnTo>
                    <a:pt x="324" y="86"/>
                  </a:lnTo>
                  <a:lnTo>
                    <a:pt x="323" y="88"/>
                  </a:lnTo>
                  <a:lnTo>
                    <a:pt x="322" y="90"/>
                  </a:lnTo>
                  <a:lnTo>
                    <a:pt x="321" y="92"/>
                  </a:lnTo>
                  <a:lnTo>
                    <a:pt x="320" y="94"/>
                  </a:lnTo>
                  <a:lnTo>
                    <a:pt x="319" y="96"/>
                  </a:lnTo>
                  <a:lnTo>
                    <a:pt x="318" y="97"/>
                  </a:lnTo>
                  <a:lnTo>
                    <a:pt x="317" y="99"/>
                  </a:lnTo>
                  <a:lnTo>
                    <a:pt x="315" y="101"/>
                  </a:lnTo>
                  <a:lnTo>
                    <a:pt x="314" y="102"/>
                  </a:lnTo>
                  <a:lnTo>
                    <a:pt x="313" y="104"/>
                  </a:lnTo>
                  <a:lnTo>
                    <a:pt x="312" y="105"/>
                  </a:lnTo>
                  <a:lnTo>
                    <a:pt x="310" y="106"/>
                  </a:lnTo>
                  <a:lnTo>
                    <a:pt x="308" y="107"/>
                  </a:lnTo>
                  <a:lnTo>
                    <a:pt x="307" y="109"/>
                  </a:lnTo>
                  <a:lnTo>
                    <a:pt x="305" y="110"/>
                  </a:lnTo>
                  <a:lnTo>
                    <a:pt x="303" y="111"/>
                  </a:lnTo>
                  <a:lnTo>
                    <a:pt x="301" y="112"/>
                  </a:lnTo>
                  <a:lnTo>
                    <a:pt x="299" y="113"/>
                  </a:lnTo>
                  <a:lnTo>
                    <a:pt x="297" y="114"/>
                  </a:lnTo>
                  <a:lnTo>
                    <a:pt x="295" y="114"/>
                  </a:lnTo>
                  <a:lnTo>
                    <a:pt x="293" y="115"/>
                  </a:lnTo>
                  <a:lnTo>
                    <a:pt x="291" y="115"/>
                  </a:lnTo>
                  <a:lnTo>
                    <a:pt x="289" y="116"/>
                  </a:lnTo>
                  <a:lnTo>
                    <a:pt x="287" y="116"/>
                  </a:lnTo>
                  <a:lnTo>
                    <a:pt x="285" y="116"/>
                  </a:lnTo>
                  <a:lnTo>
                    <a:pt x="282" y="116"/>
                  </a:lnTo>
                  <a:lnTo>
                    <a:pt x="280" y="116"/>
                  </a:lnTo>
                  <a:lnTo>
                    <a:pt x="278" y="116"/>
                  </a:lnTo>
                  <a:lnTo>
                    <a:pt x="276" y="116"/>
                  </a:lnTo>
                  <a:lnTo>
                    <a:pt x="274" y="115"/>
                  </a:lnTo>
                  <a:lnTo>
                    <a:pt x="272" y="115"/>
                  </a:lnTo>
                  <a:lnTo>
                    <a:pt x="270" y="114"/>
                  </a:lnTo>
                  <a:lnTo>
                    <a:pt x="268" y="114"/>
                  </a:lnTo>
                  <a:lnTo>
                    <a:pt x="266" y="113"/>
                  </a:lnTo>
                  <a:lnTo>
                    <a:pt x="264" y="112"/>
                  </a:lnTo>
                  <a:lnTo>
                    <a:pt x="262" y="111"/>
                  </a:lnTo>
                  <a:lnTo>
                    <a:pt x="260" y="110"/>
                  </a:lnTo>
                  <a:lnTo>
                    <a:pt x="259" y="109"/>
                  </a:lnTo>
                  <a:lnTo>
                    <a:pt x="257" y="107"/>
                  </a:lnTo>
                  <a:lnTo>
                    <a:pt x="256" y="106"/>
                  </a:lnTo>
                  <a:lnTo>
                    <a:pt x="254" y="105"/>
                  </a:lnTo>
                  <a:lnTo>
                    <a:pt x="253" y="104"/>
                  </a:lnTo>
                  <a:lnTo>
                    <a:pt x="251" y="102"/>
                  </a:lnTo>
                  <a:lnTo>
                    <a:pt x="250" y="101"/>
                  </a:lnTo>
                  <a:lnTo>
                    <a:pt x="248" y="99"/>
                  </a:lnTo>
                  <a:lnTo>
                    <a:pt x="247" y="97"/>
                  </a:lnTo>
                  <a:lnTo>
                    <a:pt x="246" y="96"/>
                  </a:lnTo>
                  <a:lnTo>
                    <a:pt x="245" y="94"/>
                  </a:lnTo>
                  <a:lnTo>
                    <a:pt x="244" y="92"/>
                  </a:lnTo>
                  <a:lnTo>
                    <a:pt x="243" y="90"/>
                  </a:lnTo>
                  <a:lnTo>
                    <a:pt x="243" y="88"/>
                  </a:lnTo>
                  <a:lnTo>
                    <a:pt x="242" y="86"/>
                  </a:lnTo>
                  <a:lnTo>
                    <a:pt x="241" y="84"/>
                  </a:lnTo>
                  <a:lnTo>
                    <a:pt x="241" y="82"/>
                  </a:lnTo>
                  <a:lnTo>
                    <a:pt x="240" y="80"/>
                  </a:lnTo>
                  <a:lnTo>
                    <a:pt x="240" y="78"/>
                  </a:lnTo>
                  <a:lnTo>
                    <a:pt x="240" y="76"/>
                  </a:lnTo>
                  <a:lnTo>
                    <a:pt x="240" y="74"/>
                  </a:lnTo>
                  <a:lnTo>
                    <a:pt x="240" y="71"/>
                  </a:lnTo>
                  <a:lnTo>
                    <a:pt x="240" y="69"/>
                  </a:lnTo>
                  <a:lnTo>
                    <a:pt x="240" y="67"/>
                  </a:lnTo>
                  <a:lnTo>
                    <a:pt x="241" y="65"/>
                  </a:lnTo>
                  <a:lnTo>
                    <a:pt x="241" y="63"/>
                  </a:lnTo>
                  <a:lnTo>
                    <a:pt x="242" y="61"/>
                  </a:lnTo>
                  <a:lnTo>
                    <a:pt x="243" y="59"/>
                  </a:lnTo>
                  <a:lnTo>
                    <a:pt x="243" y="57"/>
                  </a:lnTo>
                  <a:lnTo>
                    <a:pt x="244" y="55"/>
                  </a:lnTo>
                  <a:lnTo>
                    <a:pt x="245" y="53"/>
                  </a:lnTo>
                  <a:lnTo>
                    <a:pt x="246" y="51"/>
                  </a:lnTo>
                  <a:lnTo>
                    <a:pt x="247" y="50"/>
                  </a:lnTo>
                  <a:lnTo>
                    <a:pt x="248" y="48"/>
                  </a:lnTo>
                  <a:lnTo>
                    <a:pt x="250" y="46"/>
                  </a:lnTo>
                  <a:lnTo>
                    <a:pt x="251" y="45"/>
                  </a:lnTo>
                  <a:lnTo>
                    <a:pt x="253" y="43"/>
                  </a:lnTo>
                  <a:lnTo>
                    <a:pt x="254" y="42"/>
                  </a:lnTo>
                  <a:lnTo>
                    <a:pt x="256" y="41"/>
                  </a:lnTo>
                  <a:lnTo>
                    <a:pt x="257" y="39"/>
                  </a:lnTo>
                  <a:lnTo>
                    <a:pt x="259" y="38"/>
                  </a:lnTo>
                  <a:lnTo>
                    <a:pt x="260" y="37"/>
                  </a:lnTo>
                  <a:lnTo>
                    <a:pt x="262" y="36"/>
                  </a:lnTo>
                  <a:lnTo>
                    <a:pt x="264" y="35"/>
                  </a:lnTo>
                  <a:lnTo>
                    <a:pt x="266" y="34"/>
                  </a:lnTo>
                  <a:lnTo>
                    <a:pt x="268" y="34"/>
                  </a:lnTo>
                  <a:lnTo>
                    <a:pt x="270" y="33"/>
                  </a:lnTo>
                  <a:lnTo>
                    <a:pt x="272" y="32"/>
                  </a:lnTo>
                  <a:lnTo>
                    <a:pt x="274" y="32"/>
                  </a:lnTo>
                  <a:lnTo>
                    <a:pt x="276" y="32"/>
                  </a:lnTo>
                  <a:lnTo>
                    <a:pt x="278" y="31"/>
                  </a:lnTo>
                  <a:lnTo>
                    <a:pt x="280" y="31"/>
                  </a:lnTo>
                  <a:lnTo>
                    <a:pt x="282" y="31"/>
                  </a:lnTo>
                  <a:close/>
                  <a:moveTo>
                    <a:pt x="170" y="0"/>
                  </a:moveTo>
                  <a:lnTo>
                    <a:pt x="173" y="0"/>
                  </a:lnTo>
                  <a:lnTo>
                    <a:pt x="176" y="0"/>
                  </a:lnTo>
                  <a:lnTo>
                    <a:pt x="178" y="0"/>
                  </a:lnTo>
                  <a:lnTo>
                    <a:pt x="181" y="1"/>
                  </a:lnTo>
                  <a:lnTo>
                    <a:pt x="184" y="2"/>
                  </a:lnTo>
                  <a:lnTo>
                    <a:pt x="186" y="2"/>
                  </a:lnTo>
                  <a:lnTo>
                    <a:pt x="189" y="3"/>
                  </a:lnTo>
                  <a:lnTo>
                    <a:pt x="191" y="4"/>
                  </a:lnTo>
                  <a:lnTo>
                    <a:pt x="194" y="5"/>
                  </a:lnTo>
                  <a:lnTo>
                    <a:pt x="196" y="6"/>
                  </a:lnTo>
                  <a:lnTo>
                    <a:pt x="198" y="8"/>
                  </a:lnTo>
                  <a:lnTo>
                    <a:pt x="201" y="9"/>
                  </a:lnTo>
                  <a:lnTo>
                    <a:pt x="203" y="10"/>
                  </a:lnTo>
                  <a:lnTo>
                    <a:pt x="205" y="12"/>
                  </a:lnTo>
                  <a:lnTo>
                    <a:pt x="207" y="14"/>
                  </a:lnTo>
                  <a:lnTo>
                    <a:pt x="209" y="15"/>
                  </a:lnTo>
                  <a:lnTo>
                    <a:pt x="211" y="18"/>
                  </a:lnTo>
                  <a:lnTo>
                    <a:pt x="212" y="19"/>
                  </a:lnTo>
                  <a:lnTo>
                    <a:pt x="214" y="22"/>
                  </a:lnTo>
                  <a:lnTo>
                    <a:pt x="215" y="24"/>
                  </a:lnTo>
                  <a:lnTo>
                    <a:pt x="217" y="26"/>
                  </a:lnTo>
                  <a:lnTo>
                    <a:pt x="218" y="28"/>
                  </a:lnTo>
                  <a:lnTo>
                    <a:pt x="219" y="31"/>
                  </a:lnTo>
                  <a:lnTo>
                    <a:pt x="220" y="33"/>
                  </a:lnTo>
                  <a:lnTo>
                    <a:pt x="221" y="35"/>
                  </a:lnTo>
                  <a:lnTo>
                    <a:pt x="222" y="38"/>
                  </a:lnTo>
                  <a:lnTo>
                    <a:pt x="223" y="40"/>
                  </a:lnTo>
                  <a:lnTo>
                    <a:pt x="224" y="43"/>
                  </a:lnTo>
                  <a:lnTo>
                    <a:pt x="224" y="45"/>
                  </a:lnTo>
                  <a:lnTo>
                    <a:pt x="224" y="48"/>
                  </a:lnTo>
                  <a:lnTo>
                    <a:pt x="225" y="51"/>
                  </a:lnTo>
                  <a:lnTo>
                    <a:pt x="225" y="54"/>
                  </a:lnTo>
                  <a:lnTo>
                    <a:pt x="225" y="57"/>
                  </a:lnTo>
                  <a:lnTo>
                    <a:pt x="224" y="59"/>
                  </a:lnTo>
                  <a:lnTo>
                    <a:pt x="224" y="62"/>
                  </a:lnTo>
                  <a:lnTo>
                    <a:pt x="224" y="65"/>
                  </a:lnTo>
                  <a:lnTo>
                    <a:pt x="223" y="68"/>
                  </a:lnTo>
                  <a:lnTo>
                    <a:pt x="222" y="70"/>
                  </a:lnTo>
                  <a:lnTo>
                    <a:pt x="221" y="73"/>
                  </a:lnTo>
                  <a:lnTo>
                    <a:pt x="220" y="75"/>
                  </a:lnTo>
                  <a:lnTo>
                    <a:pt x="219" y="78"/>
                  </a:lnTo>
                  <a:lnTo>
                    <a:pt x="218" y="80"/>
                  </a:lnTo>
                  <a:lnTo>
                    <a:pt x="217" y="82"/>
                  </a:lnTo>
                  <a:lnTo>
                    <a:pt x="215" y="84"/>
                  </a:lnTo>
                  <a:lnTo>
                    <a:pt x="214" y="86"/>
                  </a:lnTo>
                  <a:lnTo>
                    <a:pt x="212" y="88"/>
                  </a:lnTo>
                  <a:lnTo>
                    <a:pt x="211" y="90"/>
                  </a:lnTo>
                  <a:lnTo>
                    <a:pt x="209" y="92"/>
                  </a:lnTo>
                  <a:lnTo>
                    <a:pt x="207" y="94"/>
                  </a:lnTo>
                  <a:lnTo>
                    <a:pt x="205" y="96"/>
                  </a:lnTo>
                  <a:lnTo>
                    <a:pt x="203" y="97"/>
                  </a:lnTo>
                  <a:lnTo>
                    <a:pt x="201" y="99"/>
                  </a:lnTo>
                  <a:lnTo>
                    <a:pt x="198" y="100"/>
                  </a:lnTo>
                  <a:lnTo>
                    <a:pt x="196" y="101"/>
                  </a:lnTo>
                  <a:lnTo>
                    <a:pt x="194" y="103"/>
                  </a:lnTo>
                  <a:lnTo>
                    <a:pt x="191" y="104"/>
                  </a:lnTo>
                  <a:lnTo>
                    <a:pt x="189" y="105"/>
                  </a:lnTo>
                  <a:lnTo>
                    <a:pt x="186" y="106"/>
                  </a:lnTo>
                  <a:lnTo>
                    <a:pt x="184" y="106"/>
                  </a:lnTo>
                  <a:lnTo>
                    <a:pt x="181" y="107"/>
                  </a:lnTo>
                  <a:lnTo>
                    <a:pt x="178" y="107"/>
                  </a:lnTo>
                  <a:lnTo>
                    <a:pt x="176" y="108"/>
                  </a:lnTo>
                  <a:lnTo>
                    <a:pt x="173" y="108"/>
                  </a:lnTo>
                  <a:lnTo>
                    <a:pt x="170" y="108"/>
                  </a:lnTo>
                  <a:lnTo>
                    <a:pt x="168" y="108"/>
                  </a:lnTo>
                  <a:lnTo>
                    <a:pt x="165" y="108"/>
                  </a:lnTo>
                  <a:lnTo>
                    <a:pt x="162" y="107"/>
                  </a:lnTo>
                  <a:lnTo>
                    <a:pt x="159" y="107"/>
                  </a:lnTo>
                  <a:lnTo>
                    <a:pt x="157" y="106"/>
                  </a:lnTo>
                  <a:lnTo>
                    <a:pt x="154" y="106"/>
                  </a:lnTo>
                  <a:lnTo>
                    <a:pt x="152" y="105"/>
                  </a:lnTo>
                  <a:lnTo>
                    <a:pt x="149" y="104"/>
                  </a:lnTo>
                  <a:lnTo>
                    <a:pt x="147" y="103"/>
                  </a:lnTo>
                  <a:lnTo>
                    <a:pt x="144" y="101"/>
                  </a:lnTo>
                  <a:lnTo>
                    <a:pt x="142" y="100"/>
                  </a:lnTo>
                  <a:lnTo>
                    <a:pt x="140" y="99"/>
                  </a:lnTo>
                  <a:lnTo>
                    <a:pt x="138" y="97"/>
                  </a:lnTo>
                  <a:lnTo>
                    <a:pt x="136" y="96"/>
                  </a:lnTo>
                  <a:lnTo>
                    <a:pt x="134" y="94"/>
                  </a:lnTo>
                  <a:lnTo>
                    <a:pt x="132" y="92"/>
                  </a:lnTo>
                  <a:lnTo>
                    <a:pt x="130" y="90"/>
                  </a:lnTo>
                  <a:lnTo>
                    <a:pt x="129" y="88"/>
                  </a:lnTo>
                  <a:lnTo>
                    <a:pt x="127" y="86"/>
                  </a:lnTo>
                  <a:lnTo>
                    <a:pt x="125" y="84"/>
                  </a:lnTo>
                  <a:lnTo>
                    <a:pt x="124" y="82"/>
                  </a:lnTo>
                  <a:lnTo>
                    <a:pt x="122" y="80"/>
                  </a:lnTo>
                  <a:lnTo>
                    <a:pt x="121" y="78"/>
                  </a:lnTo>
                  <a:lnTo>
                    <a:pt x="120" y="75"/>
                  </a:lnTo>
                  <a:lnTo>
                    <a:pt x="119" y="73"/>
                  </a:lnTo>
                  <a:lnTo>
                    <a:pt x="118" y="70"/>
                  </a:lnTo>
                  <a:lnTo>
                    <a:pt x="118" y="68"/>
                  </a:lnTo>
                  <a:lnTo>
                    <a:pt x="117" y="65"/>
                  </a:lnTo>
                  <a:lnTo>
                    <a:pt x="116" y="62"/>
                  </a:lnTo>
                  <a:lnTo>
                    <a:pt x="116" y="59"/>
                  </a:lnTo>
                  <a:lnTo>
                    <a:pt x="116" y="57"/>
                  </a:lnTo>
                  <a:lnTo>
                    <a:pt x="116" y="54"/>
                  </a:lnTo>
                  <a:lnTo>
                    <a:pt x="116" y="51"/>
                  </a:lnTo>
                  <a:lnTo>
                    <a:pt x="116" y="48"/>
                  </a:lnTo>
                  <a:lnTo>
                    <a:pt x="116" y="45"/>
                  </a:lnTo>
                  <a:lnTo>
                    <a:pt x="117" y="43"/>
                  </a:lnTo>
                  <a:lnTo>
                    <a:pt x="118" y="40"/>
                  </a:lnTo>
                  <a:lnTo>
                    <a:pt x="118" y="38"/>
                  </a:lnTo>
                  <a:lnTo>
                    <a:pt x="119" y="35"/>
                  </a:lnTo>
                  <a:lnTo>
                    <a:pt x="120" y="33"/>
                  </a:lnTo>
                  <a:lnTo>
                    <a:pt x="121" y="31"/>
                  </a:lnTo>
                  <a:lnTo>
                    <a:pt x="122" y="28"/>
                  </a:lnTo>
                  <a:lnTo>
                    <a:pt x="124" y="26"/>
                  </a:lnTo>
                  <a:lnTo>
                    <a:pt x="125" y="24"/>
                  </a:lnTo>
                  <a:lnTo>
                    <a:pt x="127" y="22"/>
                  </a:lnTo>
                  <a:lnTo>
                    <a:pt x="129" y="19"/>
                  </a:lnTo>
                  <a:lnTo>
                    <a:pt x="130" y="18"/>
                  </a:lnTo>
                  <a:lnTo>
                    <a:pt x="132" y="15"/>
                  </a:lnTo>
                  <a:lnTo>
                    <a:pt x="134" y="14"/>
                  </a:lnTo>
                  <a:lnTo>
                    <a:pt x="136" y="12"/>
                  </a:lnTo>
                  <a:lnTo>
                    <a:pt x="138" y="10"/>
                  </a:lnTo>
                  <a:lnTo>
                    <a:pt x="140" y="9"/>
                  </a:lnTo>
                  <a:lnTo>
                    <a:pt x="142" y="8"/>
                  </a:lnTo>
                  <a:lnTo>
                    <a:pt x="144" y="6"/>
                  </a:lnTo>
                  <a:lnTo>
                    <a:pt x="147" y="5"/>
                  </a:lnTo>
                  <a:lnTo>
                    <a:pt x="149" y="4"/>
                  </a:lnTo>
                  <a:lnTo>
                    <a:pt x="152" y="3"/>
                  </a:lnTo>
                  <a:lnTo>
                    <a:pt x="154" y="2"/>
                  </a:lnTo>
                  <a:lnTo>
                    <a:pt x="157" y="2"/>
                  </a:lnTo>
                  <a:lnTo>
                    <a:pt x="159" y="1"/>
                  </a:lnTo>
                  <a:lnTo>
                    <a:pt x="162" y="0"/>
                  </a:lnTo>
                  <a:lnTo>
                    <a:pt x="165" y="0"/>
                  </a:lnTo>
                  <a:lnTo>
                    <a:pt x="168" y="0"/>
                  </a:lnTo>
                  <a:lnTo>
                    <a:pt x="170" y="0"/>
                  </a:lnTo>
                  <a:close/>
                </a:path>
              </a:pathLst>
            </a:custGeom>
            <a:solidFill>
              <a:srgbClr val="B89259"/>
            </a:solidFill>
            <a:ln>
              <a:noFill/>
            </a:ln>
          </p:spPr>
          <p:txBody>
            <a:bodyPr vert="horz" wrap="square" lIns="68589" tIns="34295" rIns="68589" bIns="34295" numCol="1" anchor="t" anchorCtr="0" compatLnSpc="1">
              <a:prstTxWarp prst="textNoShape">
                <a:avLst/>
              </a:prstTxWarp>
            </a:bodyPr>
            <a:lstStyle/>
            <a:p>
              <a:endParaRPr lang="zh-CN" altLang="en-US"/>
            </a:p>
          </p:txBody>
        </p:sp>
      </p:grpSp>
      <p:grpSp>
        <p:nvGrpSpPr>
          <p:cNvPr id="117" name="组合 116"/>
          <p:cNvGrpSpPr/>
          <p:nvPr/>
        </p:nvGrpSpPr>
        <p:grpSpPr>
          <a:xfrm>
            <a:off x="6111848" y="3109535"/>
            <a:ext cx="1470444" cy="2581836"/>
            <a:chOff x="6111848" y="3109535"/>
            <a:chExt cx="1470444" cy="2581836"/>
          </a:xfrm>
        </p:grpSpPr>
        <p:grpSp>
          <p:nvGrpSpPr>
            <p:cNvPr id="118" name="组合 117"/>
            <p:cNvGrpSpPr/>
            <p:nvPr/>
          </p:nvGrpSpPr>
          <p:grpSpPr>
            <a:xfrm>
              <a:off x="6111848" y="3109535"/>
              <a:ext cx="1470444" cy="2581836"/>
              <a:chOff x="1980506" y="611328"/>
              <a:chExt cx="1363045" cy="2393264"/>
            </a:xfrm>
          </p:grpSpPr>
          <p:grpSp>
            <p:nvGrpSpPr>
              <p:cNvPr id="120" name="组合 119"/>
              <p:cNvGrpSpPr/>
              <p:nvPr/>
            </p:nvGrpSpPr>
            <p:grpSpPr>
              <a:xfrm>
                <a:off x="1980506" y="611328"/>
                <a:ext cx="1363045" cy="2393264"/>
                <a:chOff x="-120131" y="654933"/>
                <a:chExt cx="1363045" cy="2393264"/>
              </a:xfrm>
            </p:grpSpPr>
            <p:sp>
              <p:nvSpPr>
                <p:cNvPr id="124" name="任意多边形 123"/>
                <p:cNvSpPr/>
                <p:nvPr/>
              </p:nvSpPr>
              <p:spPr>
                <a:xfrm rot="2700000">
                  <a:off x="-509105" y="1296178"/>
                  <a:ext cx="2393264" cy="111077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ysClr val="window" lastClr="FFFFFF">
                        <a:lumMod val="65000"/>
                        <a:alpha val="29000"/>
                      </a:sysClr>
                    </a:gs>
                    <a:gs pos="0">
                      <a:sysClr val="windowText" lastClr="000000"/>
                    </a:gs>
                    <a:gs pos="100000">
                      <a:sysClr val="window" lastClr="FFFFFF">
                        <a:lumMod val="95000"/>
                        <a:alpha val="0"/>
                      </a:sysClr>
                    </a:gs>
                  </a:gsLst>
                  <a:lin ang="0" scaled="0"/>
                </a:gradFill>
                <a:ln w="12700" cap="flat" cmpd="sng" algn="ctr">
                  <a:noFill/>
                  <a:prstDash val="solid"/>
                  <a:miter lim="800000"/>
                </a:ln>
                <a:effectLst>
                  <a:softEdge rad="1016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5" name="椭圆 124"/>
                <p:cNvSpPr/>
                <p:nvPr/>
              </p:nvSpPr>
              <p:spPr>
                <a:xfrm rot="1738458">
                  <a:off x="-120131" y="1044709"/>
                  <a:ext cx="964666" cy="964666"/>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01600" dist="88900" dir="5220000" sx="99000" sy="99000" algn="tr" rotWithShape="0">
                    <a:prstClr val="black">
                      <a:alpha val="2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121" name="组合 120"/>
              <p:cNvGrpSpPr/>
              <p:nvPr/>
            </p:nvGrpSpPr>
            <p:grpSpPr>
              <a:xfrm rot="1738458">
                <a:off x="2086399" y="1101537"/>
                <a:ext cx="763798" cy="763798"/>
                <a:chOff x="775780" y="771550"/>
                <a:chExt cx="1852004" cy="1852004"/>
              </a:xfrm>
            </p:grpSpPr>
            <p:sp>
              <p:nvSpPr>
                <p:cNvPr id="122" name="椭圆 121"/>
                <p:cNvSpPr/>
                <p:nvPr/>
              </p:nvSpPr>
              <p:spPr>
                <a:xfrm>
                  <a:off x="775780" y="771550"/>
                  <a:ext cx="1852004" cy="1852004"/>
                </a:xfrm>
                <a:prstGeom prst="ellipse">
                  <a:avLst/>
                </a:prstGeom>
                <a:solidFill>
                  <a:srgbClr val="B89259"/>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123" name="椭圆 122"/>
                <p:cNvSpPr/>
                <p:nvPr/>
              </p:nvSpPr>
              <p:spPr>
                <a:xfrm>
                  <a:off x="1007828" y="1003598"/>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sp>
          <p:nvSpPr>
            <p:cNvPr id="119" name="Freeform 5"/>
            <p:cNvSpPr>
              <a:spLocks noEditPoints="1"/>
            </p:cNvSpPr>
            <p:nvPr/>
          </p:nvSpPr>
          <p:spPr bwMode="auto">
            <a:xfrm>
              <a:off x="6416147" y="3854663"/>
              <a:ext cx="423805" cy="323706"/>
            </a:xfrm>
            <a:custGeom>
              <a:avLst/>
              <a:gdLst>
                <a:gd name="T0" fmla="*/ 4 w 221"/>
                <a:gd name="T1" fmla="*/ 143 h 168"/>
                <a:gd name="T2" fmla="*/ 17 w 221"/>
                <a:gd name="T3" fmla="*/ 152 h 168"/>
                <a:gd name="T4" fmla="*/ 46 w 221"/>
                <a:gd name="T5" fmla="*/ 107 h 168"/>
                <a:gd name="T6" fmla="*/ 46 w 221"/>
                <a:gd name="T7" fmla="*/ 107 h 168"/>
                <a:gd name="T8" fmla="*/ 43 w 221"/>
                <a:gd name="T9" fmla="*/ 78 h 168"/>
                <a:gd name="T10" fmla="*/ 45 w 221"/>
                <a:gd name="T11" fmla="*/ 75 h 168"/>
                <a:gd name="T12" fmla="*/ 70 w 221"/>
                <a:gd name="T13" fmla="*/ 36 h 168"/>
                <a:gd name="T14" fmla="*/ 108 w 221"/>
                <a:gd name="T15" fmla="*/ 61 h 168"/>
                <a:gd name="T16" fmla="*/ 81 w 221"/>
                <a:gd name="T17" fmla="*/ 103 h 168"/>
                <a:gd name="T18" fmla="*/ 52 w 221"/>
                <a:gd name="T19" fmla="*/ 111 h 168"/>
                <a:gd name="T20" fmla="*/ 23 w 221"/>
                <a:gd name="T21" fmla="*/ 155 h 168"/>
                <a:gd name="T22" fmla="*/ 36 w 221"/>
                <a:gd name="T23" fmla="*/ 164 h 168"/>
                <a:gd name="T24" fmla="*/ 37 w 221"/>
                <a:gd name="T25" fmla="*/ 168 h 168"/>
                <a:gd name="T26" fmla="*/ 0 w 221"/>
                <a:gd name="T27" fmla="*/ 144 h 168"/>
                <a:gd name="T28" fmla="*/ 4 w 221"/>
                <a:gd name="T29" fmla="*/ 143 h 168"/>
                <a:gd name="T30" fmla="*/ 109 w 221"/>
                <a:gd name="T31" fmla="*/ 0 h 168"/>
                <a:gd name="T32" fmla="*/ 118 w 221"/>
                <a:gd name="T33" fmla="*/ 22 h 168"/>
                <a:gd name="T34" fmla="*/ 142 w 221"/>
                <a:gd name="T35" fmla="*/ 18 h 168"/>
                <a:gd name="T36" fmla="*/ 130 w 221"/>
                <a:gd name="T37" fmla="*/ 33 h 168"/>
                <a:gd name="T38" fmla="*/ 130 w 221"/>
                <a:gd name="T39" fmla="*/ 25 h 168"/>
                <a:gd name="T40" fmla="*/ 109 w 221"/>
                <a:gd name="T41" fmla="*/ 13 h 168"/>
                <a:gd name="T42" fmla="*/ 88 w 221"/>
                <a:gd name="T43" fmla="*/ 25 h 168"/>
                <a:gd name="T44" fmla="*/ 89 w 221"/>
                <a:gd name="T45" fmla="*/ 34 h 168"/>
                <a:gd name="T46" fmla="*/ 76 w 221"/>
                <a:gd name="T47" fmla="*/ 18 h 168"/>
                <a:gd name="T48" fmla="*/ 100 w 221"/>
                <a:gd name="T49" fmla="*/ 22 h 168"/>
                <a:gd name="T50" fmla="*/ 109 w 221"/>
                <a:gd name="T51" fmla="*/ 0 h 168"/>
                <a:gd name="T52" fmla="*/ 217 w 221"/>
                <a:gd name="T53" fmla="*/ 140 h 168"/>
                <a:gd name="T54" fmla="*/ 204 w 221"/>
                <a:gd name="T55" fmla="*/ 149 h 168"/>
                <a:gd name="T56" fmla="*/ 175 w 221"/>
                <a:gd name="T57" fmla="*/ 104 h 168"/>
                <a:gd name="T58" fmla="*/ 174 w 221"/>
                <a:gd name="T59" fmla="*/ 104 h 168"/>
                <a:gd name="T60" fmla="*/ 178 w 221"/>
                <a:gd name="T61" fmla="*/ 75 h 168"/>
                <a:gd name="T62" fmla="*/ 176 w 221"/>
                <a:gd name="T63" fmla="*/ 72 h 168"/>
                <a:gd name="T64" fmla="*/ 151 w 221"/>
                <a:gd name="T65" fmla="*/ 33 h 168"/>
                <a:gd name="T66" fmla="*/ 113 w 221"/>
                <a:gd name="T67" fmla="*/ 58 h 168"/>
                <a:gd name="T68" fmla="*/ 140 w 221"/>
                <a:gd name="T69" fmla="*/ 99 h 168"/>
                <a:gd name="T70" fmla="*/ 169 w 221"/>
                <a:gd name="T71" fmla="*/ 107 h 168"/>
                <a:gd name="T72" fmla="*/ 198 w 221"/>
                <a:gd name="T73" fmla="*/ 152 h 168"/>
                <a:gd name="T74" fmla="*/ 185 w 221"/>
                <a:gd name="T75" fmla="*/ 161 h 168"/>
                <a:gd name="T76" fmla="*/ 184 w 221"/>
                <a:gd name="T77" fmla="*/ 164 h 168"/>
                <a:gd name="T78" fmla="*/ 221 w 221"/>
                <a:gd name="T79" fmla="*/ 141 h 168"/>
                <a:gd name="T80" fmla="*/ 217 w 221"/>
                <a:gd name="T81" fmla="*/ 1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1" h="168">
                  <a:moveTo>
                    <a:pt x="4" y="143"/>
                  </a:moveTo>
                  <a:cubicBezTo>
                    <a:pt x="17" y="152"/>
                    <a:pt x="17" y="152"/>
                    <a:pt x="17" y="152"/>
                  </a:cubicBezTo>
                  <a:cubicBezTo>
                    <a:pt x="46" y="107"/>
                    <a:pt x="46" y="107"/>
                    <a:pt x="46" y="107"/>
                  </a:cubicBezTo>
                  <a:cubicBezTo>
                    <a:pt x="46" y="107"/>
                    <a:pt x="46" y="107"/>
                    <a:pt x="46" y="107"/>
                  </a:cubicBezTo>
                  <a:cubicBezTo>
                    <a:pt x="38" y="100"/>
                    <a:pt x="37" y="87"/>
                    <a:pt x="43" y="78"/>
                  </a:cubicBezTo>
                  <a:cubicBezTo>
                    <a:pt x="43" y="77"/>
                    <a:pt x="44" y="76"/>
                    <a:pt x="45" y="75"/>
                  </a:cubicBezTo>
                  <a:cubicBezTo>
                    <a:pt x="70" y="36"/>
                    <a:pt x="70" y="36"/>
                    <a:pt x="70" y="36"/>
                  </a:cubicBezTo>
                  <a:cubicBezTo>
                    <a:pt x="108" y="61"/>
                    <a:pt x="108" y="61"/>
                    <a:pt x="108" y="61"/>
                  </a:cubicBezTo>
                  <a:cubicBezTo>
                    <a:pt x="81" y="103"/>
                    <a:pt x="81" y="103"/>
                    <a:pt x="81" y="103"/>
                  </a:cubicBezTo>
                  <a:cubicBezTo>
                    <a:pt x="74" y="112"/>
                    <a:pt x="62" y="115"/>
                    <a:pt x="52" y="111"/>
                  </a:cubicBezTo>
                  <a:cubicBezTo>
                    <a:pt x="23" y="155"/>
                    <a:pt x="23" y="155"/>
                    <a:pt x="23" y="155"/>
                  </a:cubicBezTo>
                  <a:cubicBezTo>
                    <a:pt x="36" y="164"/>
                    <a:pt x="36" y="164"/>
                    <a:pt x="36" y="164"/>
                  </a:cubicBezTo>
                  <a:cubicBezTo>
                    <a:pt x="37" y="165"/>
                    <a:pt x="37" y="166"/>
                    <a:pt x="37" y="168"/>
                  </a:cubicBezTo>
                  <a:cubicBezTo>
                    <a:pt x="0" y="144"/>
                    <a:pt x="0" y="144"/>
                    <a:pt x="0" y="144"/>
                  </a:cubicBezTo>
                  <a:cubicBezTo>
                    <a:pt x="1" y="143"/>
                    <a:pt x="3" y="142"/>
                    <a:pt x="4" y="143"/>
                  </a:cubicBezTo>
                  <a:close/>
                  <a:moveTo>
                    <a:pt x="109" y="0"/>
                  </a:moveTo>
                  <a:cubicBezTo>
                    <a:pt x="112" y="7"/>
                    <a:pt x="115" y="14"/>
                    <a:pt x="118" y="22"/>
                  </a:cubicBezTo>
                  <a:cubicBezTo>
                    <a:pt x="126" y="20"/>
                    <a:pt x="134" y="19"/>
                    <a:pt x="142" y="18"/>
                  </a:cubicBezTo>
                  <a:cubicBezTo>
                    <a:pt x="138" y="23"/>
                    <a:pt x="134" y="28"/>
                    <a:pt x="130" y="33"/>
                  </a:cubicBezTo>
                  <a:cubicBezTo>
                    <a:pt x="124" y="29"/>
                    <a:pt x="124" y="31"/>
                    <a:pt x="130" y="25"/>
                  </a:cubicBezTo>
                  <a:cubicBezTo>
                    <a:pt x="112" y="28"/>
                    <a:pt x="116" y="30"/>
                    <a:pt x="109" y="13"/>
                  </a:cubicBezTo>
                  <a:cubicBezTo>
                    <a:pt x="102" y="30"/>
                    <a:pt x="106" y="28"/>
                    <a:pt x="88" y="25"/>
                  </a:cubicBezTo>
                  <a:cubicBezTo>
                    <a:pt x="94" y="32"/>
                    <a:pt x="95" y="30"/>
                    <a:pt x="89" y="34"/>
                  </a:cubicBezTo>
                  <a:cubicBezTo>
                    <a:pt x="84" y="28"/>
                    <a:pt x="80" y="23"/>
                    <a:pt x="76" y="18"/>
                  </a:cubicBezTo>
                  <a:cubicBezTo>
                    <a:pt x="84" y="19"/>
                    <a:pt x="92" y="20"/>
                    <a:pt x="100" y="22"/>
                  </a:cubicBezTo>
                  <a:cubicBezTo>
                    <a:pt x="103" y="14"/>
                    <a:pt x="106" y="7"/>
                    <a:pt x="109" y="0"/>
                  </a:cubicBezTo>
                  <a:close/>
                  <a:moveTo>
                    <a:pt x="217" y="140"/>
                  </a:moveTo>
                  <a:cubicBezTo>
                    <a:pt x="204" y="149"/>
                    <a:pt x="204" y="149"/>
                    <a:pt x="204" y="149"/>
                  </a:cubicBezTo>
                  <a:cubicBezTo>
                    <a:pt x="175" y="104"/>
                    <a:pt x="175" y="104"/>
                    <a:pt x="175" y="104"/>
                  </a:cubicBezTo>
                  <a:cubicBezTo>
                    <a:pt x="174" y="104"/>
                    <a:pt x="174" y="104"/>
                    <a:pt x="174" y="104"/>
                  </a:cubicBezTo>
                  <a:cubicBezTo>
                    <a:pt x="182" y="96"/>
                    <a:pt x="184" y="84"/>
                    <a:pt x="178" y="75"/>
                  </a:cubicBezTo>
                  <a:cubicBezTo>
                    <a:pt x="177" y="74"/>
                    <a:pt x="177" y="73"/>
                    <a:pt x="176" y="72"/>
                  </a:cubicBezTo>
                  <a:cubicBezTo>
                    <a:pt x="151" y="33"/>
                    <a:pt x="151" y="33"/>
                    <a:pt x="151" y="33"/>
                  </a:cubicBezTo>
                  <a:cubicBezTo>
                    <a:pt x="113" y="58"/>
                    <a:pt x="113" y="58"/>
                    <a:pt x="113" y="58"/>
                  </a:cubicBezTo>
                  <a:cubicBezTo>
                    <a:pt x="140" y="99"/>
                    <a:pt x="140" y="99"/>
                    <a:pt x="140" y="99"/>
                  </a:cubicBezTo>
                  <a:cubicBezTo>
                    <a:pt x="147" y="109"/>
                    <a:pt x="159" y="112"/>
                    <a:pt x="169" y="107"/>
                  </a:cubicBezTo>
                  <a:cubicBezTo>
                    <a:pt x="198" y="152"/>
                    <a:pt x="198" y="152"/>
                    <a:pt x="198" y="152"/>
                  </a:cubicBezTo>
                  <a:cubicBezTo>
                    <a:pt x="185" y="161"/>
                    <a:pt x="185" y="161"/>
                    <a:pt x="185" y="161"/>
                  </a:cubicBezTo>
                  <a:cubicBezTo>
                    <a:pt x="184" y="161"/>
                    <a:pt x="183" y="163"/>
                    <a:pt x="184" y="164"/>
                  </a:cubicBezTo>
                  <a:cubicBezTo>
                    <a:pt x="221" y="141"/>
                    <a:pt x="221" y="141"/>
                    <a:pt x="221" y="141"/>
                  </a:cubicBezTo>
                  <a:cubicBezTo>
                    <a:pt x="220" y="140"/>
                    <a:pt x="218" y="139"/>
                    <a:pt x="217" y="140"/>
                  </a:cubicBezTo>
                  <a:close/>
                </a:path>
              </a:pathLst>
            </a:custGeom>
            <a:solidFill>
              <a:srgbClr val="B89259"/>
            </a:solidFill>
            <a:ln>
              <a:noFill/>
            </a:ln>
          </p:spPr>
          <p:txBody>
            <a:bodyPr vert="horz" wrap="square" lIns="68589" tIns="34295" rIns="68589" bIns="34295" numCol="1" anchor="t" anchorCtr="0" compatLnSpc="1">
              <a:prstTxWarp prst="textNoShape">
                <a:avLst/>
              </a:prstTxWarp>
            </a:bodyPr>
            <a:lstStyle/>
            <a:p>
              <a:endParaRPr lang="zh-CN" altLang="en-US"/>
            </a:p>
          </p:txBody>
        </p:sp>
      </p:grpSp>
      <p:sp>
        <p:nvSpPr>
          <p:cNvPr id="126" name="TextBox 16"/>
          <p:cNvSpPr txBox="1"/>
          <p:nvPr/>
        </p:nvSpPr>
        <p:spPr>
          <a:xfrm>
            <a:off x="3204644" y="1296633"/>
            <a:ext cx="1277153" cy="276999"/>
          </a:xfrm>
          <a:prstGeom prst="rect">
            <a:avLst/>
          </a:prstGeom>
          <a:noFill/>
        </p:spPr>
        <p:txBody>
          <a:bodyPr wrap="square" lIns="0" tIns="0" rIns="0" bIns="0" rtlCol="0">
            <a:spAutoFit/>
          </a:bodyPr>
          <a:lstStyle/>
          <a:p>
            <a:r>
              <a:rPr lang="zh-CN" altLang="en-US" dirty="0" smtClean="0">
                <a:solidFill>
                  <a:schemeClr val="tx1">
                    <a:lumMod val="65000"/>
                    <a:lumOff val="35000"/>
                  </a:schemeClr>
                </a:solidFill>
                <a:latin typeface="微软雅黑" pitchFamily="34" charset="-122"/>
                <a:ea typeface="微软雅黑" pitchFamily="34" charset="-122"/>
              </a:rPr>
              <a:t>文字内容</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127" name="TextBox 16"/>
          <p:cNvSpPr txBox="1"/>
          <p:nvPr/>
        </p:nvSpPr>
        <p:spPr>
          <a:xfrm>
            <a:off x="3235085" y="1645726"/>
            <a:ext cx="2489044" cy="461665"/>
          </a:xfrm>
          <a:prstGeom prst="rect">
            <a:avLst/>
          </a:prstGeom>
          <a:noFill/>
        </p:spPr>
        <p:txBody>
          <a:bodyPr wrap="square" lIns="0" tIns="0" rIns="0" bIns="0" rtlCol="0">
            <a:spAutoFit/>
          </a:bodyPr>
          <a:lstStyle/>
          <a:p>
            <a:r>
              <a:rPr lang="zh-CN" altLang="en-US" sz="1500" dirty="0">
                <a:solidFill>
                  <a:schemeClr val="tx1">
                    <a:lumMod val="50000"/>
                    <a:lumOff val="50000"/>
                  </a:schemeClr>
                </a:solidFill>
                <a:latin typeface="微软雅黑" pitchFamily="34" charset="-122"/>
                <a:ea typeface="微软雅黑" pitchFamily="34" charset="-122"/>
              </a:rPr>
              <a:t>文字内容文字</a:t>
            </a:r>
            <a:r>
              <a:rPr lang="zh-CN" altLang="en-US" sz="1500" dirty="0" smtClean="0">
                <a:solidFill>
                  <a:schemeClr val="tx1">
                    <a:lumMod val="50000"/>
                    <a:lumOff val="50000"/>
                  </a:schemeClr>
                </a:solidFill>
                <a:latin typeface="微软雅黑" pitchFamily="34" charset="-122"/>
                <a:ea typeface="微软雅黑" pitchFamily="34" charset="-122"/>
              </a:rPr>
              <a:t>内容文字</a:t>
            </a:r>
            <a:r>
              <a:rPr lang="zh-CN" altLang="en-US" sz="1500" dirty="0">
                <a:solidFill>
                  <a:schemeClr val="tx1">
                    <a:lumMod val="50000"/>
                    <a:lumOff val="50000"/>
                  </a:schemeClr>
                </a:solidFill>
                <a:latin typeface="微软雅黑" pitchFamily="34" charset="-122"/>
                <a:ea typeface="微软雅黑" pitchFamily="34" charset="-122"/>
              </a:rPr>
              <a:t>内容</a:t>
            </a:r>
            <a:endParaRPr lang="en-US" altLang="zh-CN" sz="1500" dirty="0">
              <a:solidFill>
                <a:schemeClr val="tx1">
                  <a:lumMod val="50000"/>
                  <a:lumOff val="50000"/>
                </a:schemeClr>
              </a:solidFill>
              <a:latin typeface="微软雅黑" pitchFamily="34" charset="-122"/>
              <a:ea typeface="微软雅黑" pitchFamily="34" charset="-122"/>
            </a:endParaRPr>
          </a:p>
          <a:p>
            <a:endParaRPr lang="en-US" altLang="zh-CN" sz="1500" dirty="0">
              <a:solidFill>
                <a:schemeClr val="tx1">
                  <a:lumMod val="50000"/>
                  <a:lumOff val="50000"/>
                </a:schemeClr>
              </a:solidFill>
              <a:latin typeface="微软雅黑" pitchFamily="34" charset="-122"/>
              <a:ea typeface="微软雅黑" pitchFamily="34" charset="-122"/>
            </a:endParaRPr>
          </a:p>
        </p:txBody>
      </p:sp>
      <p:sp>
        <p:nvSpPr>
          <p:cNvPr id="128" name="TextBox 16"/>
          <p:cNvSpPr txBox="1"/>
          <p:nvPr/>
        </p:nvSpPr>
        <p:spPr>
          <a:xfrm>
            <a:off x="4644802" y="2152068"/>
            <a:ext cx="1277153" cy="276999"/>
          </a:xfrm>
          <a:prstGeom prst="rect">
            <a:avLst/>
          </a:prstGeom>
          <a:noFill/>
        </p:spPr>
        <p:txBody>
          <a:bodyPr wrap="square" lIns="0" tIns="0" rIns="0" bIns="0" rtlCol="0">
            <a:spAutoFit/>
          </a:bodyPr>
          <a:lstStyle/>
          <a:p>
            <a:pPr algn="r"/>
            <a:r>
              <a:rPr lang="zh-CN" altLang="en-US" dirty="0" smtClean="0">
                <a:solidFill>
                  <a:schemeClr val="tx1">
                    <a:lumMod val="65000"/>
                    <a:lumOff val="35000"/>
                  </a:schemeClr>
                </a:solidFill>
                <a:latin typeface="微软雅黑" pitchFamily="34" charset="-122"/>
                <a:ea typeface="微软雅黑" pitchFamily="34" charset="-122"/>
              </a:rPr>
              <a:t>文字内容</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129" name="TextBox 16"/>
          <p:cNvSpPr txBox="1"/>
          <p:nvPr/>
        </p:nvSpPr>
        <p:spPr>
          <a:xfrm>
            <a:off x="3779912" y="2428528"/>
            <a:ext cx="2170694" cy="430887"/>
          </a:xfrm>
          <a:prstGeom prst="rect">
            <a:avLst/>
          </a:prstGeom>
          <a:noFill/>
        </p:spPr>
        <p:txBody>
          <a:bodyPr wrap="square" lIns="0" tIns="0" rIns="0" bIns="0" rtlCol="0">
            <a:spAutoFit/>
          </a:bodyPr>
          <a:lstStyle/>
          <a:p>
            <a:r>
              <a:rPr lang="zh-CN" altLang="en-US" sz="1400" dirty="0">
                <a:solidFill>
                  <a:schemeClr val="tx1">
                    <a:lumMod val="50000"/>
                    <a:lumOff val="50000"/>
                  </a:schemeClr>
                </a:solidFill>
                <a:latin typeface="微软雅黑" pitchFamily="34" charset="-122"/>
                <a:ea typeface="微软雅黑" pitchFamily="34" charset="-122"/>
              </a:rPr>
              <a:t>文字内容文字内容文字内容</a:t>
            </a:r>
            <a:endParaRPr lang="en-US" altLang="zh-CN" sz="1400" dirty="0">
              <a:solidFill>
                <a:schemeClr val="tx1">
                  <a:lumMod val="50000"/>
                  <a:lumOff val="50000"/>
                </a:schemeClr>
              </a:solidFill>
              <a:latin typeface="微软雅黑" pitchFamily="34" charset="-122"/>
              <a:ea typeface="微软雅黑" pitchFamily="34" charset="-122"/>
            </a:endParaRPr>
          </a:p>
          <a:p>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130" name="TextBox 16"/>
          <p:cNvSpPr txBox="1"/>
          <p:nvPr/>
        </p:nvSpPr>
        <p:spPr>
          <a:xfrm>
            <a:off x="3204644" y="3024825"/>
            <a:ext cx="1277153" cy="276999"/>
          </a:xfrm>
          <a:prstGeom prst="rect">
            <a:avLst/>
          </a:prstGeom>
          <a:noFill/>
        </p:spPr>
        <p:txBody>
          <a:bodyPr wrap="square" lIns="0" tIns="0" rIns="0" bIns="0" rtlCol="0">
            <a:spAutoFit/>
          </a:bodyPr>
          <a:lstStyle>
            <a:defPPr>
              <a:defRPr lang="zh-CN"/>
            </a:defPPr>
            <a:lvl1pPr>
              <a:defRPr>
                <a:solidFill>
                  <a:srgbClr val="EF4136"/>
                </a:solidFill>
                <a:latin typeface="微软雅黑" pitchFamily="34" charset="-122"/>
                <a:ea typeface="微软雅黑" pitchFamily="34" charset="-122"/>
              </a:defRPr>
            </a:lvl1pPr>
          </a:lstStyle>
          <a:p>
            <a:r>
              <a:rPr lang="zh-CN" altLang="en-US" dirty="0" smtClean="0">
                <a:solidFill>
                  <a:schemeClr val="tx1">
                    <a:lumMod val="65000"/>
                    <a:lumOff val="35000"/>
                  </a:schemeClr>
                </a:solidFill>
              </a:rPr>
              <a:t>文字内容</a:t>
            </a:r>
            <a:endParaRPr lang="en-US" altLang="zh-CN" dirty="0">
              <a:solidFill>
                <a:schemeClr val="tx1">
                  <a:lumMod val="65000"/>
                  <a:lumOff val="35000"/>
                </a:schemeClr>
              </a:solidFill>
            </a:endParaRPr>
          </a:p>
        </p:txBody>
      </p:sp>
      <p:sp>
        <p:nvSpPr>
          <p:cNvPr id="131" name="TextBox 16"/>
          <p:cNvSpPr txBox="1"/>
          <p:nvPr/>
        </p:nvSpPr>
        <p:spPr>
          <a:xfrm>
            <a:off x="3204642" y="3359038"/>
            <a:ext cx="2853883" cy="461665"/>
          </a:xfrm>
          <a:prstGeom prst="rect">
            <a:avLst/>
          </a:prstGeom>
          <a:noFill/>
        </p:spPr>
        <p:txBody>
          <a:bodyPr wrap="square" lIns="0" tIns="0" rIns="0" bIns="0" rtlCol="0">
            <a:spAutoFit/>
          </a:bodyPr>
          <a:lstStyle/>
          <a:p>
            <a:r>
              <a:rPr lang="zh-CN" altLang="en-US" sz="1500" dirty="0">
                <a:solidFill>
                  <a:schemeClr val="tx1">
                    <a:lumMod val="50000"/>
                    <a:lumOff val="50000"/>
                  </a:schemeClr>
                </a:solidFill>
                <a:latin typeface="微软雅黑" pitchFamily="34" charset="-122"/>
                <a:ea typeface="微软雅黑" pitchFamily="34" charset="-122"/>
              </a:rPr>
              <a:t>文字内容文字内容文字内容</a:t>
            </a:r>
            <a:endParaRPr lang="en-US" altLang="zh-CN" sz="1500" dirty="0">
              <a:solidFill>
                <a:schemeClr val="tx1">
                  <a:lumMod val="50000"/>
                  <a:lumOff val="50000"/>
                </a:schemeClr>
              </a:solidFill>
              <a:latin typeface="微软雅黑" pitchFamily="34" charset="-122"/>
              <a:ea typeface="微软雅黑" pitchFamily="34" charset="-122"/>
            </a:endParaRPr>
          </a:p>
          <a:p>
            <a:endParaRPr lang="en-US" altLang="zh-CN" sz="1500" dirty="0">
              <a:solidFill>
                <a:schemeClr val="tx1">
                  <a:lumMod val="50000"/>
                  <a:lumOff val="50000"/>
                </a:schemeClr>
              </a:solidFill>
              <a:latin typeface="微软雅黑" pitchFamily="34" charset="-122"/>
              <a:ea typeface="微软雅黑" pitchFamily="34" charset="-122"/>
            </a:endParaRPr>
          </a:p>
        </p:txBody>
      </p:sp>
      <p:sp>
        <p:nvSpPr>
          <p:cNvPr id="132" name="TextBox 16"/>
          <p:cNvSpPr txBox="1"/>
          <p:nvPr/>
        </p:nvSpPr>
        <p:spPr>
          <a:xfrm>
            <a:off x="4644802" y="3877974"/>
            <a:ext cx="1277153" cy="277085"/>
          </a:xfrm>
          <a:prstGeom prst="rect">
            <a:avLst/>
          </a:prstGeom>
          <a:noFill/>
        </p:spPr>
        <p:txBody>
          <a:bodyPr wrap="square" lIns="0" tIns="0" rIns="0" bIns="0" rtlCol="0">
            <a:spAutoFit/>
          </a:bodyPr>
          <a:lstStyle>
            <a:defPPr>
              <a:defRPr lang="zh-CN"/>
            </a:defPPr>
            <a:lvl1pPr algn="r">
              <a:defRPr>
                <a:solidFill>
                  <a:srgbClr val="EF4136"/>
                </a:solidFill>
                <a:latin typeface="微软雅黑" pitchFamily="34" charset="-122"/>
                <a:ea typeface="微软雅黑" pitchFamily="34" charset="-122"/>
              </a:defRPr>
            </a:lvl1pPr>
          </a:lstStyle>
          <a:p>
            <a:r>
              <a:rPr lang="zh-CN" altLang="en-US" dirty="0">
                <a:solidFill>
                  <a:schemeClr val="tx1">
                    <a:lumMod val="65000"/>
                    <a:lumOff val="35000"/>
                  </a:schemeClr>
                </a:solidFill>
              </a:rPr>
              <a:t>文字内容</a:t>
            </a:r>
            <a:endParaRPr lang="en-US" altLang="zh-CN" dirty="0">
              <a:solidFill>
                <a:schemeClr val="tx1">
                  <a:lumMod val="65000"/>
                  <a:lumOff val="35000"/>
                </a:schemeClr>
              </a:solidFill>
            </a:endParaRPr>
          </a:p>
        </p:txBody>
      </p:sp>
      <p:sp>
        <p:nvSpPr>
          <p:cNvPr id="133" name="TextBox 16"/>
          <p:cNvSpPr txBox="1"/>
          <p:nvPr/>
        </p:nvSpPr>
        <p:spPr>
          <a:xfrm>
            <a:off x="1548458" y="4156720"/>
            <a:ext cx="4340840" cy="215444"/>
          </a:xfrm>
          <a:prstGeom prst="rect">
            <a:avLst/>
          </a:prstGeom>
          <a:noFill/>
        </p:spPr>
        <p:txBody>
          <a:bodyPr wrap="square" lIns="0" tIns="0" rIns="0" bIns="0" rtlCol="0">
            <a:spAutoFit/>
          </a:bodyPr>
          <a:lstStyle>
            <a:defPPr>
              <a:defRPr lang="zh-CN"/>
            </a:defPPr>
            <a:lvl1pPr algn="r">
              <a:defRPr sz="1400">
                <a:solidFill>
                  <a:schemeClr val="tx1">
                    <a:lumMod val="50000"/>
                    <a:lumOff val="50000"/>
                  </a:schemeClr>
                </a:solidFill>
                <a:latin typeface="微软雅黑" pitchFamily="34" charset="-122"/>
                <a:ea typeface="微软雅黑" pitchFamily="34" charset="-122"/>
              </a:defRPr>
            </a:lvl1pPr>
          </a:lstStyle>
          <a:p>
            <a:r>
              <a:rPr lang="zh-CN" altLang="en-US" dirty="0"/>
              <a:t>文字内容文字内容文字内容</a:t>
            </a:r>
            <a:endParaRPr lang="en-US" altLang="zh-CN" dirty="0"/>
          </a:p>
        </p:txBody>
      </p:sp>
    </p:spTree>
    <p:extLst>
      <p:ext uri="{BB962C8B-B14F-4D97-AF65-F5344CB8AC3E}">
        <p14:creationId xmlns:p14="http://schemas.microsoft.com/office/powerpoint/2010/main" val="273089419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wipe(right)">
                                      <p:cBhvr>
                                        <p:cTn id="11" dur="500"/>
                                        <p:tgtEl>
                                          <p:spTgt spid="9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5"/>
                                        </p:tgtEl>
                                        <p:attrNameLst>
                                          <p:attrName>style.visibility</p:attrName>
                                        </p:attrNameLst>
                                      </p:cBhvr>
                                      <p:to>
                                        <p:strVal val="visible"/>
                                      </p:to>
                                    </p:set>
                                    <p:animEffect transition="in" filter="wipe(left)">
                                      <p:cBhvr>
                                        <p:cTn id="15" dur="500"/>
                                        <p:tgtEl>
                                          <p:spTgt spid="95"/>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wipe(right)">
                                      <p:cBhvr>
                                        <p:cTn id="19" dur="500"/>
                                        <p:tgtEl>
                                          <p:spTgt spid="96"/>
                                        </p:tgtEl>
                                      </p:cBhvr>
                                    </p:animEffect>
                                  </p:childTnLst>
                                </p:cTn>
                              </p:par>
                              <p:par>
                                <p:cTn id="20" presetID="10" presetClass="entr" presetSubtype="0" fill="hold"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fade">
                                      <p:cBhvr>
                                        <p:cTn id="22" dur="500"/>
                                        <p:tgtEl>
                                          <p:spTgt spid="9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wipe(left)">
                                      <p:cBhvr>
                                        <p:cTn id="26" dur="500"/>
                                        <p:tgtEl>
                                          <p:spTgt spid="94"/>
                                        </p:tgtEl>
                                      </p:cBhvr>
                                    </p:animEffect>
                                  </p:childTnLst>
                                </p:cTn>
                              </p:par>
                              <p:par>
                                <p:cTn id="27" presetID="10" presetClass="entr" presetSubtype="0" fill="hold" nodeType="withEffect">
                                  <p:stCondLst>
                                    <p:cond delay="0"/>
                                  </p:stCondLst>
                                  <p:childTnLst>
                                    <p:set>
                                      <p:cBhvr>
                                        <p:cTn id="28" dur="1" fill="hold">
                                          <p:stCondLst>
                                            <p:cond delay="0"/>
                                          </p:stCondLst>
                                        </p:cTn>
                                        <p:tgtEl>
                                          <p:spTgt spid="108"/>
                                        </p:tgtEl>
                                        <p:attrNameLst>
                                          <p:attrName>style.visibility</p:attrName>
                                        </p:attrNameLst>
                                      </p:cBhvr>
                                      <p:to>
                                        <p:strVal val="visible"/>
                                      </p:to>
                                    </p:set>
                                    <p:animEffect transition="in" filter="fade">
                                      <p:cBhvr>
                                        <p:cTn id="29" dur="500"/>
                                        <p:tgtEl>
                                          <p:spTgt spid="108"/>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wipe(right)">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wipe(left)">
                                      <p:cBhvr>
                                        <p:cTn id="40" dur="500"/>
                                        <p:tgtEl>
                                          <p:spTgt spid="126"/>
                                        </p:tgtEl>
                                      </p:cBhvr>
                                    </p:animEffect>
                                  </p:childTnLst>
                                </p:cTn>
                              </p:par>
                              <p:par>
                                <p:cTn id="41" presetID="22" presetClass="entr" presetSubtype="8" fill="hold" grpId="0" nodeType="withEffect">
                                  <p:stCondLst>
                                    <p:cond delay="200"/>
                                  </p:stCondLst>
                                  <p:childTnLst>
                                    <p:set>
                                      <p:cBhvr>
                                        <p:cTn id="42" dur="1" fill="hold">
                                          <p:stCondLst>
                                            <p:cond delay="0"/>
                                          </p:stCondLst>
                                        </p:cTn>
                                        <p:tgtEl>
                                          <p:spTgt spid="127"/>
                                        </p:tgtEl>
                                        <p:attrNameLst>
                                          <p:attrName>style.visibility</p:attrName>
                                        </p:attrNameLst>
                                      </p:cBhvr>
                                      <p:to>
                                        <p:strVal val="visible"/>
                                      </p:to>
                                    </p:set>
                                    <p:animEffect transition="in" filter="wipe(left)">
                                      <p:cBhvr>
                                        <p:cTn id="43" dur="500"/>
                                        <p:tgtEl>
                                          <p:spTgt spid="127"/>
                                        </p:tgtEl>
                                      </p:cBhvr>
                                    </p:animEffect>
                                  </p:childTnLst>
                                </p:cTn>
                              </p:par>
                              <p:par>
                                <p:cTn id="44" presetID="22" presetClass="entr" presetSubtype="8" fill="hold" grpId="0" nodeType="withEffect">
                                  <p:stCondLst>
                                    <p:cond delay="400"/>
                                  </p:stCondLst>
                                  <p:childTnLst>
                                    <p:set>
                                      <p:cBhvr>
                                        <p:cTn id="45" dur="1" fill="hold">
                                          <p:stCondLst>
                                            <p:cond delay="0"/>
                                          </p:stCondLst>
                                        </p:cTn>
                                        <p:tgtEl>
                                          <p:spTgt spid="128"/>
                                        </p:tgtEl>
                                        <p:attrNameLst>
                                          <p:attrName>style.visibility</p:attrName>
                                        </p:attrNameLst>
                                      </p:cBhvr>
                                      <p:to>
                                        <p:strVal val="visible"/>
                                      </p:to>
                                    </p:set>
                                    <p:animEffect transition="in" filter="wipe(left)">
                                      <p:cBhvr>
                                        <p:cTn id="46" dur="500"/>
                                        <p:tgtEl>
                                          <p:spTgt spid="128"/>
                                        </p:tgtEl>
                                      </p:cBhvr>
                                    </p:animEffect>
                                  </p:childTnLst>
                                </p:cTn>
                              </p:par>
                              <p:par>
                                <p:cTn id="47" presetID="22" presetClass="entr" presetSubtype="8" fill="hold" grpId="0" nodeType="withEffect">
                                  <p:stCondLst>
                                    <p:cond delay="600"/>
                                  </p:stCondLst>
                                  <p:childTnLst>
                                    <p:set>
                                      <p:cBhvr>
                                        <p:cTn id="48" dur="1" fill="hold">
                                          <p:stCondLst>
                                            <p:cond delay="0"/>
                                          </p:stCondLst>
                                        </p:cTn>
                                        <p:tgtEl>
                                          <p:spTgt spid="129"/>
                                        </p:tgtEl>
                                        <p:attrNameLst>
                                          <p:attrName>style.visibility</p:attrName>
                                        </p:attrNameLst>
                                      </p:cBhvr>
                                      <p:to>
                                        <p:strVal val="visible"/>
                                      </p:to>
                                    </p:set>
                                    <p:animEffect transition="in" filter="wipe(left)">
                                      <p:cBhvr>
                                        <p:cTn id="49" dur="500"/>
                                        <p:tgtEl>
                                          <p:spTgt spid="129"/>
                                        </p:tgtEl>
                                      </p:cBhvr>
                                    </p:animEffect>
                                  </p:childTnLst>
                                </p:cTn>
                              </p:par>
                              <p:par>
                                <p:cTn id="50" presetID="22" presetClass="entr" presetSubtype="8" fill="hold" grpId="0" nodeType="withEffect">
                                  <p:stCondLst>
                                    <p:cond delay="800"/>
                                  </p:stCondLst>
                                  <p:childTnLst>
                                    <p:set>
                                      <p:cBhvr>
                                        <p:cTn id="51" dur="1" fill="hold">
                                          <p:stCondLst>
                                            <p:cond delay="0"/>
                                          </p:stCondLst>
                                        </p:cTn>
                                        <p:tgtEl>
                                          <p:spTgt spid="130"/>
                                        </p:tgtEl>
                                        <p:attrNameLst>
                                          <p:attrName>style.visibility</p:attrName>
                                        </p:attrNameLst>
                                      </p:cBhvr>
                                      <p:to>
                                        <p:strVal val="visible"/>
                                      </p:to>
                                    </p:set>
                                    <p:animEffect transition="in" filter="wipe(left)">
                                      <p:cBhvr>
                                        <p:cTn id="52" dur="500"/>
                                        <p:tgtEl>
                                          <p:spTgt spid="130"/>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131"/>
                                        </p:tgtEl>
                                        <p:attrNameLst>
                                          <p:attrName>style.visibility</p:attrName>
                                        </p:attrNameLst>
                                      </p:cBhvr>
                                      <p:to>
                                        <p:strVal val="visible"/>
                                      </p:to>
                                    </p:set>
                                    <p:animEffect transition="in" filter="wipe(left)">
                                      <p:cBhvr>
                                        <p:cTn id="55" dur="500"/>
                                        <p:tgtEl>
                                          <p:spTgt spid="131"/>
                                        </p:tgtEl>
                                      </p:cBhvr>
                                    </p:animEffect>
                                  </p:childTnLst>
                                </p:cTn>
                              </p:par>
                              <p:par>
                                <p:cTn id="56" presetID="22" presetClass="entr" presetSubtype="8" fill="hold" grpId="0" nodeType="withEffect">
                                  <p:stCondLst>
                                    <p:cond delay="1200"/>
                                  </p:stCondLst>
                                  <p:childTnLst>
                                    <p:set>
                                      <p:cBhvr>
                                        <p:cTn id="57" dur="1" fill="hold">
                                          <p:stCondLst>
                                            <p:cond delay="0"/>
                                          </p:stCondLst>
                                        </p:cTn>
                                        <p:tgtEl>
                                          <p:spTgt spid="132"/>
                                        </p:tgtEl>
                                        <p:attrNameLst>
                                          <p:attrName>style.visibility</p:attrName>
                                        </p:attrNameLst>
                                      </p:cBhvr>
                                      <p:to>
                                        <p:strVal val="visible"/>
                                      </p:to>
                                    </p:set>
                                    <p:animEffect transition="in" filter="wipe(left)">
                                      <p:cBhvr>
                                        <p:cTn id="58" dur="500"/>
                                        <p:tgtEl>
                                          <p:spTgt spid="132"/>
                                        </p:tgtEl>
                                      </p:cBhvr>
                                    </p:animEffect>
                                  </p:childTnLst>
                                </p:cTn>
                              </p:par>
                              <p:par>
                                <p:cTn id="59" presetID="22" presetClass="entr" presetSubtype="8" fill="hold" grpId="0" nodeType="withEffect">
                                  <p:stCondLst>
                                    <p:cond delay="1400"/>
                                  </p:stCondLst>
                                  <p:childTnLst>
                                    <p:set>
                                      <p:cBhvr>
                                        <p:cTn id="60" dur="1" fill="hold">
                                          <p:stCondLst>
                                            <p:cond delay="0"/>
                                          </p:stCondLst>
                                        </p:cTn>
                                        <p:tgtEl>
                                          <p:spTgt spid="133"/>
                                        </p:tgtEl>
                                        <p:attrNameLst>
                                          <p:attrName>style.visibility</p:attrName>
                                        </p:attrNameLst>
                                      </p:cBhvr>
                                      <p:to>
                                        <p:strVal val="visible"/>
                                      </p:to>
                                    </p:set>
                                    <p:animEffect transition="in" filter="wipe(left)">
                                      <p:cBhvr>
                                        <p:cTn id="6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4" grpId="0" animBg="1"/>
      <p:bldP spid="95" grpId="0" animBg="1"/>
      <p:bldP spid="96" grpId="0" animBg="1"/>
      <p:bldP spid="97" grpId="0" animBg="1"/>
      <p:bldP spid="98" grpId="0" animBg="1"/>
      <p:bldP spid="126" grpId="0"/>
      <p:bldP spid="127" grpId="0"/>
      <p:bldP spid="128" grpId="0"/>
      <p:bldP spid="129" grpId="0"/>
      <p:bldP spid="130" grpId="0"/>
      <p:bldP spid="131" grpId="0"/>
      <p:bldP spid="132" grpId="0"/>
      <p:bldP spid="1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4387016" y="2045268"/>
            <a:ext cx="0" cy="106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
          <p:cNvSpPr txBox="1"/>
          <p:nvPr/>
        </p:nvSpPr>
        <p:spPr>
          <a:xfrm>
            <a:off x="4565786" y="2111684"/>
            <a:ext cx="2292955" cy="500147"/>
          </a:xfrm>
          <a:prstGeom prst="rect">
            <a:avLst/>
          </a:prstGeom>
          <a:noFill/>
        </p:spPr>
        <p:txBody>
          <a:bodyPr wrap="none" lIns="68589" tIns="34295" rIns="68589" bIns="34295" rtlCol="0">
            <a:spAutoFit/>
          </a:bodyPr>
          <a:lstStyle/>
          <a:p>
            <a:pPr marL="0" lvl="1" algn="ctr"/>
            <a:r>
              <a:rPr lang="zh-CN" altLang="en-US" sz="2800" b="1" dirty="0" smtClean="0">
                <a:latin typeface="微软雅黑" pitchFamily="34" charset="-122"/>
                <a:ea typeface="微软雅黑" pitchFamily="34" charset="-122"/>
              </a:rPr>
              <a:t>工作完成情况</a:t>
            </a:r>
            <a:endParaRPr lang="zh-CN" altLang="en-US" sz="2800" b="1" dirty="0">
              <a:latin typeface="微软雅黑" pitchFamily="34" charset="-122"/>
              <a:ea typeface="微软雅黑" pitchFamily="34" charset="-122"/>
            </a:endParaRPr>
          </a:p>
        </p:txBody>
      </p:sp>
      <p:sp>
        <p:nvSpPr>
          <p:cNvPr id="13" name="文本框 9"/>
          <p:cNvSpPr txBox="1"/>
          <p:nvPr/>
        </p:nvSpPr>
        <p:spPr>
          <a:xfrm>
            <a:off x="4596462" y="2619375"/>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4" name="文本框 9"/>
          <p:cNvSpPr txBox="1"/>
          <p:nvPr/>
        </p:nvSpPr>
        <p:spPr>
          <a:xfrm>
            <a:off x="4596461"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5" name="文本框 9"/>
          <p:cNvSpPr txBox="1"/>
          <p:nvPr/>
        </p:nvSpPr>
        <p:spPr>
          <a:xfrm>
            <a:off x="5874095" y="262181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6" name="文本框 9"/>
          <p:cNvSpPr txBox="1"/>
          <p:nvPr/>
        </p:nvSpPr>
        <p:spPr>
          <a:xfrm>
            <a:off x="5874095" y="2847109"/>
            <a:ext cx="1506217" cy="153888"/>
          </a:xfrm>
          <a:prstGeom prst="rect">
            <a:avLst/>
          </a:prstGeom>
          <a:noFill/>
        </p:spPr>
        <p:txBody>
          <a:bodyPr wrap="square" lIns="0" tIns="0" rIns="0" bIns="0" rtlCol="0">
            <a:spAutoFit/>
          </a:bodyPr>
          <a:lstStyle/>
          <a:p>
            <a:pPr marL="128605" lvl="1" indent="-128605">
              <a:buFont typeface="Wingdings" pitchFamily="2" charset="2"/>
              <a:buChar char="l"/>
            </a:pPr>
            <a:r>
              <a:rPr lang="zh-CN" altLang="en-US" sz="1000" dirty="0">
                <a:latin typeface="微软雅黑" pitchFamily="34" charset="-122"/>
                <a:ea typeface="微软雅黑" pitchFamily="34" charset="-122"/>
              </a:rPr>
              <a:t>标题文字内容</a:t>
            </a:r>
          </a:p>
        </p:txBody>
      </p:sp>
      <p:sp>
        <p:nvSpPr>
          <p:cNvPr id="17" name="椭圆 16"/>
          <p:cNvSpPr/>
          <p:nvPr/>
        </p:nvSpPr>
        <p:spPr>
          <a:xfrm>
            <a:off x="2219406" y="1635646"/>
            <a:ext cx="1776530" cy="1776530"/>
          </a:xfrm>
          <a:prstGeom prst="ellipse">
            <a:avLst/>
          </a:prstGeom>
          <a:noFill/>
          <a:ln w="9525"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grpSp>
        <p:nvGrpSpPr>
          <p:cNvPr id="18" name="组合 17"/>
          <p:cNvGrpSpPr/>
          <p:nvPr/>
        </p:nvGrpSpPr>
        <p:grpSpPr>
          <a:xfrm rot="1738458">
            <a:off x="1969132" y="1779679"/>
            <a:ext cx="519584" cy="519584"/>
            <a:chOff x="4482708" y="3301238"/>
            <a:chExt cx="661162" cy="661162"/>
          </a:xfrm>
        </p:grpSpPr>
        <p:grpSp>
          <p:nvGrpSpPr>
            <p:cNvPr id="19" name="组合 18"/>
            <p:cNvGrpSpPr/>
            <p:nvPr/>
          </p:nvGrpSpPr>
          <p:grpSpPr>
            <a:xfrm>
              <a:off x="4482708" y="3301238"/>
              <a:ext cx="661162" cy="661162"/>
              <a:chOff x="775780" y="771550"/>
              <a:chExt cx="1852004" cy="1852004"/>
            </a:xfrm>
          </p:grpSpPr>
          <p:sp>
            <p:nvSpPr>
              <p:cNvPr id="23" name="椭圆 22"/>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24" name="椭圆 23"/>
              <p:cNvSpPr/>
              <p:nvPr/>
            </p:nvSpPr>
            <p:spPr>
              <a:xfrm>
                <a:off x="1007828" y="1003597"/>
                <a:ext cx="1387908" cy="1387908"/>
              </a:xfrm>
              <a:prstGeom prst="ellipse">
                <a:avLst/>
              </a:prstGeom>
              <a:gradFill flip="none" rotWithShape="1">
                <a:gsLst>
                  <a:gs pos="27000">
                    <a:sysClr val="window" lastClr="FFFFFF">
                      <a:lumMod val="95000"/>
                    </a:sysClr>
                  </a:gs>
                  <a:gs pos="100000">
                    <a:sysClr val="window" lastClr="FFFFFF">
                      <a:lumMod val="75000"/>
                    </a:sysClr>
                  </a:gs>
                </a:gsLst>
                <a:lin ang="18900000" scaled="1"/>
                <a:tileRect/>
              </a:gradFill>
              <a:ln w="1905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1524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grpSp>
          <p:nvGrpSpPr>
            <p:cNvPr id="20" name="组合 19"/>
            <p:cNvGrpSpPr/>
            <p:nvPr/>
          </p:nvGrpSpPr>
          <p:grpSpPr>
            <a:xfrm>
              <a:off x="4679943" y="3516067"/>
              <a:ext cx="266691" cy="231503"/>
              <a:chOff x="6434683" y="510993"/>
              <a:chExt cx="987549" cy="857250"/>
            </a:xfrm>
          </p:grpSpPr>
          <p:sp>
            <p:nvSpPr>
              <p:cNvPr id="21" name="任意多边形 20"/>
              <p:cNvSpPr/>
              <p:nvPr/>
            </p:nvSpPr>
            <p:spPr>
              <a:xfrm>
                <a:off x="6978347" y="510993"/>
                <a:ext cx="438150" cy="857250"/>
              </a:xfrm>
              <a:custGeom>
                <a:avLst/>
                <a:gdLst>
                  <a:gd name="connsiteX0" fmla="*/ 0 w 438150"/>
                  <a:gd name="connsiteY0" fmla="*/ 0 h 857250"/>
                  <a:gd name="connsiteX1" fmla="*/ 438150 w 438150"/>
                  <a:gd name="connsiteY1" fmla="*/ 438150 h 857250"/>
                  <a:gd name="connsiteX2" fmla="*/ 19050 w 438150"/>
                  <a:gd name="connsiteY2" fmla="*/ 857250 h 857250"/>
                </a:gdLst>
                <a:ahLst/>
                <a:cxnLst>
                  <a:cxn ang="0">
                    <a:pos x="connsiteX0" y="connsiteY0"/>
                  </a:cxn>
                  <a:cxn ang="0">
                    <a:pos x="connsiteX1" y="connsiteY1"/>
                  </a:cxn>
                  <a:cxn ang="0">
                    <a:pos x="connsiteX2" y="connsiteY2"/>
                  </a:cxn>
                </a:cxnLst>
                <a:rect l="l" t="t" r="r" b="b"/>
                <a:pathLst>
                  <a:path w="438150" h="857250">
                    <a:moveTo>
                      <a:pt x="0" y="0"/>
                    </a:moveTo>
                    <a:lnTo>
                      <a:pt x="438150" y="438150"/>
                    </a:lnTo>
                    <a:lnTo>
                      <a:pt x="19050" y="857250"/>
                    </a:lnTo>
                  </a:path>
                </a:pathLst>
              </a:custGeom>
              <a:noFill/>
              <a:ln w="28575" cap="flat" cmpd="sng" algn="ctr">
                <a:solidFill>
                  <a:schemeClr val="tx1">
                    <a:lumMod val="65000"/>
                    <a:lumOff val="35000"/>
                  </a:scheme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entury Gothic"/>
                  <a:ea typeface="幼圆"/>
                  <a:cs typeface="+mn-cs"/>
                </a:endParaRPr>
              </a:p>
            </p:txBody>
          </p:sp>
          <p:cxnSp>
            <p:nvCxnSpPr>
              <p:cNvPr id="22" name="直接连接符 21"/>
              <p:cNvCxnSpPr/>
              <p:nvPr/>
            </p:nvCxnSpPr>
            <p:spPr>
              <a:xfrm>
                <a:off x="6434683" y="954806"/>
                <a:ext cx="987549" cy="0"/>
              </a:xfrm>
              <a:prstGeom prst="line">
                <a:avLst/>
              </a:prstGeom>
              <a:noFill/>
              <a:ln w="28575" cap="flat" cmpd="sng" algn="ctr">
                <a:solidFill>
                  <a:schemeClr val="tx1">
                    <a:lumMod val="65000"/>
                    <a:lumOff val="35000"/>
                  </a:schemeClr>
                </a:solidFill>
                <a:prstDash val="solid"/>
              </a:ln>
              <a:effectLst/>
            </p:spPr>
          </p:cxnSp>
        </p:grpSp>
      </p:grpSp>
      <p:grpSp>
        <p:nvGrpSpPr>
          <p:cNvPr id="26" name="组合 25"/>
          <p:cNvGrpSpPr/>
          <p:nvPr/>
        </p:nvGrpSpPr>
        <p:grpSpPr>
          <a:xfrm>
            <a:off x="2409153" y="1794564"/>
            <a:ext cx="1397036" cy="1397036"/>
            <a:chOff x="775780" y="771550"/>
            <a:chExt cx="1852004" cy="1852004"/>
          </a:xfrm>
        </p:grpSpPr>
        <p:sp>
          <p:nvSpPr>
            <p:cNvPr id="27" name="椭圆 26"/>
            <p:cNvSpPr/>
            <p:nvPr/>
          </p:nvSpPr>
          <p:spPr>
            <a:xfrm>
              <a:off x="775780" y="771550"/>
              <a:ext cx="1852004" cy="1852004"/>
            </a:xfrm>
            <a:prstGeom prst="ellipse">
              <a:avLst/>
            </a:prstGeom>
            <a:solidFill>
              <a:schemeClr val="tx1">
                <a:lumMod val="65000"/>
                <a:lumOff val="35000"/>
              </a:scheme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50" b="0" i="0" u="none" strike="noStrike" kern="0" cap="none" spc="0" normalizeH="0" baseline="0" noProof="0">
                <a:ln>
                  <a:noFill/>
                </a:ln>
                <a:solidFill>
                  <a:sysClr val="window" lastClr="FFFFFF"/>
                </a:solidFill>
                <a:effectLst/>
                <a:uLnTx/>
                <a:uFillTx/>
                <a:latin typeface="Century Gothic"/>
                <a:ea typeface="幼圆"/>
                <a:cs typeface="+mn-cs"/>
              </a:endParaRPr>
            </a:p>
          </p:txBody>
        </p:sp>
        <p:sp>
          <p:nvSpPr>
            <p:cNvPr id="28" name="椭圆 27"/>
            <p:cNvSpPr/>
            <p:nvPr/>
          </p:nvSpPr>
          <p:spPr>
            <a:xfrm>
              <a:off x="1007828" y="1003597"/>
              <a:ext cx="1387908" cy="1387908"/>
            </a:xfrm>
            <a:prstGeom prst="ellipse">
              <a:avLst/>
            </a:prstGeom>
            <a:gradFill flip="none" rotWithShape="1">
              <a:gsLst>
                <a:gs pos="36000">
                  <a:sysClr val="window" lastClr="FFFFFF">
                    <a:lumMod val="95000"/>
                  </a:sysClr>
                </a:gs>
                <a:gs pos="100000">
                  <a:sysClr val="window" lastClr="FFFFFF">
                    <a:lumMod val="75000"/>
                  </a:sysClr>
                </a:gs>
              </a:gsLst>
              <a:lin ang="18900000" scaled="1"/>
              <a:tileRect/>
            </a:gradFill>
            <a:ln w="38100" cap="flat" cmpd="sng" algn="ctr">
              <a:gradFill>
                <a:gsLst>
                  <a:gs pos="0">
                    <a:sysClr val="window" lastClr="FFFFFF">
                      <a:lumMod val="85000"/>
                    </a:sysClr>
                  </a:gs>
                  <a:gs pos="100000">
                    <a:sysClr val="window" lastClr="FFFFFF">
                      <a:lumMod val="95000"/>
                    </a:sysClr>
                  </a:gs>
                </a:gsLst>
                <a:lin ang="3000000" scaled="0"/>
              </a:gradFill>
              <a:prstDash val="solid"/>
            </a:ln>
            <a:effectLst>
              <a:outerShdw blurRad="177800" dist="228600" dir="8820000" algn="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ysClr val="window" lastClr="FFFFFF"/>
                </a:solidFill>
                <a:effectLst/>
                <a:uLnTx/>
                <a:uFillTx/>
                <a:latin typeface="Century Gothic"/>
                <a:ea typeface="幼圆"/>
                <a:cs typeface="+mn-cs"/>
              </a:endParaRPr>
            </a:p>
          </p:txBody>
        </p:sp>
      </p:grpSp>
      <p:sp>
        <p:nvSpPr>
          <p:cNvPr id="37" name="TextBox 19"/>
          <p:cNvSpPr txBox="1"/>
          <p:nvPr/>
        </p:nvSpPr>
        <p:spPr>
          <a:xfrm>
            <a:off x="2913908" y="2067694"/>
            <a:ext cx="938012" cy="877163"/>
          </a:xfrm>
          <a:prstGeom prst="rect">
            <a:avLst/>
          </a:prstGeom>
          <a:noFill/>
        </p:spPr>
        <p:txBody>
          <a:bodyPr wrap="square" lIns="0" tIns="0" rIns="0" bIns="0" rtlCol="0">
            <a:spAutoFit/>
          </a:bodyPr>
          <a:lstStyle/>
          <a:p>
            <a:r>
              <a:rPr lang="en-US" altLang="zh-CN" sz="5700" b="1" dirty="0"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57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867108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par>
                                <p:cTn id="9" presetID="2" presetClass="entr" presetSubtype="8"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500"/>
                                        <p:tgtEl>
                                          <p:spTgt spid="1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000"/>
                            </p:stCondLst>
                            <p:childTnLst>
                              <p:par>
                                <p:cTn id="21" presetID="16" presetClass="entr" presetSubtype="4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arn(outHorizontal)">
                                      <p:cBhvr>
                                        <p:cTn id="23" dur="500"/>
                                        <p:tgtEl>
                                          <p:spTgt spid="11"/>
                                        </p:tgtEl>
                                      </p:cBhvr>
                                    </p:animEffect>
                                  </p:childTnLst>
                                </p:cTn>
                              </p:par>
                              <p:par>
                                <p:cTn id="24" presetID="12" presetClass="entr" presetSubtype="8"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ppt_x</p:attrName>
                                        </p:attrNameLst>
                                      </p:cBhvr>
                                      <p:tavLst>
                                        <p:tav tm="0">
                                          <p:val>
                                            <p:strVal val="#ppt_x-#ppt_w*1.125000"/>
                                          </p:val>
                                        </p:tav>
                                        <p:tav tm="100000">
                                          <p:val>
                                            <p:strVal val="#ppt_x"/>
                                          </p:val>
                                        </p:tav>
                                      </p:tavLst>
                                    </p:anim>
                                    <p:animEffect transition="in" filter="wipe(right)">
                                      <p:cBhvr>
                                        <p:cTn id="27" dur="500"/>
                                        <p:tgtEl>
                                          <p:spTgt spid="12"/>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animBg="1"/>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8294</TotalTime>
  <Words>3431</Words>
  <Application>Microsoft Office PowerPoint</Application>
  <PresentationFormat>全屏显示(16:9)</PresentationFormat>
  <Paragraphs>305</Paragraphs>
  <Slides>27</Slides>
  <Notes>25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Aharoni</vt:lpstr>
      <vt:lpstr>Bebas Neue</vt:lpstr>
      <vt:lpstr>Century Gothic</vt:lpstr>
      <vt:lpstr>DIN-BoldItalic</vt:lpstr>
      <vt:lpstr>Gill Sans</vt:lpstr>
      <vt:lpstr>Lato Light</vt:lpstr>
      <vt:lpstr>方正兰亭黑_GBK</vt:lpstr>
      <vt:lpstr>汉仪粗宋繁</vt:lpstr>
      <vt:lpstr>华文黑体</vt:lpstr>
      <vt:lpstr>宋体</vt:lpstr>
      <vt:lpstr>微软雅黑</vt:lpstr>
      <vt:lpstr>幼圆</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51PPT模板网</dc:description>
  <cp:lastModifiedBy>阳光 男孩</cp:lastModifiedBy>
  <cp:revision>860</cp:revision>
  <dcterms:created xsi:type="dcterms:W3CDTF">2015-04-24T01:01:13Z</dcterms:created>
  <dcterms:modified xsi:type="dcterms:W3CDTF">2019-08-14T12:50:19Z</dcterms:modified>
</cp:coreProperties>
</file>