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73" r:id="rId3"/>
    <p:sldMasterId id="2147483685" r:id="rId4"/>
    <p:sldMasterId id="2147483697" r:id="rId5"/>
  </p:sldMasterIdLst>
  <p:notesMasterIdLst>
    <p:notesMasterId r:id="rId34"/>
  </p:notesMasterIdLst>
  <p:sldIdLst>
    <p:sldId id="372" r:id="rId6"/>
    <p:sldId id="310" r:id="rId7"/>
    <p:sldId id="256" r:id="rId8"/>
    <p:sldId id="311" r:id="rId9"/>
    <p:sldId id="314" r:id="rId10"/>
    <p:sldId id="313" r:id="rId11"/>
    <p:sldId id="318" r:id="rId12"/>
    <p:sldId id="319" r:id="rId13"/>
    <p:sldId id="342" r:id="rId14"/>
    <p:sldId id="315" r:id="rId15"/>
    <p:sldId id="312" r:id="rId16"/>
    <p:sldId id="343" r:id="rId17"/>
    <p:sldId id="344" r:id="rId18"/>
    <p:sldId id="345" r:id="rId19"/>
    <p:sldId id="316" r:id="rId20"/>
    <p:sldId id="373" r:id="rId21"/>
    <p:sldId id="317" r:id="rId22"/>
    <p:sldId id="375" r:id="rId23"/>
    <p:sldId id="374" r:id="rId24"/>
    <p:sldId id="341" r:id="rId25"/>
    <p:sldId id="376" r:id="rId26"/>
    <p:sldId id="377" r:id="rId27"/>
    <p:sldId id="371" r:id="rId28"/>
    <p:sldId id="378" r:id="rId29"/>
    <p:sldId id="379" r:id="rId30"/>
    <p:sldId id="380" r:id="rId31"/>
    <p:sldId id="381" r:id="rId32"/>
    <p:sldId id="382"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 id="{D3AFD488-7B10-403E-B5A1-2777C2877417}">
          <p14:sldIdLst>
            <p14:sldId id="372"/>
            <p14:sldId id="310"/>
            <p14:sldId id="256"/>
          </p14:sldIdLst>
        </p14:section>
        <p14:section name="目录" id="{53DE7FAA-B74C-494B-8E57-3453DF9A7028}">
          <p14:sldIdLst>
            <p14:sldId id="311"/>
          </p14:sldIdLst>
        </p14:section>
        <p14:section name="内容页" id="{2A345BC9-264A-449C-84C2-00499B597F75}">
          <p14:sldIdLst>
            <p14:sldId id="314"/>
            <p14:sldId id="313"/>
            <p14:sldId id="318"/>
            <p14:sldId id="319"/>
            <p14:sldId id="342"/>
            <p14:sldId id="315"/>
            <p14:sldId id="312"/>
            <p14:sldId id="343"/>
            <p14:sldId id="344"/>
            <p14:sldId id="345"/>
            <p14:sldId id="316"/>
            <p14:sldId id="373"/>
            <p14:sldId id="317"/>
            <p14:sldId id="375"/>
            <p14:sldId id="374"/>
          </p14:sldIdLst>
        </p14:section>
        <p14:section name="结束页" id="{3CF8B9E3-1547-4340-8EF6-221C7F370686}">
          <p14:sldIdLst>
            <p14:sldId id="341"/>
            <p14:sldId id="376"/>
            <p14:sldId id="377"/>
            <p14:sldId id="371"/>
            <p14:sldId id="378"/>
            <p14:sldId id="379"/>
            <p14:sldId id="380"/>
            <p14:sldId id="381"/>
            <p14:sldId id="382"/>
          </p14:sldIdLst>
        </p14:section>
      </p14:sectionLst>
    </p:ex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4325"/>
    <a:srgbClr val="81140F"/>
    <a:srgbClr val="FEB863"/>
    <a:srgbClr val="73150B"/>
    <a:srgbClr val="E7DA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49" autoAdjust="0"/>
    <p:restoredTop sz="94660"/>
  </p:normalViewPr>
  <p:slideViewPr>
    <p:cSldViewPr snapToGrid="0" showGuides="1">
      <p:cViewPr varScale="1">
        <p:scale>
          <a:sx n="106" d="100"/>
          <a:sy n="106" d="100"/>
        </p:scale>
        <p:origin x="690" y="102"/>
      </p:cViewPr>
      <p:guideLst>
        <p:guide orient="horz" pos="2137"/>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image" Target="../media/image34.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dPt>
            <c:idx val="1"/>
            <c:invertIfNegative val="0"/>
            <c:bubble3D val="0"/>
            <c:spPr>
              <a:blipFill>
                <a:blip xmlns:r="http://schemas.openxmlformats.org/officeDocument/2006/relationships" r:embed="rId3"/>
                <a:stretch>
                  <a:fillRect/>
                </a:stretch>
              </a:blipFill>
              <a:ln>
                <a:noFill/>
              </a:ln>
              <a:effectLst/>
            </c:spPr>
            <c:extLst xmlns:c16r2="http://schemas.microsoft.com/office/drawing/2015/06/chart">
              <c:ext xmlns:c16="http://schemas.microsoft.com/office/drawing/2014/chart" uri="{C3380CC4-5D6E-409C-BE32-E72D297353CC}">
                <c16:uniqueId val="{00000001-AC4D-44AC-BAD6-30A8BD5DBA7A}"/>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2-AC4D-44AC-BAD6-30A8BD5DBA7A}"/>
            </c:ext>
          </c:extLst>
        </c:ser>
        <c:dLbls>
          <c:showLegendKey val="0"/>
          <c:showVal val="0"/>
          <c:showCatName val="0"/>
          <c:showSerName val="0"/>
          <c:showPercent val="0"/>
          <c:showBubbleSize val="0"/>
        </c:dLbls>
        <c:gapWidth val="219"/>
        <c:overlap val="-27"/>
        <c:axId val="-836704240"/>
        <c:axId val="-836700432"/>
      </c:barChart>
      <c:catAx>
        <c:axId val="-8367042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36700432"/>
        <c:crosses val="autoZero"/>
        <c:auto val="1"/>
        <c:lblAlgn val="ctr"/>
        <c:lblOffset val="100"/>
        <c:noMultiLvlLbl val="0"/>
      </c:catAx>
      <c:valAx>
        <c:axId val="-83670043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367042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7F0660-82B8-4A90-9027-B9BBD491A7EA}" type="datetimeFigureOut">
              <a:rPr lang="zh-CN" altLang="en-US" smtClean="0"/>
              <a:t>2019/8/14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ADF515-A847-4493-98E2-4792062E776C}" type="slidenum">
              <a:rPr lang="zh-CN" altLang="en-US" smtClean="0"/>
              <a:t>‹#›</a:t>
            </a:fld>
            <a:endParaRPr lang="zh-CN" altLang="en-US"/>
          </a:p>
        </p:txBody>
      </p:sp>
    </p:spTree>
    <p:extLst>
      <p:ext uri="{BB962C8B-B14F-4D97-AF65-F5344CB8AC3E}">
        <p14:creationId xmlns:p14="http://schemas.microsoft.com/office/powerpoint/2010/main" val="431684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a:extLst>
              <a:ext uri="{FF2B5EF4-FFF2-40B4-BE49-F238E27FC236}">
                <a16:creationId xmlns:a16="http://schemas.microsoft.com/office/drawing/2014/main" xmlns="" id="{380707E8-67B2-4894-AA16-4A17DD5E81D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备注占位符 2">
            <a:extLst>
              <a:ext uri="{FF2B5EF4-FFF2-40B4-BE49-F238E27FC236}">
                <a16:creationId xmlns:a16="http://schemas.microsoft.com/office/drawing/2014/main" xmlns="" id="{D2CB54EC-A05F-497D-8C52-D482626348C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7412" name="灯片编号占位符 3">
            <a:extLst>
              <a:ext uri="{FF2B5EF4-FFF2-40B4-BE49-F238E27FC236}">
                <a16:creationId xmlns:a16="http://schemas.microsoft.com/office/drawing/2014/main" xmlns="" id="{21D08437-A8AE-4BC9-B8B9-B491C257944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D4BFA7D4-A264-4A4E-9B84-FD6FC6694E78}" type="slidenum">
              <a:rPr lang="zh-CN" altLang="en-US" smtClean="0">
                <a:latin typeface="等线" panose="02010600030101010101" pitchFamily="2" charset="-122"/>
              </a:rPr>
              <a:pPr fontAlgn="base">
                <a:spcBef>
                  <a:spcPct val="0"/>
                </a:spcBef>
                <a:spcAft>
                  <a:spcPct val="0"/>
                </a:spcAft>
              </a:pPr>
              <a:t>1</a:t>
            </a:fld>
            <a:endParaRPr lang="zh-CN" altLang="en-US">
              <a:latin typeface="等线" panose="02010600030101010101" pitchFamily="2" charset="-122"/>
            </a:endParaRPr>
          </a:p>
        </p:txBody>
      </p:sp>
    </p:spTree>
    <p:extLst>
      <p:ext uri="{BB962C8B-B14F-4D97-AF65-F5344CB8AC3E}">
        <p14:creationId xmlns:p14="http://schemas.microsoft.com/office/powerpoint/2010/main" val="424503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41B8D95-DAF2-4290-BAC7-F5897CF9568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t>2</a:t>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extLst>
      <p:ext uri="{BB962C8B-B14F-4D97-AF65-F5344CB8AC3E}">
        <p14:creationId xmlns:p14="http://schemas.microsoft.com/office/powerpoint/2010/main" val="42815122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6D6165-1969-4676-9F1F-399DA75D051C}"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292870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96D6165-1969-4676-9F1F-399DA75D051C}"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8169553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ADF515-A847-4493-98E2-4792062E776C}" type="slidenum">
              <a:rPr lang="zh-CN" altLang="en-US" smtClean="0"/>
              <a:t>13</a:t>
            </a:fld>
            <a:endParaRPr lang="zh-CN" altLang="en-US"/>
          </a:p>
        </p:txBody>
      </p:sp>
    </p:spTree>
    <p:extLst>
      <p:ext uri="{BB962C8B-B14F-4D97-AF65-F5344CB8AC3E}">
        <p14:creationId xmlns:p14="http://schemas.microsoft.com/office/powerpoint/2010/main" val="18166520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ADF515-A847-4493-98E2-4792062E776C}" type="slidenum">
              <a:rPr lang="zh-CN" altLang="en-US" smtClean="0"/>
              <a:t>14</a:t>
            </a:fld>
            <a:endParaRPr lang="zh-CN" altLang="en-US"/>
          </a:p>
        </p:txBody>
      </p:sp>
    </p:spTree>
    <p:extLst>
      <p:ext uri="{BB962C8B-B14F-4D97-AF65-F5344CB8AC3E}">
        <p14:creationId xmlns:p14="http://schemas.microsoft.com/office/powerpoint/2010/main" val="3031553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96D6165-1969-4676-9F1F-399DA75D051C}" type="slidenum">
              <a:rPr lang="zh-CN" altLang="en-US" smtClean="0"/>
              <a:t>15</a:t>
            </a:fld>
            <a:endParaRPr lang="zh-CN" altLang="en-US"/>
          </a:p>
        </p:txBody>
      </p:sp>
    </p:spTree>
    <p:extLst>
      <p:ext uri="{BB962C8B-B14F-4D97-AF65-F5344CB8AC3E}">
        <p14:creationId xmlns:p14="http://schemas.microsoft.com/office/powerpoint/2010/main" val="3821203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299F3C-AA24-4BA5-ACAF-D620675003C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C0DDCF34-397D-4FD0-9793-EED011B747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2B27DD50-A219-481F-B19D-BF7C964CC99E}"/>
              </a:ext>
            </a:extLst>
          </p:cNvPr>
          <p:cNvSpPr>
            <a:spLocks noGrp="1"/>
          </p:cNvSpPr>
          <p:nvPr>
            <p:ph type="dt" sz="half" idx="10"/>
          </p:nvPr>
        </p:nvSpPr>
        <p:spPr/>
        <p:txBody>
          <a:bodyPr/>
          <a:lstStyle/>
          <a:p>
            <a:fld id="{79F31DC4-9D73-4DE7-AD3E-18F45DC3B909}" type="datetimeFigureOut">
              <a:rPr lang="zh-CN" altLang="en-US" smtClean="0"/>
              <a:t>2019/8/14</a:t>
            </a:fld>
            <a:endParaRPr lang="zh-CN" altLang="en-US"/>
          </a:p>
        </p:txBody>
      </p:sp>
      <p:sp>
        <p:nvSpPr>
          <p:cNvPr id="5" name="页脚占位符 4">
            <a:extLst>
              <a:ext uri="{FF2B5EF4-FFF2-40B4-BE49-F238E27FC236}">
                <a16:creationId xmlns:a16="http://schemas.microsoft.com/office/drawing/2014/main" xmlns="" id="{783A8009-96CA-4E89-9696-4809D1E9C12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D0D164C-7577-4DAB-B11A-3F350FF2C425}"/>
              </a:ext>
            </a:extLst>
          </p:cNvPr>
          <p:cNvSpPr>
            <a:spLocks noGrp="1"/>
          </p:cNvSpPr>
          <p:nvPr>
            <p:ph type="sldNum" sz="quarter" idx="12"/>
          </p:nvPr>
        </p:nvSpPr>
        <p:spPr/>
        <p:txBody>
          <a:bodyPr/>
          <a:lstStyle/>
          <a:p>
            <a:fld id="{9D60DEF9-33F6-4118-896E-E60520817178}" type="slidenum">
              <a:rPr lang="zh-CN" altLang="en-US" smtClean="0"/>
              <a:t>‹#›</a:t>
            </a:fld>
            <a:endParaRPr lang="zh-CN" altLang="en-US"/>
          </a:p>
        </p:txBody>
      </p:sp>
    </p:spTree>
    <p:extLst>
      <p:ext uri="{BB962C8B-B14F-4D97-AF65-F5344CB8AC3E}">
        <p14:creationId xmlns:p14="http://schemas.microsoft.com/office/powerpoint/2010/main" val="1684232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521AEF-2AE2-4072-93EF-5E1AC34FD26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BDA02E32-D1B0-460B-B34F-E2FDF546B7C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87025350-CB2D-4AD4-AB9D-CD6A837A9D2E}"/>
              </a:ext>
            </a:extLst>
          </p:cNvPr>
          <p:cNvSpPr>
            <a:spLocks noGrp="1"/>
          </p:cNvSpPr>
          <p:nvPr>
            <p:ph type="dt" sz="half" idx="10"/>
          </p:nvPr>
        </p:nvSpPr>
        <p:spPr/>
        <p:txBody>
          <a:bodyPr/>
          <a:lstStyle/>
          <a:p>
            <a:fld id="{79F31DC4-9D73-4DE7-AD3E-18F45DC3B909}" type="datetimeFigureOut">
              <a:rPr lang="zh-CN" altLang="en-US" smtClean="0"/>
              <a:t>2019/8/14</a:t>
            </a:fld>
            <a:endParaRPr lang="zh-CN" altLang="en-US"/>
          </a:p>
        </p:txBody>
      </p:sp>
      <p:sp>
        <p:nvSpPr>
          <p:cNvPr id="5" name="页脚占位符 4">
            <a:extLst>
              <a:ext uri="{FF2B5EF4-FFF2-40B4-BE49-F238E27FC236}">
                <a16:creationId xmlns:a16="http://schemas.microsoft.com/office/drawing/2014/main" xmlns="" id="{DE2E334E-4FD5-48D6-8214-442B7368A7E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A01AB34-5D45-4281-A7E4-6B93DA4ACAA8}"/>
              </a:ext>
            </a:extLst>
          </p:cNvPr>
          <p:cNvSpPr>
            <a:spLocks noGrp="1"/>
          </p:cNvSpPr>
          <p:nvPr>
            <p:ph type="sldNum" sz="quarter" idx="12"/>
          </p:nvPr>
        </p:nvSpPr>
        <p:spPr/>
        <p:txBody>
          <a:bodyPr/>
          <a:lstStyle/>
          <a:p>
            <a:fld id="{9D60DEF9-33F6-4118-896E-E60520817178}" type="slidenum">
              <a:rPr lang="zh-CN" altLang="en-US" smtClean="0"/>
              <a:t>‹#›</a:t>
            </a:fld>
            <a:endParaRPr lang="zh-CN" altLang="en-US"/>
          </a:p>
        </p:txBody>
      </p:sp>
    </p:spTree>
    <p:extLst>
      <p:ext uri="{BB962C8B-B14F-4D97-AF65-F5344CB8AC3E}">
        <p14:creationId xmlns:p14="http://schemas.microsoft.com/office/powerpoint/2010/main" val="1063076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57F620A-6AAC-409D-B5F3-3455B21D2C5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81E7B8EA-0DE7-42D7-97E2-C166C85FB409}"/>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522BD2F8-703A-4DFF-8E3D-2E521363B1FE}"/>
              </a:ext>
            </a:extLst>
          </p:cNvPr>
          <p:cNvSpPr>
            <a:spLocks noGrp="1"/>
          </p:cNvSpPr>
          <p:nvPr>
            <p:ph type="dt" sz="half" idx="10"/>
          </p:nvPr>
        </p:nvSpPr>
        <p:spPr/>
        <p:txBody>
          <a:bodyPr/>
          <a:lstStyle/>
          <a:p>
            <a:fld id="{79F31DC4-9D73-4DE7-AD3E-18F45DC3B909}" type="datetimeFigureOut">
              <a:rPr lang="zh-CN" altLang="en-US" smtClean="0"/>
              <a:t>2019/8/14</a:t>
            </a:fld>
            <a:endParaRPr lang="zh-CN" altLang="en-US"/>
          </a:p>
        </p:txBody>
      </p:sp>
      <p:sp>
        <p:nvSpPr>
          <p:cNvPr id="5" name="页脚占位符 4">
            <a:extLst>
              <a:ext uri="{FF2B5EF4-FFF2-40B4-BE49-F238E27FC236}">
                <a16:creationId xmlns:a16="http://schemas.microsoft.com/office/drawing/2014/main" xmlns="" id="{E5CE42C8-B8F1-4E7A-A58C-4BFFBE470C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EC6C0FD-69C0-4717-BA97-A2A7492837CF}"/>
              </a:ext>
            </a:extLst>
          </p:cNvPr>
          <p:cNvSpPr>
            <a:spLocks noGrp="1"/>
          </p:cNvSpPr>
          <p:nvPr>
            <p:ph type="sldNum" sz="quarter" idx="12"/>
          </p:nvPr>
        </p:nvSpPr>
        <p:spPr/>
        <p:txBody>
          <a:bodyPr/>
          <a:lstStyle/>
          <a:p>
            <a:fld id="{9D60DEF9-33F6-4118-896E-E60520817178}" type="slidenum">
              <a:rPr lang="zh-CN" altLang="en-US" smtClean="0"/>
              <a:t>‹#›</a:t>
            </a:fld>
            <a:endParaRPr lang="zh-CN" altLang="en-US"/>
          </a:p>
        </p:txBody>
      </p:sp>
    </p:spTree>
    <p:extLst>
      <p:ext uri="{BB962C8B-B14F-4D97-AF65-F5344CB8AC3E}">
        <p14:creationId xmlns:p14="http://schemas.microsoft.com/office/powerpoint/2010/main" val="32905892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4477544" y="2045989"/>
            <a:ext cx="3263900" cy="1922731"/>
          </a:xfrm>
          <a:custGeom>
            <a:avLst/>
            <a:gdLst>
              <a:gd name="connsiteX0" fmla="*/ 0 w 3263900"/>
              <a:gd name="connsiteY0" fmla="*/ 0 h 1922731"/>
              <a:gd name="connsiteX1" fmla="*/ 3263900 w 3263900"/>
              <a:gd name="connsiteY1" fmla="*/ 0 h 1922731"/>
              <a:gd name="connsiteX2" fmla="*/ 3263900 w 3263900"/>
              <a:gd name="connsiteY2" fmla="*/ 1922731 h 1922731"/>
              <a:gd name="connsiteX3" fmla="*/ 0 w 3263900"/>
              <a:gd name="connsiteY3" fmla="*/ 1922731 h 1922731"/>
            </a:gdLst>
            <a:ahLst/>
            <a:cxnLst>
              <a:cxn ang="0">
                <a:pos x="connsiteX0" y="connsiteY0"/>
              </a:cxn>
              <a:cxn ang="0">
                <a:pos x="connsiteX1" y="connsiteY1"/>
              </a:cxn>
              <a:cxn ang="0">
                <a:pos x="connsiteX2" y="connsiteY2"/>
              </a:cxn>
              <a:cxn ang="0">
                <a:pos x="connsiteX3" y="connsiteY3"/>
              </a:cxn>
            </a:cxnLst>
            <a:rect l="l" t="t" r="r" b="b"/>
            <a:pathLst>
              <a:path w="3263900" h="1922731">
                <a:moveTo>
                  <a:pt x="0" y="0"/>
                </a:moveTo>
                <a:lnTo>
                  <a:pt x="3263900" y="0"/>
                </a:lnTo>
                <a:lnTo>
                  <a:pt x="3263900" y="1922731"/>
                </a:lnTo>
                <a:lnTo>
                  <a:pt x="0" y="192273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9363711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82B034C-2024-4DB2-87CF-D260C4320818}" type="datetimeFigureOut">
              <a:rPr lang="zh-CN" altLang="en-US" smtClean="0"/>
              <a:t>2019/8/14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A16918-92E6-4AAE-8969-38AE7DC6F443}" type="slidenum">
              <a:rPr lang="zh-CN" altLang="en-US" smtClean="0"/>
              <a:t>‹#›</a:t>
            </a:fld>
            <a:endParaRPr lang="zh-CN" altLang="en-US"/>
          </a:p>
        </p:txBody>
      </p:sp>
    </p:spTree>
    <p:extLst>
      <p:ext uri="{BB962C8B-B14F-4D97-AF65-F5344CB8AC3E}">
        <p14:creationId xmlns:p14="http://schemas.microsoft.com/office/powerpoint/2010/main" val="29638862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682B034C-2024-4DB2-87CF-D260C4320818}" type="datetimeFigureOut">
              <a:rPr lang="zh-CN" altLang="en-US" smtClean="0"/>
              <a:t>2019/8/14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A16918-92E6-4AAE-8969-38AE7DC6F443}" type="slidenum">
              <a:rPr lang="zh-CN" altLang="en-US" smtClean="0"/>
              <a:t>‹#›</a:t>
            </a:fld>
            <a:endParaRPr lang="zh-CN" altLang="en-US"/>
          </a:p>
        </p:txBody>
      </p:sp>
    </p:spTree>
    <p:extLst>
      <p:ext uri="{BB962C8B-B14F-4D97-AF65-F5344CB8AC3E}">
        <p14:creationId xmlns:p14="http://schemas.microsoft.com/office/powerpoint/2010/main" val="37347428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82B034C-2024-4DB2-87CF-D260C4320818}" type="datetimeFigureOut">
              <a:rPr lang="zh-CN" altLang="en-US" smtClean="0"/>
              <a:t>2019/8/14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A16918-92E6-4AAE-8969-38AE7DC6F443}" type="slidenum">
              <a:rPr lang="zh-CN" altLang="en-US" smtClean="0"/>
              <a:t>‹#›</a:t>
            </a:fld>
            <a:endParaRPr lang="zh-CN" altLang="en-US"/>
          </a:p>
        </p:txBody>
      </p:sp>
    </p:spTree>
    <p:extLst>
      <p:ext uri="{BB962C8B-B14F-4D97-AF65-F5344CB8AC3E}">
        <p14:creationId xmlns:p14="http://schemas.microsoft.com/office/powerpoint/2010/main" val="19496626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682B034C-2024-4DB2-87CF-D260C4320818}" type="datetimeFigureOut">
              <a:rPr lang="zh-CN" altLang="en-US" smtClean="0"/>
              <a:t>2019/8/14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A16918-92E6-4AAE-8969-38AE7DC6F443}" type="slidenum">
              <a:rPr lang="zh-CN" altLang="en-US" smtClean="0"/>
              <a:t>‹#›</a:t>
            </a:fld>
            <a:endParaRPr lang="zh-CN" altLang="en-US"/>
          </a:p>
        </p:txBody>
      </p:sp>
    </p:spTree>
    <p:extLst>
      <p:ext uri="{BB962C8B-B14F-4D97-AF65-F5344CB8AC3E}">
        <p14:creationId xmlns:p14="http://schemas.microsoft.com/office/powerpoint/2010/main" val="18118017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682B034C-2024-4DB2-87CF-D260C4320818}" type="datetimeFigureOut">
              <a:rPr lang="zh-CN" altLang="en-US" smtClean="0"/>
              <a:t>2019/8/14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FA16918-92E6-4AAE-8969-38AE7DC6F443}" type="slidenum">
              <a:rPr lang="zh-CN" altLang="en-US" smtClean="0"/>
              <a:t>‹#›</a:t>
            </a:fld>
            <a:endParaRPr lang="zh-CN" altLang="en-US"/>
          </a:p>
        </p:txBody>
      </p:sp>
    </p:spTree>
    <p:extLst>
      <p:ext uri="{BB962C8B-B14F-4D97-AF65-F5344CB8AC3E}">
        <p14:creationId xmlns:p14="http://schemas.microsoft.com/office/powerpoint/2010/main" val="12989452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82B034C-2024-4DB2-87CF-D260C4320818}" type="datetimeFigureOut">
              <a:rPr lang="zh-CN" altLang="en-US" smtClean="0"/>
              <a:t>2019/8/14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FA16918-92E6-4AAE-8969-38AE7DC6F443}" type="slidenum">
              <a:rPr lang="zh-CN" altLang="en-US" smtClean="0"/>
              <a:t>‹#›</a:t>
            </a:fld>
            <a:endParaRPr lang="zh-CN" altLang="en-US"/>
          </a:p>
        </p:txBody>
      </p:sp>
    </p:spTree>
    <p:extLst>
      <p:ext uri="{BB962C8B-B14F-4D97-AF65-F5344CB8AC3E}">
        <p14:creationId xmlns:p14="http://schemas.microsoft.com/office/powerpoint/2010/main" val="37662895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82B034C-2024-4DB2-87CF-D260C4320818}" type="datetimeFigureOut">
              <a:rPr lang="zh-CN" altLang="en-US" smtClean="0"/>
              <a:t>2019/8/14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FA16918-92E6-4AAE-8969-38AE7DC6F443}" type="slidenum">
              <a:rPr lang="zh-CN" altLang="en-US" smtClean="0"/>
              <a:t>‹#›</a:t>
            </a:fld>
            <a:endParaRPr lang="zh-CN" altLang="en-US"/>
          </a:p>
        </p:txBody>
      </p:sp>
    </p:spTree>
    <p:extLst>
      <p:ext uri="{BB962C8B-B14F-4D97-AF65-F5344CB8AC3E}">
        <p14:creationId xmlns:p14="http://schemas.microsoft.com/office/powerpoint/2010/main" val="4019590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1CE6F71-159F-4D33-A8D2-78708AC0CB8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EEC9C8A-3D81-4A45-AC84-9D8861D88B2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C9878CD9-14BB-43AA-B340-535D783BFD88}"/>
              </a:ext>
            </a:extLst>
          </p:cNvPr>
          <p:cNvSpPr>
            <a:spLocks noGrp="1"/>
          </p:cNvSpPr>
          <p:nvPr>
            <p:ph type="dt" sz="half" idx="10"/>
          </p:nvPr>
        </p:nvSpPr>
        <p:spPr/>
        <p:txBody>
          <a:bodyPr/>
          <a:lstStyle/>
          <a:p>
            <a:fld id="{79F31DC4-9D73-4DE7-AD3E-18F45DC3B909}" type="datetimeFigureOut">
              <a:rPr lang="zh-CN" altLang="en-US" smtClean="0"/>
              <a:t>2019/8/14</a:t>
            </a:fld>
            <a:endParaRPr lang="zh-CN" altLang="en-US"/>
          </a:p>
        </p:txBody>
      </p:sp>
      <p:sp>
        <p:nvSpPr>
          <p:cNvPr id="5" name="页脚占位符 4">
            <a:extLst>
              <a:ext uri="{FF2B5EF4-FFF2-40B4-BE49-F238E27FC236}">
                <a16:creationId xmlns:a16="http://schemas.microsoft.com/office/drawing/2014/main" xmlns="" id="{A594C49D-DB21-4B97-B392-86B5AC808A8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D558B5B-EE67-4421-94F1-2B59CCEE9619}"/>
              </a:ext>
            </a:extLst>
          </p:cNvPr>
          <p:cNvSpPr>
            <a:spLocks noGrp="1"/>
          </p:cNvSpPr>
          <p:nvPr>
            <p:ph type="sldNum" sz="quarter" idx="12"/>
          </p:nvPr>
        </p:nvSpPr>
        <p:spPr/>
        <p:txBody>
          <a:bodyPr/>
          <a:lstStyle/>
          <a:p>
            <a:fld id="{9D60DEF9-33F6-4118-896E-E60520817178}" type="slidenum">
              <a:rPr lang="zh-CN" altLang="en-US" smtClean="0"/>
              <a:t>‹#›</a:t>
            </a:fld>
            <a:endParaRPr lang="zh-CN" altLang="en-US"/>
          </a:p>
        </p:txBody>
      </p:sp>
    </p:spTree>
    <p:extLst>
      <p:ext uri="{BB962C8B-B14F-4D97-AF65-F5344CB8AC3E}">
        <p14:creationId xmlns:p14="http://schemas.microsoft.com/office/powerpoint/2010/main" val="3670311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82B034C-2024-4DB2-87CF-D260C4320818}" type="datetimeFigureOut">
              <a:rPr lang="zh-CN" altLang="en-US" smtClean="0"/>
              <a:t>2019/8/14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A16918-92E6-4AAE-8969-38AE7DC6F443}" type="slidenum">
              <a:rPr lang="zh-CN" altLang="en-US" smtClean="0"/>
              <a:t>‹#›</a:t>
            </a:fld>
            <a:endParaRPr lang="zh-CN" altLang="en-US"/>
          </a:p>
        </p:txBody>
      </p:sp>
    </p:spTree>
    <p:extLst>
      <p:ext uri="{BB962C8B-B14F-4D97-AF65-F5344CB8AC3E}">
        <p14:creationId xmlns:p14="http://schemas.microsoft.com/office/powerpoint/2010/main" val="19577773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82B034C-2024-4DB2-87CF-D260C4320818}" type="datetimeFigureOut">
              <a:rPr lang="zh-CN" altLang="en-US" smtClean="0"/>
              <a:t>2019/8/14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FA16918-92E6-4AAE-8969-38AE7DC6F443}" type="slidenum">
              <a:rPr lang="zh-CN" altLang="en-US" smtClean="0"/>
              <a:t>‹#›</a:t>
            </a:fld>
            <a:endParaRPr lang="zh-CN" altLang="en-US"/>
          </a:p>
        </p:txBody>
      </p:sp>
    </p:spTree>
    <p:extLst>
      <p:ext uri="{BB962C8B-B14F-4D97-AF65-F5344CB8AC3E}">
        <p14:creationId xmlns:p14="http://schemas.microsoft.com/office/powerpoint/2010/main" val="13105465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682B034C-2024-4DB2-87CF-D260C4320818}" type="datetimeFigureOut">
              <a:rPr lang="zh-CN" altLang="en-US" smtClean="0"/>
              <a:t>2019/8/14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A16918-92E6-4AAE-8969-38AE7DC6F443}" type="slidenum">
              <a:rPr lang="zh-CN" altLang="en-US" smtClean="0"/>
              <a:t>‹#›</a:t>
            </a:fld>
            <a:endParaRPr lang="zh-CN" altLang="en-US"/>
          </a:p>
        </p:txBody>
      </p:sp>
    </p:spTree>
    <p:extLst>
      <p:ext uri="{BB962C8B-B14F-4D97-AF65-F5344CB8AC3E}">
        <p14:creationId xmlns:p14="http://schemas.microsoft.com/office/powerpoint/2010/main" val="41996465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682B034C-2024-4DB2-87CF-D260C4320818}" type="datetimeFigureOut">
              <a:rPr lang="zh-CN" altLang="en-US" smtClean="0"/>
              <a:t>2019/8/14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FA16918-92E6-4AAE-8969-38AE7DC6F443}" type="slidenum">
              <a:rPr lang="zh-CN" altLang="en-US" smtClean="0"/>
              <a:t>‹#›</a:t>
            </a:fld>
            <a:endParaRPr lang="zh-CN" altLang="en-US"/>
          </a:p>
        </p:txBody>
      </p:sp>
    </p:spTree>
    <p:extLst>
      <p:ext uri="{BB962C8B-B14F-4D97-AF65-F5344CB8AC3E}">
        <p14:creationId xmlns:p14="http://schemas.microsoft.com/office/powerpoint/2010/main" val="18018736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en-US" noProof="1"/>
          </a:p>
        </p:txBody>
      </p:sp>
      <p:sp>
        <p:nvSpPr>
          <p:cNvPr id="4" name="Date Placeholder 3">
            <a:extLst>
              <a:ext uri="{FF2B5EF4-FFF2-40B4-BE49-F238E27FC236}">
                <a16:creationId xmlns:a16="http://schemas.microsoft.com/office/drawing/2014/main" xmlns="" id="{605214EE-F552-4A66-80A5-DF2CC2798442}"/>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25E46E33-DCE3-424A-B708-7667CE4D874F}"/>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BE948ABE-6C46-4DAE-9D3E-2C458575FCA3}"/>
              </a:ext>
            </a:extLst>
          </p:cNvPr>
          <p:cNvSpPr>
            <a:spLocks noGrp="1"/>
          </p:cNvSpPr>
          <p:nvPr>
            <p:ph type="sldNum" sz="quarter" idx="12"/>
          </p:nvPr>
        </p:nvSpPr>
        <p:spPr/>
        <p:txBody>
          <a:bodyPr/>
          <a:lstStyle>
            <a:lvl1pPr>
              <a:defRPr/>
            </a:lvl1pPr>
          </a:lstStyle>
          <a:p>
            <a:pPr>
              <a:defRPr/>
            </a:pPr>
            <a:fld id="{76826997-2C53-4611-B3C7-883AF5DF745F}" type="slidenum">
              <a:rPr lang="zh-CN" altLang="zh-CN"/>
              <a:pPr>
                <a:defRPr/>
              </a:pPr>
              <a:t>‹#›</a:t>
            </a:fld>
            <a:endParaRPr lang="zh-CN" altLang="zh-CN"/>
          </a:p>
        </p:txBody>
      </p:sp>
    </p:spTree>
    <p:extLst>
      <p:ext uri="{BB962C8B-B14F-4D97-AF65-F5344CB8AC3E}">
        <p14:creationId xmlns:p14="http://schemas.microsoft.com/office/powerpoint/2010/main" val="14064544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a:extLst>
              <a:ext uri="{FF2B5EF4-FFF2-40B4-BE49-F238E27FC236}">
                <a16:creationId xmlns:a16="http://schemas.microsoft.com/office/drawing/2014/main" xmlns="" id="{22F42F28-DC91-4786-83C8-5C9F2747EAEA}"/>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7DD6D383-D084-4E80-96A7-A69251AA6F30}"/>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535D716E-510E-432B-A549-34C8FF8E8F32}"/>
              </a:ext>
            </a:extLst>
          </p:cNvPr>
          <p:cNvSpPr>
            <a:spLocks noGrp="1"/>
          </p:cNvSpPr>
          <p:nvPr>
            <p:ph type="sldNum" sz="quarter" idx="12"/>
          </p:nvPr>
        </p:nvSpPr>
        <p:spPr/>
        <p:txBody>
          <a:bodyPr/>
          <a:lstStyle>
            <a:lvl1pPr>
              <a:defRPr/>
            </a:lvl1pPr>
          </a:lstStyle>
          <a:p>
            <a:pPr>
              <a:defRPr/>
            </a:pPr>
            <a:fld id="{AA92BA2F-2C8A-4266-856F-12BCDDCB8F92}" type="slidenum">
              <a:rPr lang="zh-CN" altLang="zh-CN"/>
              <a:pPr>
                <a:defRPr/>
              </a:pPr>
              <a:t>‹#›</a:t>
            </a:fld>
            <a:endParaRPr lang="zh-CN" altLang="zh-CN"/>
          </a:p>
        </p:txBody>
      </p:sp>
    </p:spTree>
    <p:extLst>
      <p:ext uri="{BB962C8B-B14F-4D97-AF65-F5344CB8AC3E}">
        <p14:creationId xmlns:p14="http://schemas.microsoft.com/office/powerpoint/2010/main" val="16510165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endParaRPr lang="en-US" noProof="1"/>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Date Placeholder 3">
            <a:extLst>
              <a:ext uri="{FF2B5EF4-FFF2-40B4-BE49-F238E27FC236}">
                <a16:creationId xmlns:a16="http://schemas.microsoft.com/office/drawing/2014/main" xmlns="" id="{226268A3-029A-4614-A5FD-26C1097DD30A}"/>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73EC291C-664E-4308-A77F-1859C86462F0}"/>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DA1554C2-F9AB-4263-A4EF-128318CA51C8}"/>
              </a:ext>
            </a:extLst>
          </p:cNvPr>
          <p:cNvSpPr>
            <a:spLocks noGrp="1"/>
          </p:cNvSpPr>
          <p:nvPr>
            <p:ph type="sldNum" sz="quarter" idx="12"/>
          </p:nvPr>
        </p:nvSpPr>
        <p:spPr/>
        <p:txBody>
          <a:bodyPr/>
          <a:lstStyle>
            <a:lvl1pPr>
              <a:defRPr/>
            </a:lvl1pPr>
          </a:lstStyle>
          <a:p>
            <a:pPr>
              <a:defRPr/>
            </a:pPr>
            <a:fld id="{32524B73-BBAF-4A29-8327-5E65F12F5D87}" type="slidenum">
              <a:rPr lang="zh-CN" altLang="zh-CN"/>
              <a:pPr>
                <a:defRPr/>
              </a:pPr>
              <a:t>‹#›</a:t>
            </a:fld>
            <a:endParaRPr lang="zh-CN" altLang="zh-CN"/>
          </a:p>
        </p:txBody>
      </p:sp>
    </p:spTree>
    <p:extLst>
      <p:ext uri="{BB962C8B-B14F-4D97-AF65-F5344CB8AC3E}">
        <p14:creationId xmlns:p14="http://schemas.microsoft.com/office/powerpoint/2010/main" val="28291776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Date Placeholder 3">
            <a:extLst>
              <a:ext uri="{FF2B5EF4-FFF2-40B4-BE49-F238E27FC236}">
                <a16:creationId xmlns:a16="http://schemas.microsoft.com/office/drawing/2014/main" xmlns="" id="{AAE6F081-CF8B-4C05-AF34-ADD54CD2EA3C}"/>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AF1E0945-5530-442F-9DFA-28D067E336AE}"/>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6F85510C-6A12-4CE7-ACB3-4EC96E418C87}"/>
              </a:ext>
            </a:extLst>
          </p:cNvPr>
          <p:cNvSpPr>
            <a:spLocks noGrp="1"/>
          </p:cNvSpPr>
          <p:nvPr>
            <p:ph type="sldNum" sz="quarter" idx="12"/>
          </p:nvPr>
        </p:nvSpPr>
        <p:spPr/>
        <p:txBody>
          <a:bodyPr/>
          <a:lstStyle>
            <a:lvl1pPr>
              <a:defRPr/>
            </a:lvl1pPr>
          </a:lstStyle>
          <a:p>
            <a:pPr>
              <a:defRPr/>
            </a:pPr>
            <a:fld id="{54104BD7-2885-43DE-933D-9D6E8E07AEBA}" type="slidenum">
              <a:rPr lang="zh-CN" altLang="zh-CN"/>
              <a:pPr>
                <a:defRPr/>
              </a:pPr>
              <a:t>‹#›</a:t>
            </a:fld>
            <a:endParaRPr lang="zh-CN" altLang="zh-CN"/>
          </a:p>
        </p:txBody>
      </p:sp>
    </p:spTree>
    <p:extLst>
      <p:ext uri="{BB962C8B-B14F-4D97-AF65-F5344CB8AC3E}">
        <p14:creationId xmlns:p14="http://schemas.microsoft.com/office/powerpoint/2010/main" val="10444025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noProof="1"/>
              <a:t>单击此处编辑母版标题样式</a:t>
            </a:r>
            <a:endParaRPr lang="en-US" noProof="1"/>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Date Placeholder 3">
            <a:extLst>
              <a:ext uri="{FF2B5EF4-FFF2-40B4-BE49-F238E27FC236}">
                <a16:creationId xmlns:a16="http://schemas.microsoft.com/office/drawing/2014/main" xmlns="" id="{68C546AC-3687-4B52-8B69-3D60FDD63CBC}"/>
              </a:ext>
            </a:extLst>
          </p:cNvPr>
          <p:cNvSpPr>
            <a:spLocks noGrp="1"/>
          </p:cNvSpPr>
          <p:nvPr>
            <p:ph type="dt" sz="half" idx="10"/>
          </p:nvPr>
        </p:nvSpPr>
        <p:spPr/>
        <p:txBody>
          <a:bodyPr/>
          <a:lstStyle>
            <a:lvl1pPr>
              <a:defRPr/>
            </a:lvl1pPr>
          </a:lstStyle>
          <a:p>
            <a:pPr>
              <a:defRPr/>
            </a:pPr>
            <a:endParaRPr lang="zh-CN" altLang="zh-CN"/>
          </a:p>
        </p:txBody>
      </p:sp>
      <p:sp>
        <p:nvSpPr>
          <p:cNvPr id="8" name="Footer Placeholder 4">
            <a:extLst>
              <a:ext uri="{FF2B5EF4-FFF2-40B4-BE49-F238E27FC236}">
                <a16:creationId xmlns:a16="http://schemas.microsoft.com/office/drawing/2014/main" xmlns="" id="{C902C197-39AC-4ECC-A784-AD0006A74D11}"/>
              </a:ext>
            </a:extLst>
          </p:cNvPr>
          <p:cNvSpPr>
            <a:spLocks noGrp="1"/>
          </p:cNvSpPr>
          <p:nvPr>
            <p:ph type="ftr" sz="quarter" idx="11"/>
          </p:nvPr>
        </p:nvSpPr>
        <p:spPr/>
        <p:txBody>
          <a:bodyPr/>
          <a:lstStyle>
            <a:lvl1pPr>
              <a:defRPr/>
            </a:lvl1pPr>
          </a:lstStyle>
          <a:p>
            <a:pPr>
              <a:defRPr/>
            </a:pPr>
            <a:endParaRPr lang="zh-CN" altLang="zh-CN"/>
          </a:p>
        </p:txBody>
      </p:sp>
      <p:sp>
        <p:nvSpPr>
          <p:cNvPr id="9" name="Slide Number Placeholder 5">
            <a:extLst>
              <a:ext uri="{FF2B5EF4-FFF2-40B4-BE49-F238E27FC236}">
                <a16:creationId xmlns:a16="http://schemas.microsoft.com/office/drawing/2014/main" xmlns="" id="{91A0B682-8E69-4C8D-965E-B3BF6AE3A127}"/>
              </a:ext>
            </a:extLst>
          </p:cNvPr>
          <p:cNvSpPr>
            <a:spLocks noGrp="1"/>
          </p:cNvSpPr>
          <p:nvPr>
            <p:ph type="sldNum" sz="quarter" idx="12"/>
          </p:nvPr>
        </p:nvSpPr>
        <p:spPr/>
        <p:txBody>
          <a:bodyPr/>
          <a:lstStyle>
            <a:lvl1pPr>
              <a:defRPr/>
            </a:lvl1pPr>
          </a:lstStyle>
          <a:p>
            <a:pPr>
              <a:defRPr/>
            </a:pPr>
            <a:fld id="{73CBBC6A-05CC-4CE0-A1B3-50C022360877}" type="slidenum">
              <a:rPr lang="zh-CN" altLang="zh-CN"/>
              <a:pPr>
                <a:defRPr/>
              </a:pPr>
              <a:t>‹#›</a:t>
            </a:fld>
            <a:endParaRPr lang="zh-CN" altLang="zh-CN"/>
          </a:p>
        </p:txBody>
      </p:sp>
    </p:spTree>
    <p:extLst>
      <p:ext uri="{BB962C8B-B14F-4D97-AF65-F5344CB8AC3E}">
        <p14:creationId xmlns:p14="http://schemas.microsoft.com/office/powerpoint/2010/main" val="29136018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Date Placeholder 3">
            <a:extLst>
              <a:ext uri="{FF2B5EF4-FFF2-40B4-BE49-F238E27FC236}">
                <a16:creationId xmlns:a16="http://schemas.microsoft.com/office/drawing/2014/main" xmlns="" id="{1748F2EC-8B33-4EE8-83A4-BBFA59E5D1A2}"/>
              </a:ext>
            </a:extLst>
          </p:cNvPr>
          <p:cNvSpPr>
            <a:spLocks noGrp="1"/>
          </p:cNvSpPr>
          <p:nvPr>
            <p:ph type="dt" sz="half" idx="10"/>
          </p:nvPr>
        </p:nvSpPr>
        <p:spPr/>
        <p:txBody>
          <a:bodyPr/>
          <a:lstStyle>
            <a:lvl1pPr>
              <a:defRPr/>
            </a:lvl1pPr>
          </a:lstStyle>
          <a:p>
            <a:pPr>
              <a:defRPr/>
            </a:pPr>
            <a:endParaRPr lang="zh-CN" altLang="zh-CN"/>
          </a:p>
        </p:txBody>
      </p:sp>
      <p:sp>
        <p:nvSpPr>
          <p:cNvPr id="4" name="Footer Placeholder 4">
            <a:extLst>
              <a:ext uri="{FF2B5EF4-FFF2-40B4-BE49-F238E27FC236}">
                <a16:creationId xmlns:a16="http://schemas.microsoft.com/office/drawing/2014/main" xmlns="" id="{62ABAACA-12BD-4373-86E8-96CFE3F08E61}"/>
              </a:ext>
            </a:extLst>
          </p:cNvPr>
          <p:cNvSpPr>
            <a:spLocks noGrp="1"/>
          </p:cNvSpPr>
          <p:nvPr>
            <p:ph type="ftr" sz="quarter" idx="11"/>
          </p:nvPr>
        </p:nvSpPr>
        <p:spPr/>
        <p:txBody>
          <a:bodyPr/>
          <a:lstStyle>
            <a:lvl1pPr>
              <a:defRPr/>
            </a:lvl1pPr>
          </a:lstStyle>
          <a:p>
            <a:pPr>
              <a:defRPr/>
            </a:pPr>
            <a:endParaRPr lang="zh-CN" altLang="zh-CN"/>
          </a:p>
        </p:txBody>
      </p:sp>
      <p:sp>
        <p:nvSpPr>
          <p:cNvPr id="5" name="Slide Number Placeholder 5">
            <a:extLst>
              <a:ext uri="{FF2B5EF4-FFF2-40B4-BE49-F238E27FC236}">
                <a16:creationId xmlns:a16="http://schemas.microsoft.com/office/drawing/2014/main" xmlns="" id="{417E69D0-B303-47EA-B83B-9708910EB003}"/>
              </a:ext>
            </a:extLst>
          </p:cNvPr>
          <p:cNvSpPr>
            <a:spLocks noGrp="1"/>
          </p:cNvSpPr>
          <p:nvPr>
            <p:ph type="sldNum" sz="quarter" idx="12"/>
          </p:nvPr>
        </p:nvSpPr>
        <p:spPr/>
        <p:txBody>
          <a:bodyPr/>
          <a:lstStyle>
            <a:lvl1pPr>
              <a:defRPr/>
            </a:lvl1pPr>
          </a:lstStyle>
          <a:p>
            <a:pPr>
              <a:defRPr/>
            </a:pPr>
            <a:fld id="{891618EF-F386-4A7E-8CEB-2F01E1B7F384}" type="slidenum">
              <a:rPr lang="zh-CN" altLang="zh-CN"/>
              <a:pPr>
                <a:defRPr/>
              </a:pPr>
              <a:t>‹#›</a:t>
            </a:fld>
            <a:endParaRPr lang="zh-CN" altLang="zh-CN"/>
          </a:p>
        </p:txBody>
      </p:sp>
    </p:spTree>
    <p:extLst>
      <p:ext uri="{BB962C8B-B14F-4D97-AF65-F5344CB8AC3E}">
        <p14:creationId xmlns:p14="http://schemas.microsoft.com/office/powerpoint/2010/main" val="2813988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50345D6-3B31-4DBB-956B-824BB7A1CDA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5AC04886-87C9-45C4-A89C-7342E8356F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DBC34C85-5E58-4D1F-9496-0E6D8F7B6001}"/>
              </a:ext>
            </a:extLst>
          </p:cNvPr>
          <p:cNvSpPr>
            <a:spLocks noGrp="1"/>
          </p:cNvSpPr>
          <p:nvPr>
            <p:ph type="dt" sz="half" idx="10"/>
          </p:nvPr>
        </p:nvSpPr>
        <p:spPr/>
        <p:txBody>
          <a:bodyPr/>
          <a:lstStyle/>
          <a:p>
            <a:fld id="{79F31DC4-9D73-4DE7-AD3E-18F45DC3B909}" type="datetimeFigureOut">
              <a:rPr lang="zh-CN" altLang="en-US" smtClean="0"/>
              <a:t>2019/8/14</a:t>
            </a:fld>
            <a:endParaRPr lang="zh-CN" altLang="en-US"/>
          </a:p>
        </p:txBody>
      </p:sp>
      <p:sp>
        <p:nvSpPr>
          <p:cNvPr id="5" name="页脚占位符 4">
            <a:extLst>
              <a:ext uri="{FF2B5EF4-FFF2-40B4-BE49-F238E27FC236}">
                <a16:creationId xmlns:a16="http://schemas.microsoft.com/office/drawing/2014/main" xmlns="" id="{574FBA90-1A98-49D1-A269-06DAFB271BD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53E8FD1-19B7-460D-9939-B65461C9B87D}"/>
              </a:ext>
            </a:extLst>
          </p:cNvPr>
          <p:cNvSpPr>
            <a:spLocks noGrp="1"/>
          </p:cNvSpPr>
          <p:nvPr>
            <p:ph type="sldNum" sz="quarter" idx="12"/>
          </p:nvPr>
        </p:nvSpPr>
        <p:spPr/>
        <p:txBody>
          <a:bodyPr/>
          <a:lstStyle/>
          <a:p>
            <a:fld id="{9D60DEF9-33F6-4118-896E-E60520817178}" type="slidenum">
              <a:rPr lang="zh-CN" altLang="en-US" smtClean="0"/>
              <a:t>‹#›</a:t>
            </a:fld>
            <a:endParaRPr lang="zh-CN" altLang="en-US"/>
          </a:p>
        </p:txBody>
      </p:sp>
    </p:spTree>
    <p:extLst>
      <p:ext uri="{BB962C8B-B14F-4D97-AF65-F5344CB8AC3E}">
        <p14:creationId xmlns:p14="http://schemas.microsoft.com/office/powerpoint/2010/main" val="8052291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A623BB6E-5238-4450-BC01-5F4A86C18C5E}"/>
              </a:ext>
            </a:extLst>
          </p:cNvPr>
          <p:cNvSpPr>
            <a:spLocks noGrp="1"/>
          </p:cNvSpPr>
          <p:nvPr>
            <p:ph type="dt" sz="half" idx="10"/>
          </p:nvPr>
        </p:nvSpPr>
        <p:spPr/>
        <p:txBody>
          <a:bodyPr/>
          <a:lstStyle>
            <a:lvl1pPr>
              <a:defRPr/>
            </a:lvl1pPr>
          </a:lstStyle>
          <a:p>
            <a:pPr>
              <a:defRPr/>
            </a:pPr>
            <a:endParaRPr lang="zh-CN" altLang="zh-CN"/>
          </a:p>
        </p:txBody>
      </p:sp>
      <p:sp>
        <p:nvSpPr>
          <p:cNvPr id="3" name="Footer Placeholder 4">
            <a:extLst>
              <a:ext uri="{FF2B5EF4-FFF2-40B4-BE49-F238E27FC236}">
                <a16:creationId xmlns:a16="http://schemas.microsoft.com/office/drawing/2014/main" xmlns="" id="{A6E912D2-AA8F-41FA-93DF-DEA037B30075}"/>
              </a:ext>
            </a:extLst>
          </p:cNvPr>
          <p:cNvSpPr>
            <a:spLocks noGrp="1"/>
          </p:cNvSpPr>
          <p:nvPr>
            <p:ph type="ftr" sz="quarter" idx="11"/>
          </p:nvPr>
        </p:nvSpPr>
        <p:spPr/>
        <p:txBody>
          <a:bodyPr/>
          <a:lstStyle>
            <a:lvl1pPr>
              <a:defRPr/>
            </a:lvl1pPr>
          </a:lstStyle>
          <a:p>
            <a:pPr>
              <a:defRPr/>
            </a:pPr>
            <a:endParaRPr lang="zh-CN" altLang="zh-CN"/>
          </a:p>
        </p:txBody>
      </p:sp>
      <p:sp>
        <p:nvSpPr>
          <p:cNvPr id="4" name="Slide Number Placeholder 5">
            <a:extLst>
              <a:ext uri="{FF2B5EF4-FFF2-40B4-BE49-F238E27FC236}">
                <a16:creationId xmlns:a16="http://schemas.microsoft.com/office/drawing/2014/main" xmlns="" id="{6D50D542-DFAF-4945-B86D-D7AECB9C1BB3}"/>
              </a:ext>
            </a:extLst>
          </p:cNvPr>
          <p:cNvSpPr>
            <a:spLocks noGrp="1"/>
          </p:cNvSpPr>
          <p:nvPr>
            <p:ph type="sldNum" sz="quarter" idx="12"/>
          </p:nvPr>
        </p:nvSpPr>
        <p:spPr/>
        <p:txBody>
          <a:bodyPr/>
          <a:lstStyle>
            <a:lvl1pPr>
              <a:defRPr/>
            </a:lvl1pPr>
          </a:lstStyle>
          <a:p>
            <a:pPr>
              <a:defRPr/>
            </a:pPr>
            <a:fld id="{4B90C76B-3021-411C-8209-E17DE6138C78}" type="slidenum">
              <a:rPr lang="zh-CN" altLang="zh-CN"/>
              <a:pPr>
                <a:defRPr/>
              </a:pPr>
              <a:t>‹#›</a:t>
            </a:fld>
            <a:endParaRPr lang="zh-CN" altLang="zh-CN"/>
          </a:p>
        </p:txBody>
      </p:sp>
    </p:spTree>
    <p:extLst>
      <p:ext uri="{BB962C8B-B14F-4D97-AF65-F5344CB8AC3E}">
        <p14:creationId xmlns:p14="http://schemas.microsoft.com/office/powerpoint/2010/main" val="16972686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en-US" noProof="1"/>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Date Placeholder 3">
            <a:extLst>
              <a:ext uri="{FF2B5EF4-FFF2-40B4-BE49-F238E27FC236}">
                <a16:creationId xmlns:a16="http://schemas.microsoft.com/office/drawing/2014/main" xmlns="" id="{D21F0901-8056-4BC4-96C4-174C71AE76A0}"/>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539D37DA-E31E-4166-AD00-20ADACFAD616}"/>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18445554-895D-4C27-B552-88C10A30303C}"/>
              </a:ext>
            </a:extLst>
          </p:cNvPr>
          <p:cNvSpPr>
            <a:spLocks noGrp="1"/>
          </p:cNvSpPr>
          <p:nvPr>
            <p:ph type="sldNum" sz="quarter" idx="12"/>
          </p:nvPr>
        </p:nvSpPr>
        <p:spPr/>
        <p:txBody>
          <a:bodyPr/>
          <a:lstStyle>
            <a:lvl1pPr>
              <a:defRPr/>
            </a:lvl1pPr>
          </a:lstStyle>
          <a:p>
            <a:pPr>
              <a:defRPr/>
            </a:pPr>
            <a:fld id="{529E5E82-A55C-4803-9AA5-1C4DC2B26AD5}" type="slidenum">
              <a:rPr lang="zh-CN" altLang="zh-CN"/>
              <a:pPr>
                <a:defRPr/>
              </a:pPr>
              <a:t>‹#›</a:t>
            </a:fld>
            <a:endParaRPr lang="zh-CN" altLang="zh-CN"/>
          </a:p>
        </p:txBody>
      </p:sp>
    </p:spTree>
    <p:extLst>
      <p:ext uri="{BB962C8B-B14F-4D97-AF65-F5344CB8AC3E}">
        <p14:creationId xmlns:p14="http://schemas.microsoft.com/office/powerpoint/2010/main" val="177945544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en-US" noProof="1"/>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Date Placeholder 3">
            <a:extLst>
              <a:ext uri="{FF2B5EF4-FFF2-40B4-BE49-F238E27FC236}">
                <a16:creationId xmlns:a16="http://schemas.microsoft.com/office/drawing/2014/main" xmlns="" id="{858C6B6A-1B82-45A0-B148-ED5DDE72D2BC}"/>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59D3FDCB-36AB-40EE-B7C0-BFFB983122E6}"/>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3C9AE0C4-B245-4BC7-A786-BB65BF992E1F}"/>
              </a:ext>
            </a:extLst>
          </p:cNvPr>
          <p:cNvSpPr>
            <a:spLocks noGrp="1"/>
          </p:cNvSpPr>
          <p:nvPr>
            <p:ph type="sldNum" sz="quarter" idx="12"/>
          </p:nvPr>
        </p:nvSpPr>
        <p:spPr/>
        <p:txBody>
          <a:bodyPr/>
          <a:lstStyle>
            <a:lvl1pPr>
              <a:defRPr/>
            </a:lvl1pPr>
          </a:lstStyle>
          <a:p>
            <a:pPr>
              <a:defRPr/>
            </a:pPr>
            <a:fld id="{3BE33E1F-A1A6-4762-B0D5-5078E2B2DD27}" type="slidenum">
              <a:rPr lang="zh-CN" altLang="zh-CN"/>
              <a:pPr>
                <a:defRPr/>
              </a:pPr>
              <a:t>‹#›</a:t>
            </a:fld>
            <a:endParaRPr lang="zh-CN" altLang="zh-CN"/>
          </a:p>
        </p:txBody>
      </p:sp>
    </p:spTree>
    <p:extLst>
      <p:ext uri="{BB962C8B-B14F-4D97-AF65-F5344CB8AC3E}">
        <p14:creationId xmlns:p14="http://schemas.microsoft.com/office/powerpoint/2010/main" val="29690923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a:extLst>
              <a:ext uri="{FF2B5EF4-FFF2-40B4-BE49-F238E27FC236}">
                <a16:creationId xmlns:a16="http://schemas.microsoft.com/office/drawing/2014/main" xmlns="" id="{0F6C2E99-89E7-4CC6-845F-7909C4798285}"/>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37D3231A-7893-4D2D-B9A4-BE8EC121A5F2}"/>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A082A9B7-E16E-42C5-9128-84D3DB433C13}"/>
              </a:ext>
            </a:extLst>
          </p:cNvPr>
          <p:cNvSpPr>
            <a:spLocks noGrp="1"/>
          </p:cNvSpPr>
          <p:nvPr>
            <p:ph type="sldNum" sz="quarter" idx="12"/>
          </p:nvPr>
        </p:nvSpPr>
        <p:spPr/>
        <p:txBody>
          <a:bodyPr/>
          <a:lstStyle>
            <a:lvl1pPr>
              <a:defRPr/>
            </a:lvl1pPr>
          </a:lstStyle>
          <a:p>
            <a:pPr>
              <a:defRPr/>
            </a:pPr>
            <a:fld id="{0356A8AB-D74D-4186-A5DE-72771ABCC1C6}" type="slidenum">
              <a:rPr lang="zh-CN" altLang="zh-CN"/>
              <a:pPr>
                <a:defRPr/>
              </a:pPr>
              <a:t>‹#›</a:t>
            </a:fld>
            <a:endParaRPr lang="zh-CN" altLang="zh-CN"/>
          </a:p>
        </p:txBody>
      </p:sp>
    </p:spTree>
    <p:extLst>
      <p:ext uri="{BB962C8B-B14F-4D97-AF65-F5344CB8AC3E}">
        <p14:creationId xmlns:p14="http://schemas.microsoft.com/office/powerpoint/2010/main" val="41141291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a:extLst>
              <a:ext uri="{FF2B5EF4-FFF2-40B4-BE49-F238E27FC236}">
                <a16:creationId xmlns:a16="http://schemas.microsoft.com/office/drawing/2014/main" xmlns="" id="{DB24AFCE-0ACD-4FB2-A577-266EA2E9D913}"/>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097E1FF0-F5BE-4760-9CB6-77041BF64F54}"/>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CD6D9AAD-198A-4E48-A68F-7797F5F83B89}"/>
              </a:ext>
            </a:extLst>
          </p:cNvPr>
          <p:cNvSpPr>
            <a:spLocks noGrp="1"/>
          </p:cNvSpPr>
          <p:nvPr>
            <p:ph type="sldNum" sz="quarter" idx="12"/>
          </p:nvPr>
        </p:nvSpPr>
        <p:spPr/>
        <p:txBody>
          <a:bodyPr/>
          <a:lstStyle>
            <a:lvl1pPr>
              <a:defRPr/>
            </a:lvl1pPr>
          </a:lstStyle>
          <a:p>
            <a:pPr>
              <a:defRPr/>
            </a:pPr>
            <a:fld id="{60DA1A3E-3E62-4470-9DA7-11278B3873C3}" type="slidenum">
              <a:rPr lang="zh-CN" altLang="zh-CN"/>
              <a:pPr>
                <a:defRPr/>
              </a:pPr>
              <a:t>‹#›</a:t>
            </a:fld>
            <a:endParaRPr lang="zh-CN" altLang="zh-CN"/>
          </a:p>
        </p:txBody>
      </p:sp>
    </p:spTree>
    <p:extLst>
      <p:ext uri="{BB962C8B-B14F-4D97-AF65-F5344CB8AC3E}">
        <p14:creationId xmlns:p14="http://schemas.microsoft.com/office/powerpoint/2010/main" val="18351409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en-US" noProof="1"/>
          </a:p>
        </p:txBody>
      </p:sp>
      <p:sp>
        <p:nvSpPr>
          <p:cNvPr id="4" name="Date Placeholder 3">
            <a:extLst>
              <a:ext uri="{FF2B5EF4-FFF2-40B4-BE49-F238E27FC236}">
                <a16:creationId xmlns:a16="http://schemas.microsoft.com/office/drawing/2014/main" xmlns="" id="{A6DE7835-8C80-4284-B188-CED6F5C01067}"/>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46C21BB4-D6C8-4AAA-AF3A-05C5B40A1FA9}"/>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47337B0A-BE07-46AF-9604-812BE939E992}"/>
              </a:ext>
            </a:extLst>
          </p:cNvPr>
          <p:cNvSpPr>
            <a:spLocks noGrp="1"/>
          </p:cNvSpPr>
          <p:nvPr>
            <p:ph type="sldNum" sz="quarter" idx="12"/>
          </p:nvPr>
        </p:nvSpPr>
        <p:spPr/>
        <p:txBody>
          <a:bodyPr/>
          <a:lstStyle>
            <a:lvl1pPr>
              <a:defRPr/>
            </a:lvl1pPr>
          </a:lstStyle>
          <a:p>
            <a:pPr>
              <a:defRPr/>
            </a:pPr>
            <a:fld id="{748666A4-FEAD-414A-A266-E8A3157096E6}" type="slidenum">
              <a:rPr lang="zh-CN" altLang="zh-CN"/>
              <a:pPr>
                <a:defRPr/>
              </a:pPr>
              <a:t>‹#›</a:t>
            </a:fld>
            <a:endParaRPr lang="zh-CN" altLang="zh-CN"/>
          </a:p>
        </p:txBody>
      </p:sp>
    </p:spTree>
    <p:extLst>
      <p:ext uri="{BB962C8B-B14F-4D97-AF65-F5344CB8AC3E}">
        <p14:creationId xmlns:p14="http://schemas.microsoft.com/office/powerpoint/2010/main" val="297762640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a:extLst>
              <a:ext uri="{FF2B5EF4-FFF2-40B4-BE49-F238E27FC236}">
                <a16:creationId xmlns:a16="http://schemas.microsoft.com/office/drawing/2014/main" xmlns="" id="{E3E05AC2-9FED-448F-99CF-5C3087A10D77}"/>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A01D544D-3329-4510-9CF4-6B5ABD6566C3}"/>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170286DF-DE19-4386-8A6F-E3AD30249332}"/>
              </a:ext>
            </a:extLst>
          </p:cNvPr>
          <p:cNvSpPr>
            <a:spLocks noGrp="1"/>
          </p:cNvSpPr>
          <p:nvPr>
            <p:ph type="sldNum" sz="quarter" idx="12"/>
          </p:nvPr>
        </p:nvSpPr>
        <p:spPr/>
        <p:txBody>
          <a:bodyPr/>
          <a:lstStyle>
            <a:lvl1pPr>
              <a:defRPr/>
            </a:lvl1pPr>
          </a:lstStyle>
          <a:p>
            <a:pPr>
              <a:defRPr/>
            </a:pPr>
            <a:fld id="{570BA1E4-E9B9-477D-B0DD-C01A9AB2A20C}" type="slidenum">
              <a:rPr lang="zh-CN" altLang="zh-CN"/>
              <a:pPr>
                <a:defRPr/>
              </a:pPr>
              <a:t>‹#›</a:t>
            </a:fld>
            <a:endParaRPr lang="zh-CN" altLang="zh-CN"/>
          </a:p>
        </p:txBody>
      </p:sp>
    </p:spTree>
    <p:extLst>
      <p:ext uri="{BB962C8B-B14F-4D97-AF65-F5344CB8AC3E}">
        <p14:creationId xmlns:p14="http://schemas.microsoft.com/office/powerpoint/2010/main" val="190496961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endParaRPr lang="en-US" noProof="1"/>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编辑母版文本样式</a:t>
            </a:r>
          </a:p>
        </p:txBody>
      </p:sp>
      <p:sp>
        <p:nvSpPr>
          <p:cNvPr id="4" name="Date Placeholder 3">
            <a:extLst>
              <a:ext uri="{FF2B5EF4-FFF2-40B4-BE49-F238E27FC236}">
                <a16:creationId xmlns:a16="http://schemas.microsoft.com/office/drawing/2014/main" xmlns="" id="{6023E478-BD6A-4A43-8076-C1A53AEEC904}"/>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4781D228-05C8-44F9-941D-145ABD930DED}"/>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870F8746-A9C3-4341-836D-614D9DC45E7C}"/>
              </a:ext>
            </a:extLst>
          </p:cNvPr>
          <p:cNvSpPr>
            <a:spLocks noGrp="1"/>
          </p:cNvSpPr>
          <p:nvPr>
            <p:ph type="sldNum" sz="quarter" idx="12"/>
          </p:nvPr>
        </p:nvSpPr>
        <p:spPr/>
        <p:txBody>
          <a:bodyPr/>
          <a:lstStyle>
            <a:lvl1pPr>
              <a:defRPr/>
            </a:lvl1pPr>
          </a:lstStyle>
          <a:p>
            <a:pPr>
              <a:defRPr/>
            </a:pPr>
            <a:fld id="{1EA8D6F2-0C98-49BF-9A64-633D3D986FD6}" type="slidenum">
              <a:rPr lang="zh-CN" altLang="zh-CN"/>
              <a:pPr>
                <a:defRPr/>
              </a:pPr>
              <a:t>‹#›</a:t>
            </a:fld>
            <a:endParaRPr lang="zh-CN" altLang="zh-CN"/>
          </a:p>
        </p:txBody>
      </p:sp>
    </p:spTree>
    <p:extLst>
      <p:ext uri="{BB962C8B-B14F-4D97-AF65-F5344CB8AC3E}">
        <p14:creationId xmlns:p14="http://schemas.microsoft.com/office/powerpoint/2010/main" val="368158461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Date Placeholder 3">
            <a:extLst>
              <a:ext uri="{FF2B5EF4-FFF2-40B4-BE49-F238E27FC236}">
                <a16:creationId xmlns:a16="http://schemas.microsoft.com/office/drawing/2014/main" xmlns="" id="{E991E278-F939-44F5-BEB9-5E0654D73240}"/>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2A13C67C-7D5B-432D-8160-DD557FC79106}"/>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B56A45EC-300F-48B4-9AEA-1915ED47207E}"/>
              </a:ext>
            </a:extLst>
          </p:cNvPr>
          <p:cNvSpPr>
            <a:spLocks noGrp="1"/>
          </p:cNvSpPr>
          <p:nvPr>
            <p:ph type="sldNum" sz="quarter" idx="12"/>
          </p:nvPr>
        </p:nvSpPr>
        <p:spPr/>
        <p:txBody>
          <a:bodyPr/>
          <a:lstStyle>
            <a:lvl1pPr>
              <a:defRPr/>
            </a:lvl1pPr>
          </a:lstStyle>
          <a:p>
            <a:pPr>
              <a:defRPr/>
            </a:pPr>
            <a:fld id="{0421C239-57A9-4141-9733-FCB8D0A7CDA2}" type="slidenum">
              <a:rPr lang="zh-CN" altLang="zh-CN"/>
              <a:pPr>
                <a:defRPr/>
              </a:pPr>
              <a:t>‹#›</a:t>
            </a:fld>
            <a:endParaRPr lang="zh-CN" altLang="zh-CN"/>
          </a:p>
        </p:txBody>
      </p:sp>
    </p:spTree>
    <p:extLst>
      <p:ext uri="{BB962C8B-B14F-4D97-AF65-F5344CB8AC3E}">
        <p14:creationId xmlns:p14="http://schemas.microsoft.com/office/powerpoint/2010/main" val="171134558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noProof="1"/>
              <a:t>单击此处编辑母版标题样式</a:t>
            </a:r>
            <a:endParaRPr lang="en-US" noProof="1"/>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Date Placeholder 3">
            <a:extLst>
              <a:ext uri="{FF2B5EF4-FFF2-40B4-BE49-F238E27FC236}">
                <a16:creationId xmlns:a16="http://schemas.microsoft.com/office/drawing/2014/main" xmlns="" id="{92563BC8-A372-4FD4-9118-4027D47BE004}"/>
              </a:ext>
            </a:extLst>
          </p:cNvPr>
          <p:cNvSpPr>
            <a:spLocks noGrp="1"/>
          </p:cNvSpPr>
          <p:nvPr>
            <p:ph type="dt" sz="half" idx="10"/>
          </p:nvPr>
        </p:nvSpPr>
        <p:spPr/>
        <p:txBody>
          <a:bodyPr/>
          <a:lstStyle>
            <a:lvl1pPr>
              <a:defRPr/>
            </a:lvl1pPr>
          </a:lstStyle>
          <a:p>
            <a:pPr>
              <a:defRPr/>
            </a:pPr>
            <a:endParaRPr lang="zh-CN" altLang="zh-CN"/>
          </a:p>
        </p:txBody>
      </p:sp>
      <p:sp>
        <p:nvSpPr>
          <p:cNvPr id="8" name="Footer Placeholder 4">
            <a:extLst>
              <a:ext uri="{FF2B5EF4-FFF2-40B4-BE49-F238E27FC236}">
                <a16:creationId xmlns:a16="http://schemas.microsoft.com/office/drawing/2014/main" xmlns="" id="{2A719DBB-82D7-4205-B0A7-28013EA6FAC5}"/>
              </a:ext>
            </a:extLst>
          </p:cNvPr>
          <p:cNvSpPr>
            <a:spLocks noGrp="1"/>
          </p:cNvSpPr>
          <p:nvPr>
            <p:ph type="ftr" sz="quarter" idx="11"/>
          </p:nvPr>
        </p:nvSpPr>
        <p:spPr/>
        <p:txBody>
          <a:bodyPr/>
          <a:lstStyle>
            <a:lvl1pPr>
              <a:defRPr/>
            </a:lvl1pPr>
          </a:lstStyle>
          <a:p>
            <a:pPr>
              <a:defRPr/>
            </a:pPr>
            <a:endParaRPr lang="zh-CN" altLang="zh-CN"/>
          </a:p>
        </p:txBody>
      </p:sp>
      <p:sp>
        <p:nvSpPr>
          <p:cNvPr id="9" name="Slide Number Placeholder 5">
            <a:extLst>
              <a:ext uri="{FF2B5EF4-FFF2-40B4-BE49-F238E27FC236}">
                <a16:creationId xmlns:a16="http://schemas.microsoft.com/office/drawing/2014/main" xmlns="" id="{8177C76D-1586-4FB9-B30C-A39522AAF988}"/>
              </a:ext>
            </a:extLst>
          </p:cNvPr>
          <p:cNvSpPr>
            <a:spLocks noGrp="1"/>
          </p:cNvSpPr>
          <p:nvPr>
            <p:ph type="sldNum" sz="quarter" idx="12"/>
          </p:nvPr>
        </p:nvSpPr>
        <p:spPr/>
        <p:txBody>
          <a:bodyPr/>
          <a:lstStyle>
            <a:lvl1pPr>
              <a:defRPr/>
            </a:lvl1pPr>
          </a:lstStyle>
          <a:p>
            <a:pPr>
              <a:defRPr/>
            </a:pPr>
            <a:fld id="{4B35EFB2-2DB6-4397-A03D-DF56F9360CB9}" type="slidenum">
              <a:rPr lang="zh-CN" altLang="zh-CN"/>
              <a:pPr>
                <a:defRPr/>
              </a:pPr>
              <a:t>‹#›</a:t>
            </a:fld>
            <a:endParaRPr lang="zh-CN" altLang="zh-CN"/>
          </a:p>
        </p:txBody>
      </p:sp>
    </p:spTree>
    <p:extLst>
      <p:ext uri="{BB962C8B-B14F-4D97-AF65-F5344CB8AC3E}">
        <p14:creationId xmlns:p14="http://schemas.microsoft.com/office/powerpoint/2010/main" val="154774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2A86D69-3120-4564-B9EC-8BD3BEE8C1E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1FB177F-4FC5-4140-97C9-696CBF41604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05727A63-DAF9-4DE3-B9E9-5175674D9FD0}"/>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763AF5CA-1539-4F92-90F0-AAE3AA9A0E5C}"/>
              </a:ext>
            </a:extLst>
          </p:cNvPr>
          <p:cNvSpPr>
            <a:spLocks noGrp="1"/>
          </p:cNvSpPr>
          <p:nvPr>
            <p:ph type="dt" sz="half" idx="10"/>
          </p:nvPr>
        </p:nvSpPr>
        <p:spPr/>
        <p:txBody>
          <a:bodyPr/>
          <a:lstStyle/>
          <a:p>
            <a:fld id="{79F31DC4-9D73-4DE7-AD3E-18F45DC3B909}" type="datetimeFigureOut">
              <a:rPr lang="zh-CN" altLang="en-US" smtClean="0"/>
              <a:t>2019/8/14</a:t>
            </a:fld>
            <a:endParaRPr lang="zh-CN" altLang="en-US"/>
          </a:p>
        </p:txBody>
      </p:sp>
      <p:sp>
        <p:nvSpPr>
          <p:cNvPr id="6" name="页脚占位符 5">
            <a:extLst>
              <a:ext uri="{FF2B5EF4-FFF2-40B4-BE49-F238E27FC236}">
                <a16:creationId xmlns:a16="http://schemas.microsoft.com/office/drawing/2014/main" xmlns="" id="{4977BB2A-E0F5-44AE-A7F8-7EDB9B3A154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13620ED-2FE1-412F-9422-3EB9BAA8C19B}"/>
              </a:ext>
            </a:extLst>
          </p:cNvPr>
          <p:cNvSpPr>
            <a:spLocks noGrp="1"/>
          </p:cNvSpPr>
          <p:nvPr>
            <p:ph type="sldNum" sz="quarter" idx="12"/>
          </p:nvPr>
        </p:nvSpPr>
        <p:spPr/>
        <p:txBody>
          <a:bodyPr/>
          <a:lstStyle/>
          <a:p>
            <a:fld id="{9D60DEF9-33F6-4118-896E-E60520817178}" type="slidenum">
              <a:rPr lang="zh-CN" altLang="en-US" smtClean="0"/>
              <a:t>‹#›</a:t>
            </a:fld>
            <a:endParaRPr lang="zh-CN" altLang="en-US"/>
          </a:p>
        </p:txBody>
      </p:sp>
    </p:spTree>
    <p:extLst>
      <p:ext uri="{BB962C8B-B14F-4D97-AF65-F5344CB8AC3E}">
        <p14:creationId xmlns:p14="http://schemas.microsoft.com/office/powerpoint/2010/main" val="13667388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Date Placeholder 3">
            <a:extLst>
              <a:ext uri="{FF2B5EF4-FFF2-40B4-BE49-F238E27FC236}">
                <a16:creationId xmlns:a16="http://schemas.microsoft.com/office/drawing/2014/main" xmlns="" id="{5051B5CE-2916-4239-89CA-9670D3BAD25F}"/>
              </a:ext>
            </a:extLst>
          </p:cNvPr>
          <p:cNvSpPr>
            <a:spLocks noGrp="1"/>
          </p:cNvSpPr>
          <p:nvPr>
            <p:ph type="dt" sz="half" idx="10"/>
          </p:nvPr>
        </p:nvSpPr>
        <p:spPr/>
        <p:txBody>
          <a:bodyPr/>
          <a:lstStyle>
            <a:lvl1pPr>
              <a:defRPr/>
            </a:lvl1pPr>
          </a:lstStyle>
          <a:p>
            <a:pPr>
              <a:defRPr/>
            </a:pPr>
            <a:endParaRPr lang="zh-CN" altLang="zh-CN"/>
          </a:p>
        </p:txBody>
      </p:sp>
      <p:sp>
        <p:nvSpPr>
          <p:cNvPr id="4" name="Footer Placeholder 4">
            <a:extLst>
              <a:ext uri="{FF2B5EF4-FFF2-40B4-BE49-F238E27FC236}">
                <a16:creationId xmlns:a16="http://schemas.microsoft.com/office/drawing/2014/main" xmlns="" id="{0E0209E6-C98A-457E-BA21-C1E446387BD6}"/>
              </a:ext>
            </a:extLst>
          </p:cNvPr>
          <p:cNvSpPr>
            <a:spLocks noGrp="1"/>
          </p:cNvSpPr>
          <p:nvPr>
            <p:ph type="ftr" sz="quarter" idx="11"/>
          </p:nvPr>
        </p:nvSpPr>
        <p:spPr/>
        <p:txBody>
          <a:bodyPr/>
          <a:lstStyle>
            <a:lvl1pPr>
              <a:defRPr/>
            </a:lvl1pPr>
          </a:lstStyle>
          <a:p>
            <a:pPr>
              <a:defRPr/>
            </a:pPr>
            <a:endParaRPr lang="zh-CN" altLang="zh-CN"/>
          </a:p>
        </p:txBody>
      </p:sp>
      <p:sp>
        <p:nvSpPr>
          <p:cNvPr id="5" name="Slide Number Placeholder 5">
            <a:extLst>
              <a:ext uri="{FF2B5EF4-FFF2-40B4-BE49-F238E27FC236}">
                <a16:creationId xmlns:a16="http://schemas.microsoft.com/office/drawing/2014/main" xmlns="" id="{CC4FF245-7EA9-497C-B193-9C5A80E6EDD8}"/>
              </a:ext>
            </a:extLst>
          </p:cNvPr>
          <p:cNvSpPr>
            <a:spLocks noGrp="1"/>
          </p:cNvSpPr>
          <p:nvPr>
            <p:ph type="sldNum" sz="quarter" idx="12"/>
          </p:nvPr>
        </p:nvSpPr>
        <p:spPr/>
        <p:txBody>
          <a:bodyPr/>
          <a:lstStyle>
            <a:lvl1pPr>
              <a:defRPr/>
            </a:lvl1pPr>
          </a:lstStyle>
          <a:p>
            <a:pPr>
              <a:defRPr/>
            </a:pPr>
            <a:fld id="{D60321D5-8FA7-466F-A96F-9E4C6831C61D}" type="slidenum">
              <a:rPr lang="zh-CN" altLang="zh-CN"/>
              <a:pPr>
                <a:defRPr/>
              </a:pPr>
              <a:t>‹#›</a:t>
            </a:fld>
            <a:endParaRPr lang="zh-CN" altLang="zh-CN"/>
          </a:p>
        </p:txBody>
      </p:sp>
    </p:spTree>
    <p:extLst>
      <p:ext uri="{BB962C8B-B14F-4D97-AF65-F5344CB8AC3E}">
        <p14:creationId xmlns:p14="http://schemas.microsoft.com/office/powerpoint/2010/main" val="17963410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20EED52C-1308-415D-A518-C5B0289C8E5B}"/>
              </a:ext>
            </a:extLst>
          </p:cNvPr>
          <p:cNvSpPr>
            <a:spLocks noGrp="1"/>
          </p:cNvSpPr>
          <p:nvPr>
            <p:ph type="dt" sz="half" idx="10"/>
          </p:nvPr>
        </p:nvSpPr>
        <p:spPr/>
        <p:txBody>
          <a:bodyPr/>
          <a:lstStyle>
            <a:lvl1pPr>
              <a:defRPr/>
            </a:lvl1pPr>
          </a:lstStyle>
          <a:p>
            <a:pPr>
              <a:defRPr/>
            </a:pPr>
            <a:endParaRPr lang="zh-CN" altLang="zh-CN"/>
          </a:p>
        </p:txBody>
      </p:sp>
      <p:sp>
        <p:nvSpPr>
          <p:cNvPr id="3" name="Footer Placeholder 4">
            <a:extLst>
              <a:ext uri="{FF2B5EF4-FFF2-40B4-BE49-F238E27FC236}">
                <a16:creationId xmlns:a16="http://schemas.microsoft.com/office/drawing/2014/main" xmlns="" id="{38F5BCD1-5328-48E8-B09D-A1728F5A0BFD}"/>
              </a:ext>
            </a:extLst>
          </p:cNvPr>
          <p:cNvSpPr>
            <a:spLocks noGrp="1"/>
          </p:cNvSpPr>
          <p:nvPr>
            <p:ph type="ftr" sz="quarter" idx="11"/>
          </p:nvPr>
        </p:nvSpPr>
        <p:spPr/>
        <p:txBody>
          <a:bodyPr/>
          <a:lstStyle>
            <a:lvl1pPr>
              <a:defRPr/>
            </a:lvl1pPr>
          </a:lstStyle>
          <a:p>
            <a:pPr>
              <a:defRPr/>
            </a:pPr>
            <a:endParaRPr lang="zh-CN" altLang="zh-CN"/>
          </a:p>
        </p:txBody>
      </p:sp>
      <p:sp>
        <p:nvSpPr>
          <p:cNvPr id="4" name="Slide Number Placeholder 5">
            <a:extLst>
              <a:ext uri="{FF2B5EF4-FFF2-40B4-BE49-F238E27FC236}">
                <a16:creationId xmlns:a16="http://schemas.microsoft.com/office/drawing/2014/main" xmlns="" id="{95644866-5DAC-4D5E-AB29-44EADCC6388C}"/>
              </a:ext>
            </a:extLst>
          </p:cNvPr>
          <p:cNvSpPr>
            <a:spLocks noGrp="1"/>
          </p:cNvSpPr>
          <p:nvPr>
            <p:ph type="sldNum" sz="quarter" idx="12"/>
          </p:nvPr>
        </p:nvSpPr>
        <p:spPr/>
        <p:txBody>
          <a:bodyPr/>
          <a:lstStyle>
            <a:lvl1pPr>
              <a:defRPr/>
            </a:lvl1pPr>
          </a:lstStyle>
          <a:p>
            <a:pPr>
              <a:defRPr/>
            </a:pPr>
            <a:fld id="{B18F8042-F8CF-45A7-B71F-5E8EEB672487}" type="slidenum">
              <a:rPr lang="zh-CN" altLang="zh-CN"/>
              <a:pPr>
                <a:defRPr/>
              </a:pPr>
              <a:t>‹#›</a:t>
            </a:fld>
            <a:endParaRPr lang="zh-CN" altLang="zh-CN"/>
          </a:p>
        </p:txBody>
      </p:sp>
    </p:spTree>
    <p:extLst>
      <p:ext uri="{BB962C8B-B14F-4D97-AF65-F5344CB8AC3E}">
        <p14:creationId xmlns:p14="http://schemas.microsoft.com/office/powerpoint/2010/main" val="426081999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en-US" noProof="1"/>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p>
        </p:txBody>
      </p:sp>
      <p:sp>
        <p:nvSpPr>
          <p:cNvPr id="5" name="Date Placeholder 3">
            <a:extLst>
              <a:ext uri="{FF2B5EF4-FFF2-40B4-BE49-F238E27FC236}">
                <a16:creationId xmlns:a16="http://schemas.microsoft.com/office/drawing/2014/main" xmlns="" id="{8F76ED86-01B5-49A9-8E57-AD15E7CD7BC1}"/>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0C954EA4-E596-428D-9424-E063E70F7F29}"/>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623F60E7-666C-46D6-A66F-388529A8360E}"/>
              </a:ext>
            </a:extLst>
          </p:cNvPr>
          <p:cNvSpPr>
            <a:spLocks noGrp="1"/>
          </p:cNvSpPr>
          <p:nvPr>
            <p:ph type="sldNum" sz="quarter" idx="12"/>
          </p:nvPr>
        </p:nvSpPr>
        <p:spPr/>
        <p:txBody>
          <a:bodyPr/>
          <a:lstStyle>
            <a:lvl1pPr>
              <a:defRPr/>
            </a:lvl1pPr>
          </a:lstStyle>
          <a:p>
            <a:pPr>
              <a:defRPr/>
            </a:pPr>
            <a:fld id="{A9A30B4F-3F16-475D-AE32-16C4221941F8}" type="slidenum">
              <a:rPr lang="zh-CN" altLang="zh-CN"/>
              <a:pPr>
                <a:defRPr/>
              </a:pPr>
              <a:t>‹#›</a:t>
            </a:fld>
            <a:endParaRPr lang="zh-CN" altLang="zh-CN"/>
          </a:p>
        </p:txBody>
      </p:sp>
    </p:spTree>
    <p:extLst>
      <p:ext uri="{BB962C8B-B14F-4D97-AF65-F5344CB8AC3E}">
        <p14:creationId xmlns:p14="http://schemas.microsoft.com/office/powerpoint/2010/main" val="23343541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en-US" noProof="1"/>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p>
        </p:txBody>
      </p:sp>
      <p:sp>
        <p:nvSpPr>
          <p:cNvPr id="5" name="Date Placeholder 3">
            <a:extLst>
              <a:ext uri="{FF2B5EF4-FFF2-40B4-BE49-F238E27FC236}">
                <a16:creationId xmlns:a16="http://schemas.microsoft.com/office/drawing/2014/main" xmlns="" id="{045AF580-3853-4E93-9739-C2FC8E5CBCBD}"/>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83489B15-62C8-47CD-A9A2-BCF5D32C83D1}"/>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66135FFC-B177-4FA0-9362-FFDCEE479FFF}"/>
              </a:ext>
            </a:extLst>
          </p:cNvPr>
          <p:cNvSpPr>
            <a:spLocks noGrp="1"/>
          </p:cNvSpPr>
          <p:nvPr>
            <p:ph type="sldNum" sz="quarter" idx="12"/>
          </p:nvPr>
        </p:nvSpPr>
        <p:spPr/>
        <p:txBody>
          <a:bodyPr/>
          <a:lstStyle>
            <a:lvl1pPr>
              <a:defRPr/>
            </a:lvl1pPr>
          </a:lstStyle>
          <a:p>
            <a:pPr>
              <a:defRPr/>
            </a:pPr>
            <a:fld id="{E39B8C66-1B90-4472-8481-D7705F8E1C0D}" type="slidenum">
              <a:rPr lang="zh-CN" altLang="zh-CN"/>
              <a:pPr>
                <a:defRPr/>
              </a:pPr>
              <a:t>‹#›</a:t>
            </a:fld>
            <a:endParaRPr lang="zh-CN" altLang="zh-CN"/>
          </a:p>
        </p:txBody>
      </p:sp>
    </p:spTree>
    <p:extLst>
      <p:ext uri="{BB962C8B-B14F-4D97-AF65-F5344CB8AC3E}">
        <p14:creationId xmlns:p14="http://schemas.microsoft.com/office/powerpoint/2010/main" val="317019823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a:extLst>
              <a:ext uri="{FF2B5EF4-FFF2-40B4-BE49-F238E27FC236}">
                <a16:creationId xmlns:a16="http://schemas.microsoft.com/office/drawing/2014/main" xmlns="" id="{27AB0B29-1960-4D0E-9930-10A8526D00B1}"/>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5B4C9102-31EB-42D9-9CB1-47B6F8CBCE26}"/>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A80B0B72-16A6-458F-BAF1-B385712D0773}"/>
              </a:ext>
            </a:extLst>
          </p:cNvPr>
          <p:cNvSpPr>
            <a:spLocks noGrp="1"/>
          </p:cNvSpPr>
          <p:nvPr>
            <p:ph type="sldNum" sz="quarter" idx="12"/>
          </p:nvPr>
        </p:nvSpPr>
        <p:spPr/>
        <p:txBody>
          <a:bodyPr/>
          <a:lstStyle>
            <a:lvl1pPr>
              <a:defRPr/>
            </a:lvl1pPr>
          </a:lstStyle>
          <a:p>
            <a:pPr>
              <a:defRPr/>
            </a:pPr>
            <a:fld id="{08F097AA-AF26-49F5-A0B3-4130A4C12688}" type="slidenum">
              <a:rPr lang="zh-CN" altLang="zh-CN"/>
              <a:pPr>
                <a:defRPr/>
              </a:pPr>
              <a:t>‹#›</a:t>
            </a:fld>
            <a:endParaRPr lang="zh-CN" altLang="zh-CN"/>
          </a:p>
        </p:txBody>
      </p:sp>
    </p:spTree>
    <p:extLst>
      <p:ext uri="{BB962C8B-B14F-4D97-AF65-F5344CB8AC3E}">
        <p14:creationId xmlns:p14="http://schemas.microsoft.com/office/powerpoint/2010/main" val="37184342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a:extLst>
              <a:ext uri="{FF2B5EF4-FFF2-40B4-BE49-F238E27FC236}">
                <a16:creationId xmlns:a16="http://schemas.microsoft.com/office/drawing/2014/main" xmlns="" id="{0AF66246-DD73-4E7D-B423-1814A636416F}"/>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9EE839B6-D68D-4EC0-A7CD-A2333F1DACA3}"/>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C50355FB-2221-429E-8007-55D800D6890C}"/>
              </a:ext>
            </a:extLst>
          </p:cNvPr>
          <p:cNvSpPr>
            <a:spLocks noGrp="1"/>
          </p:cNvSpPr>
          <p:nvPr>
            <p:ph type="sldNum" sz="quarter" idx="12"/>
          </p:nvPr>
        </p:nvSpPr>
        <p:spPr/>
        <p:txBody>
          <a:bodyPr/>
          <a:lstStyle>
            <a:lvl1pPr>
              <a:defRPr/>
            </a:lvl1pPr>
          </a:lstStyle>
          <a:p>
            <a:pPr>
              <a:defRPr/>
            </a:pPr>
            <a:fld id="{0C28F43B-83B3-450F-BF76-F8921209F79F}" type="slidenum">
              <a:rPr lang="zh-CN" altLang="zh-CN"/>
              <a:pPr>
                <a:defRPr/>
              </a:pPr>
              <a:t>‹#›</a:t>
            </a:fld>
            <a:endParaRPr lang="zh-CN" altLang="zh-CN"/>
          </a:p>
        </p:txBody>
      </p:sp>
    </p:spTree>
    <p:extLst>
      <p:ext uri="{BB962C8B-B14F-4D97-AF65-F5344CB8AC3E}">
        <p14:creationId xmlns:p14="http://schemas.microsoft.com/office/powerpoint/2010/main" val="147642313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en-US" noProof="1"/>
          </a:p>
        </p:txBody>
      </p:sp>
      <p:sp>
        <p:nvSpPr>
          <p:cNvPr id="4" name="Date Placeholder 3">
            <a:extLst>
              <a:ext uri="{FF2B5EF4-FFF2-40B4-BE49-F238E27FC236}">
                <a16:creationId xmlns:a16="http://schemas.microsoft.com/office/drawing/2014/main" xmlns="" id="{AE916515-CA5E-4DA6-8444-F8CCE1212753}"/>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0F6EBDED-AF8F-4006-960B-DA17350149F7}"/>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3FF31EB8-FF19-422C-9713-131A1E5A5411}"/>
              </a:ext>
            </a:extLst>
          </p:cNvPr>
          <p:cNvSpPr>
            <a:spLocks noGrp="1"/>
          </p:cNvSpPr>
          <p:nvPr>
            <p:ph type="sldNum" sz="quarter" idx="12"/>
          </p:nvPr>
        </p:nvSpPr>
        <p:spPr/>
        <p:txBody>
          <a:bodyPr/>
          <a:lstStyle>
            <a:lvl1pPr>
              <a:defRPr/>
            </a:lvl1pPr>
          </a:lstStyle>
          <a:p>
            <a:pPr>
              <a:defRPr/>
            </a:pPr>
            <a:fld id="{C7544E9F-C942-468F-8F95-447483B6457E}" type="slidenum">
              <a:rPr lang="zh-CN" altLang="zh-CN"/>
              <a:pPr>
                <a:defRPr/>
              </a:pPr>
              <a:t>‹#›</a:t>
            </a:fld>
            <a:endParaRPr lang="zh-CN" altLang="zh-CN"/>
          </a:p>
        </p:txBody>
      </p:sp>
    </p:spTree>
    <p:extLst>
      <p:ext uri="{BB962C8B-B14F-4D97-AF65-F5344CB8AC3E}">
        <p14:creationId xmlns:p14="http://schemas.microsoft.com/office/powerpoint/2010/main" val="303977214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a:extLst>
              <a:ext uri="{FF2B5EF4-FFF2-40B4-BE49-F238E27FC236}">
                <a16:creationId xmlns:a16="http://schemas.microsoft.com/office/drawing/2014/main" xmlns="" id="{5479C51D-BD1C-4013-9FE3-66392CC2D181}"/>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C67061A0-7FD0-44A9-8D61-83569359BA11}"/>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09630BB7-DE66-42C6-A3EF-E7C622FFB5AB}"/>
              </a:ext>
            </a:extLst>
          </p:cNvPr>
          <p:cNvSpPr>
            <a:spLocks noGrp="1"/>
          </p:cNvSpPr>
          <p:nvPr>
            <p:ph type="sldNum" sz="quarter" idx="12"/>
          </p:nvPr>
        </p:nvSpPr>
        <p:spPr/>
        <p:txBody>
          <a:bodyPr/>
          <a:lstStyle>
            <a:lvl1pPr>
              <a:defRPr/>
            </a:lvl1pPr>
          </a:lstStyle>
          <a:p>
            <a:pPr>
              <a:defRPr/>
            </a:pPr>
            <a:fld id="{DCDEE651-3212-4223-B85D-2CC16A2FB634}" type="slidenum">
              <a:rPr lang="zh-CN" altLang="zh-CN"/>
              <a:pPr>
                <a:defRPr/>
              </a:pPr>
              <a:t>‹#›</a:t>
            </a:fld>
            <a:endParaRPr lang="zh-CN" altLang="zh-CN"/>
          </a:p>
        </p:txBody>
      </p:sp>
    </p:spTree>
    <p:extLst>
      <p:ext uri="{BB962C8B-B14F-4D97-AF65-F5344CB8AC3E}">
        <p14:creationId xmlns:p14="http://schemas.microsoft.com/office/powerpoint/2010/main" val="119621562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endParaRPr lang="en-US" noProof="1"/>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Date Placeholder 3">
            <a:extLst>
              <a:ext uri="{FF2B5EF4-FFF2-40B4-BE49-F238E27FC236}">
                <a16:creationId xmlns:a16="http://schemas.microsoft.com/office/drawing/2014/main" xmlns="" id="{BDD7C004-3B7C-469C-9E7A-CEF1C6AF01AD}"/>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FC293209-EEE0-4974-BEAC-DB6A92A1DFE6}"/>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CFE5E8D1-ED75-47A1-AD3A-9061DB416A03}"/>
              </a:ext>
            </a:extLst>
          </p:cNvPr>
          <p:cNvSpPr>
            <a:spLocks noGrp="1"/>
          </p:cNvSpPr>
          <p:nvPr>
            <p:ph type="sldNum" sz="quarter" idx="12"/>
          </p:nvPr>
        </p:nvSpPr>
        <p:spPr/>
        <p:txBody>
          <a:bodyPr/>
          <a:lstStyle>
            <a:lvl1pPr>
              <a:defRPr/>
            </a:lvl1pPr>
          </a:lstStyle>
          <a:p>
            <a:pPr>
              <a:defRPr/>
            </a:pPr>
            <a:fld id="{A893A2D1-58D0-41CA-88AE-D39FC2CAE9CB}" type="slidenum">
              <a:rPr lang="zh-CN" altLang="zh-CN"/>
              <a:pPr>
                <a:defRPr/>
              </a:pPr>
              <a:t>‹#›</a:t>
            </a:fld>
            <a:endParaRPr lang="zh-CN" altLang="zh-CN"/>
          </a:p>
        </p:txBody>
      </p:sp>
    </p:spTree>
    <p:extLst>
      <p:ext uri="{BB962C8B-B14F-4D97-AF65-F5344CB8AC3E}">
        <p14:creationId xmlns:p14="http://schemas.microsoft.com/office/powerpoint/2010/main" val="24452314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Date Placeholder 3">
            <a:extLst>
              <a:ext uri="{FF2B5EF4-FFF2-40B4-BE49-F238E27FC236}">
                <a16:creationId xmlns:a16="http://schemas.microsoft.com/office/drawing/2014/main" xmlns="" id="{10AFC84B-1537-4EBC-9518-CEF5A37C09FB}"/>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4FC12353-9CF6-447D-9F0C-13E0261AE1B7}"/>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054F163E-FC34-427F-8E3D-864FE3BD581D}"/>
              </a:ext>
            </a:extLst>
          </p:cNvPr>
          <p:cNvSpPr>
            <a:spLocks noGrp="1"/>
          </p:cNvSpPr>
          <p:nvPr>
            <p:ph type="sldNum" sz="quarter" idx="12"/>
          </p:nvPr>
        </p:nvSpPr>
        <p:spPr/>
        <p:txBody>
          <a:bodyPr/>
          <a:lstStyle>
            <a:lvl1pPr>
              <a:defRPr/>
            </a:lvl1pPr>
          </a:lstStyle>
          <a:p>
            <a:pPr>
              <a:defRPr/>
            </a:pPr>
            <a:fld id="{03508AF4-6AD9-4C0C-A84A-C0CA810F5F61}" type="slidenum">
              <a:rPr lang="zh-CN" altLang="zh-CN"/>
              <a:pPr>
                <a:defRPr/>
              </a:pPr>
              <a:t>‹#›</a:t>
            </a:fld>
            <a:endParaRPr lang="zh-CN" altLang="zh-CN"/>
          </a:p>
        </p:txBody>
      </p:sp>
    </p:spTree>
    <p:extLst>
      <p:ext uri="{BB962C8B-B14F-4D97-AF65-F5344CB8AC3E}">
        <p14:creationId xmlns:p14="http://schemas.microsoft.com/office/powerpoint/2010/main" val="4110825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7B7E875-B3C4-475E-953A-1D3765EA0E1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1B499FC-42F7-4C3B-A620-F2C1F11DB9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0483F0EB-B71B-4045-AB59-5DE0BA9AB811}"/>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499E3225-B352-40FD-A2CE-4FADC821F1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DCDDAD88-8F88-49E7-9B44-2D81C627F287}"/>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68A338FE-1662-458D-B2B9-1C7408DFF97F}"/>
              </a:ext>
            </a:extLst>
          </p:cNvPr>
          <p:cNvSpPr>
            <a:spLocks noGrp="1"/>
          </p:cNvSpPr>
          <p:nvPr>
            <p:ph type="dt" sz="half" idx="10"/>
          </p:nvPr>
        </p:nvSpPr>
        <p:spPr/>
        <p:txBody>
          <a:bodyPr/>
          <a:lstStyle/>
          <a:p>
            <a:fld id="{79F31DC4-9D73-4DE7-AD3E-18F45DC3B909}" type="datetimeFigureOut">
              <a:rPr lang="zh-CN" altLang="en-US" smtClean="0"/>
              <a:t>2019/8/14</a:t>
            </a:fld>
            <a:endParaRPr lang="zh-CN" altLang="en-US"/>
          </a:p>
        </p:txBody>
      </p:sp>
      <p:sp>
        <p:nvSpPr>
          <p:cNvPr id="8" name="页脚占位符 7">
            <a:extLst>
              <a:ext uri="{FF2B5EF4-FFF2-40B4-BE49-F238E27FC236}">
                <a16:creationId xmlns:a16="http://schemas.microsoft.com/office/drawing/2014/main" xmlns="" id="{60087DB7-7A21-41C1-8EA3-BB93F79558D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5F2D6A06-A4C4-408C-9E24-E24A95CF1F43}"/>
              </a:ext>
            </a:extLst>
          </p:cNvPr>
          <p:cNvSpPr>
            <a:spLocks noGrp="1"/>
          </p:cNvSpPr>
          <p:nvPr>
            <p:ph type="sldNum" sz="quarter" idx="12"/>
          </p:nvPr>
        </p:nvSpPr>
        <p:spPr/>
        <p:txBody>
          <a:bodyPr/>
          <a:lstStyle/>
          <a:p>
            <a:fld id="{9D60DEF9-33F6-4118-896E-E60520817178}" type="slidenum">
              <a:rPr lang="zh-CN" altLang="en-US" smtClean="0"/>
              <a:t>‹#›</a:t>
            </a:fld>
            <a:endParaRPr lang="zh-CN" altLang="en-US"/>
          </a:p>
        </p:txBody>
      </p:sp>
    </p:spTree>
    <p:extLst>
      <p:ext uri="{BB962C8B-B14F-4D97-AF65-F5344CB8AC3E}">
        <p14:creationId xmlns:p14="http://schemas.microsoft.com/office/powerpoint/2010/main" val="36436931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noProof="1"/>
              <a:t>单击此处编辑母版标题样式</a:t>
            </a:r>
            <a:endParaRPr lang="en-US" noProof="1"/>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Date Placeholder 3">
            <a:extLst>
              <a:ext uri="{FF2B5EF4-FFF2-40B4-BE49-F238E27FC236}">
                <a16:creationId xmlns:a16="http://schemas.microsoft.com/office/drawing/2014/main" xmlns="" id="{D52A74F5-939A-438B-8CC2-6B81DE16152D}"/>
              </a:ext>
            </a:extLst>
          </p:cNvPr>
          <p:cNvSpPr>
            <a:spLocks noGrp="1"/>
          </p:cNvSpPr>
          <p:nvPr>
            <p:ph type="dt" sz="half" idx="10"/>
          </p:nvPr>
        </p:nvSpPr>
        <p:spPr/>
        <p:txBody>
          <a:bodyPr/>
          <a:lstStyle>
            <a:lvl1pPr>
              <a:defRPr/>
            </a:lvl1pPr>
          </a:lstStyle>
          <a:p>
            <a:pPr>
              <a:defRPr/>
            </a:pPr>
            <a:endParaRPr lang="zh-CN" altLang="zh-CN"/>
          </a:p>
        </p:txBody>
      </p:sp>
      <p:sp>
        <p:nvSpPr>
          <p:cNvPr id="8" name="Footer Placeholder 4">
            <a:extLst>
              <a:ext uri="{FF2B5EF4-FFF2-40B4-BE49-F238E27FC236}">
                <a16:creationId xmlns:a16="http://schemas.microsoft.com/office/drawing/2014/main" xmlns="" id="{5208EF49-FB2C-4F12-95C8-87101A25B0B0}"/>
              </a:ext>
            </a:extLst>
          </p:cNvPr>
          <p:cNvSpPr>
            <a:spLocks noGrp="1"/>
          </p:cNvSpPr>
          <p:nvPr>
            <p:ph type="ftr" sz="quarter" idx="11"/>
          </p:nvPr>
        </p:nvSpPr>
        <p:spPr/>
        <p:txBody>
          <a:bodyPr/>
          <a:lstStyle>
            <a:lvl1pPr>
              <a:defRPr/>
            </a:lvl1pPr>
          </a:lstStyle>
          <a:p>
            <a:pPr>
              <a:defRPr/>
            </a:pPr>
            <a:endParaRPr lang="zh-CN" altLang="zh-CN"/>
          </a:p>
        </p:txBody>
      </p:sp>
      <p:sp>
        <p:nvSpPr>
          <p:cNvPr id="9" name="Slide Number Placeholder 5">
            <a:extLst>
              <a:ext uri="{FF2B5EF4-FFF2-40B4-BE49-F238E27FC236}">
                <a16:creationId xmlns:a16="http://schemas.microsoft.com/office/drawing/2014/main" xmlns="" id="{13109A04-3814-4065-BBF7-E44399CEA316}"/>
              </a:ext>
            </a:extLst>
          </p:cNvPr>
          <p:cNvSpPr>
            <a:spLocks noGrp="1"/>
          </p:cNvSpPr>
          <p:nvPr>
            <p:ph type="sldNum" sz="quarter" idx="12"/>
          </p:nvPr>
        </p:nvSpPr>
        <p:spPr/>
        <p:txBody>
          <a:bodyPr/>
          <a:lstStyle>
            <a:lvl1pPr>
              <a:defRPr/>
            </a:lvl1pPr>
          </a:lstStyle>
          <a:p>
            <a:pPr>
              <a:defRPr/>
            </a:pPr>
            <a:fld id="{51F5F21E-4E4E-486B-ADC0-0C1215A3D4B5}" type="slidenum">
              <a:rPr lang="zh-CN" altLang="zh-CN"/>
              <a:pPr>
                <a:defRPr/>
              </a:pPr>
              <a:t>‹#›</a:t>
            </a:fld>
            <a:endParaRPr lang="zh-CN" altLang="zh-CN"/>
          </a:p>
        </p:txBody>
      </p:sp>
    </p:spTree>
    <p:extLst>
      <p:ext uri="{BB962C8B-B14F-4D97-AF65-F5344CB8AC3E}">
        <p14:creationId xmlns:p14="http://schemas.microsoft.com/office/powerpoint/2010/main" val="157070741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Date Placeholder 3">
            <a:extLst>
              <a:ext uri="{FF2B5EF4-FFF2-40B4-BE49-F238E27FC236}">
                <a16:creationId xmlns:a16="http://schemas.microsoft.com/office/drawing/2014/main" xmlns="" id="{3343EF74-05FF-4AB1-919B-B6AD9C8F5375}"/>
              </a:ext>
            </a:extLst>
          </p:cNvPr>
          <p:cNvSpPr>
            <a:spLocks noGrp="1"/>
          </p:cNvSpPr>
          <p:nvPr>
            <p:ph type="dt" sz="half" idx="10"/>
          </p:nvPr>
        </p:nvSpPr>
        <p:spPr/>
        <p:txBody>
          <a:bodyPr/>
          <a:lstStyle>
            <a:lvl1pPr>
              <a:defRPr/>
            </a:lvl1pPr>
          </a:lstStyle>
          <a:p>
            <a:pPr>
              <a:defRPr/>
            </a:pPr>
            <a:endParaRPr lang="zh-CN" altLang="zh-CN"/>
          </a:p>
        </p:txBody>
      </p:sp>
      <p:sp>
        <p:nvSpPr>
          <p:cNvPr id="4" name="Footer Placeholder 4">
            <a:extLst>
              <a:ext uri="{FF2B5EF4-FFF2-40B4-BE49-F238E27FC236}">
                <a16:creationId xmlns:a16="http://schemas.microsoft.com/office/drawing/2014/main" xmlns="" id="{9858F142-2D80-480F-8828-9FA0CD7881D2}"/>
              </a:ext>
            </a:extLst>
          </p:cNvPr>
          <p:cNvSpPr>
            <a:spLocks noGrp="1"/>
          </p:cNvSpPr>
          <p:nvPr>
            <p:ph type="ftr" sz="quarter" idx="11"/>
          </p:nvPr>
        </p:nvSpPr>
        <p:spPr/>
        <p:txBody>
          <a:bodyPr/>
          <a:lstStyle>
            <a:lvl1pPr>
              <a:defRPr/>
            </a:lvl1pPr>
          </a:lstStyle>
          <a:p>
            <a:pPr>
              <a:defRPr/>
            </a:pPr>
            <a:endParaRPr lang="zh-CN" altLang="zh-CN"/>
          </a:p>
        </p:txBody>
      </p:sp>
      <p:sp>
        <p:nvSpPr>
          <p:cNvPr id="5" name="Slide Number Placeholder 5">
            <a:extLst>
              <a:ext uri="{FF2B5EF4-FFF2-40B4-BE49-F238E27FC236}">
                <a16:creationId xmlns:a16="http://schemas.microsoft.com/office/drawing/2014/main" xmlns="" id="{A5EA7B9D-C560-4169-A3A1-3484168E55F1}"/>
              </a:ext>
            </a:extLst>
          </p:cNvPr>
          <p:cNvSpPr>
            <a:spLocks noGrp="1"/>
          </p:cNvSpPr>
          <p:nvPr>
            <p:ph type="sldNum" sz="quarter" idx="12"/>
          </p:nvPr>
        </p:nvSpPr>
        <p:spPr/>
        <p:txBody>
          <a:bodyPr/>
          <a:lstStyle>
            <a:lvl1pPr>
              <a:defRPr/>
            </a:lvl1pPr>
          </a:lstStyle>
          <a:p>
            <a:pPr>
              <a:defRPr/>
            </a:pPr>
            <a:fld id="{BA42944E-8889-4064-89D9-AE6DC524BD49}" type="slidenum">
              <a:rPr lang="zh-CN" altLang="zh-CN"/>
              <a:pPr>
                <a:defRPr/>
              </a:pPr>
              <a:t>‹#›</a:t>
            </a:fld>
            <a:endParaRPr lang="zh-CN" altLang="zh-CN"/>
          </a:p>
        </p:txBody>
      </p:sp>
    </p:spTree>
    <p:extLst>
      <p:ext uri="{BB962C8B-B14F-4D97-AF65-F5344CB8AC3E}">
        <p14:creationId xmlns:p14="http://schemas.microsoft.com/office/powerpoint/2010/main" val="225369687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F9F244CD-5451-442E-B170-DBF7C2351B04}"/>
              </a:ext>
            </a:extLst>
          </p:cNvPr>
          <p:cNvSpPr>
            <a:spLocks noGrp="1"/>
          </p:cNvSpPr>
          <p:nvPr>
            <p:ph type="dt" sz="half" idx="10"/>
          </p:nvPr>
        </p:nvSpPr>
        <p:spPr/>
        <p:txBody>
          <a:bodyPr/>
          <a:lstStyle>
            <a:lvl1pPr>
              <a:defRPr/>
            </a:lvl1pPr>
          </a:lstStyle>
          <a:p>
            <a:pPr>
              <a:defRPr/>
            </a:pPr>
            <a:endParaRPr lang="zh-CN" altLang="zh-CN"/>
          </a:p>
        </p:txBody>
      </p:sp>
      <p:sp>
        <p:nvSpPr>
          <p:cNvPr id="3" name="Footer Placeholder 4">
            <a:extLst>
              <a:ext uri="{FF2B5EF4-FFF2-40B4-BE49-F238E27FC236}">
                <a16:creationId xmlns:a16="http://schemas.microsoft.com/office/drawing/2014/main" xmlns="" id="{E13F9F1A-AA88-4820-B3AF-CEFB2E823666}"/>
              </a:ext>
            </a:extLst>
          </p:cNvPr>
          <p:cNvSpPr>
            <a:spLocks noGrp="1"/>
          </p:cNvSpPr>
          <p:nvPr>
            <p:ph type="ftr" sz="quarter" idx="11"/>
          </p:nvPr>
        </p:nvSpPr>
        <p:spPr/>
        <p:txBody>
          <a:bodyPr/>
          <a:lstStyle>
            <a:lvl1pPr>
              <a:defRPr/>
            </a:lvl1pPr>
          </a:lstStyle>
          <a:p>
            <a:pPr>
              <a:defRPr/>
            </a:pPr>
            <a:endParaRPr lang="zh-CN" altLang="zh-CN"/>
          </a:p>
        </p:txBody>
      </p:sp>
      <p:sp>
        <p:nvSpPr>
          <p:cNvPr id="4" name="Slide Number Placeholder 5">
            <a:extLst>
              <a:ext uri="{FF2B5EF4-FFF2-40B4-BE49-F238E27FC236}">
                <a16:creationId xmlns:a16="http://schemas.microsoft.com/office/drawing/2014/main" xmlns="" id="{5E66CF59-832F-48A9-98B8-C09652B84E09}"/>
              </a:ext>
            </a:extLst>
          </p:cNvPr>
          <p:cNvSpPr>
            <a:spLocks noGrp="1"/>
          </p:cNvSpPr>
          <p:nvPr>
            <p:ph type="sldNum" sz="quarter" idx="12"/>
          </p:nvPr>
        </p:nvSpPr>
        <p:spPr/>
        <p:txBody>
          <a:bodyPr/>
          <a:lstStyle>
            <a:lvl1pPr>
              <a:defRPr/>
            </a:lvl1pPr>
          </a:lstStyle>
          <a:p>
            <a:pPr>
              <a:defRPr/>
            </a:pPr>
            <a:fld id="{EE7A30F0-1A1B-4275-B992-88EC5D789C8A}" type="slidenum">
              <a:rPr lang="zh-CN" altLang="zh-CN"/>
              <a:pPr>
                <a:defRPr/>
              </a:pPr>
              <a:t>‹#›</a:t>
            </a:fld>
            <a:endParaRPr lang="zh-CN" altLang="zh-CN"/>
          </a:p>
        </p:txBody>
      </p:sp>
    </p:spTree>
    <p:extLst>
      <p:ext uri="{BB962C8B-B14F-4D97-AF65-F5344CB8AC3E}">
        <p14:creationId xmlns:p14="http://schemas.microsoft.com/office/powerpoint/2010/main" val="235281439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en-US" noProof="1"/>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Date Placeholder 3">
            <a:extLst>
              <a:ext uri="{FF2B5EF4-FFF2-40B4-BE49-F238E27FC236}">
                <a16:creationId xmlns:a16="http://schemas.microsoft.com/office/drawing/2014/main" xmlns="" id="{14C75921-13FA-4C67-B6B9-332E7EFB606C}"/>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D8A54B46-2096-4473-BCE6-E0E354E7E999}"/>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E7B4AFF6-E7FA-4F4A-A0D3-BF20AF816608}"/>
              </a:ext>
            </a:extLst>
          </p:cNvPr>
          <p:cNvSpPr>
            <a:spLocks noGrp="1"/>
          </p:cNvSpPr>
          <p:nvPr>
            <p:ph type="sldNum" sz="quarter" idx="12"/>
          </p:nvPr>
        </p:nvSpPr>
        <p:spPr/>
        <p:txBody>
          <a:bodyPr/>
          <a:lstStyle>
            <a:lvl1pPr>
              <a:defRPr/>
            </a:lvl1pPr>
          </a:lstStyle>
          <a:p>
            <a:pPr>
              <a:defRPr/>
            </a:pPr>
            <a:fld id="{A32E82EF-D9C8-4633-AB80-D0CC951B97C8}" type="slidenum">
              <a:rPr lang="zh-CN" altLang="zh-CN"/>
              <a:pPr>
                <a:defRPr/>
              </a:pPr>
              <a:t>‹#›</a:t>
            </a:fld>
            <a:endParaRPr lang="zh-CN" altLang="zh-CN"/>
          </a:p>
        </p:txBody>
      </p:sp>
    </p:spTree>
    <p:extLst>
      <p:ext uri="{BB962C8B-B14F-4D97-AF65-F5344CB8AC3E}">
        <p14:creationId xmlns:p14="http://schemas.microsoft.com/office/powerpoint/2010/main" val="9460837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en-US" noProof="1"/>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Date Placeholder 3">
            <a:extLst>
              <a:ext uri="{FF2B5EF4-FFF2-40B4-BE49-F238E27FC236}">
                <a16:creationId xmlns:a16="http://schemas.microsoft.com/office/drawing/2014/main" xmlns="" id="{1750CEEF-3FA1-44D1-AE67-411ADB2AF844}"/>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xmlns="" id="{54BA9852-ADD3-4239-AD82-D24D5B2F7C36}"/>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xmlns="" id="{71E2AFC6-2C97-4600-B0B8-A497FC8F6E35}"/>
              </a:ext>
            </a:extLst>
          </p:cNvPr>
          <p:cNvSpPr>
            <a:spLocks noGrp="1"/>
          </p:cNvSpPr>
          <p:nvPr>
            <p:ph type="sldNum" sz="quarter" idx="12"/>
          </p:nvPr>
        </p:nvSpPr>
        <p:spPr/>
        <p:txBody>
          <a:bodyPr/>
          <a:lstStyle>
            <a:lvl1pPr>
              <a:defRPr/>
            </a:lvl1pPr>
          </a:lstStyle>
          <a:p>
            <a:pPr>
              <a:defRPr/>
            </a:pPr>
            <a:fld id="{A9A0A881-A946-43AF-AC2E-7CB4EACA85CC}" type="slidenum">
              <a:rPr lang="zh-CN" altLang="zh-CN"/>
              <a:pPr>
                <a:defRPr/>
              </a:pPr>
              <a:t>‹#›</a:t>
            </a:fld>
            <a:endParaRPr lang="zh-CN" altLang="zh-CN"/>
          </a:p>
        </p:txBody>
      </p:sp>
    </p:spTree>
    <p:extLst>
      <p:ext uri="{BB962C8B-B14F-4D97-AF65-F5344CB8AC3E}">
        <p14:creationId xmlns:p14="http://schemas.microsoft.com/office/powerpoint/2010/main" val="135241027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a:extLst>
              <a:ext uri="{FF2B5EF4-FFF2-40B4-BE49-F238E27FC236}">
                <a16:creationId xmlns:a16="http://schemas.microsoft.com/office/drawing/2014/main" xmlns="" id="{74BED242-F13C-4A71-B068-FB4B30EA88DC}"/>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CFE3B913-8D37-4BA2-BDEC-D4FE396C001C}"/>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0014B297-F186-4DAD-81A0-12C3EA0E7362}"/>
              </a:ext>
            </a:extLst>
          </p:cNvPr>
          <p:cNvSpPr>
            <a:spLocks noGrp="1"/>
          </p:cNvSpPr>
          <p:nvPr>
            <p:ph type="sldNum" sz="quarter" idx="12"/>
          </p:nvPr>
        </p:nvSpPr>
        <p:spPr/>
        <p:txBody>
          <a:bodyPr/>
          <a:lstStyle>
            <a:lvl1pPr>
              <a:defRPr/>
            </a:lvl1pPr>
          </a:lstStyle>
          <a:p>
            <a:pPr>
              <a:defRPr/>
            </a:pPr>
            <a:fld id="{9FAF750F-239C-4F97-87CE-AD9463121BAF}" type="slidenum">
              <a:rPr lang="zh-CN" altLang="zh-CN"/>
              <a:pPr>
                <a:defRPr/>
              </a:pPr>
              <a:t>‹#›</a:t>
            </a:fld>
            <a:endParaRPr lang="zh-CN" altLang="zh-CN"/>
          </a:p>
        </p:txBody>
      </p:sp>
    </p:spTree>
    <p:extLst>
      <p:ext uri="{BB962C8B-B14F-4D97-AF65-F5344CB8AC3E}">
        <p14:creationId xmlns:p14="http://schemas.microsoft.com/office/powerpoint/2010/main" val="231672404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a:extLst>
              <a:ext uri="{FF2B5EF4-FFF2-40B4-BE49-F238E27FC236}">
                <a16:creationId xmlns:a16="http://schemas.microsoft.com/office/drawing/2014/main" xmlns="" id="{AB7167D9-0BBF-4F93-8793-5899E8E786F2}"/>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xmlns="" id="{1D411FEE-F0D5-48C8-A3A2-485D0A115132}"/>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xmlns="" id="{D31DD353-67A2-41D7-B93C-21EFF126C458}"/>
              </a:ext>
            </a:extLst>
          </p:cNvPr>
          <p:cNvSpPr>
            <a:spLocks noGrp="1"/>
          </p:cNvSpPr>
          <p:nvPr>
            <p:ph type="sldNum" sz="quarter" idx="12"/>
          </p:nvPr>
        </p:nvSpPr>
        <p:spPr/>
        <p:txBody>
          <a:bodyPr/>
          <a:lstStyle>
            <a:lvl1pPr>
              <a:defRPr/>
            </a:lvl1pPr>
          </a:lstStyle>
          <a:p>
            <a:pPr>
              <a:defRPr/>
            </a:pPr>
            <a:fld id="{9B099F92-023B-4C88-9B66-9F1155D1BC4D}" type="slidenum">
              <a:rPr lang="zh-CN" altLang="zh-CN"/>
              <a:pPr>
                <a:defRPr/>
              </a:pPr>
              <a:t>‹#›</a:t>
            </a:fld>
            <a:endParaRPr lang="zh-CN" altLang="zh-CN"/>
          </a:p>
        </p:txBody>
      </p:sp>
    </p:spTree>
    <p:extLst>
      <p:ext uri="{BB962C8B-B14F-4D97-AF65-F5344CB8AC3E}">
        <p14:creationId xmlns:p14="http://schemas.microsoft.com/office/powerpoint/2010/main" val="164419403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9CF3C1C-B9CB-4DBD-9A60-E9D5841167D2}"/>
              </a:ext>
            </a:extLst>
          </p:cNvPr>
          <p:cNvSpPr/>
          <p:nvPr/>
        </p:nvSpPr>
        <p:spPr>
          <a:xfrm>
            <a:off x="0" y="5692775"/>
            <a:ext cx="12192000" cy="1165225"/>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tIns="45721" bIns="45721" anchor="ctr"/>
          <a:lstStyle/>
          <a:p>
            <a:pPr algn="ctr" eaLnBrk="1" hangingPunct="1">
              <a:defRPr/>
            </a:pPr>
            <a:endParaRPr lang="zh-CN" altLang="en-US">
              <a:solidFill>
                <a:prstClr val="white"/>
              </a:solidFill>
            </a:endParaRPr>
          </a:p>
        </p:txBody>
      </p:sp>
      <p:sp>
        <p:nvSpPr>
          <p:cNvPr id="3" name="等腰三角形 2">
            <a:extLst>
              <a:ext uri="{FF2B5EF4-FFF2-40B4-BE49-F238E27FC236}">
                <a16:creationId xmlns:a16="http://schemas.microsoft.com/office/drawing/2014/main" xmlns="" id="{3147F904-EE0B-4809-9DB1-C367A6A32877}"/>
              </a:ext>
            </a:extLst>
          </p:cNvPr>
          <p:cNvSpPr/>
          <p:nvPr/>
        </p:nvSpPr>
        <p:spPr>
          <a:xfrm>
            <a:off x="971550" y="5540375"/>
            <a:ext cx="342900" cy="152400"/>
          </a:xfrm>
          <a:prstGeom prst="triangle">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tIns="45721" bIns="45721" anchor="ctr"/>
          <a:lstStyle/>
          <a:p>
            <a:pPr algn="ctr" eaLnBrk="1" hangingPunct="1">
              <a:defRPr/>
            </a:pPr>
            <a:endParaRPr lang="zh-CN" altLang="en-US">
              <a:solidFill>
                <a:prstClr val="white"/>
              </a:solidFill>
            </a:endParaRPr>
          </a:p>
        </p:txBody>
      </p:sp>
      <p:sp>
        <p:nvSpPr>
          <p:cNvPr id="4" name="日期占位符 1">
            <a:extLst>
              <a:ext uri="{FF2B5EF4-FFF2-40B4-BE49-F238E27FC236}">
                <a16:creationId xmlns:a16="http://schemas.microsoft.com/office/drawing/2014/main" xmlns="" id="{3E12791D-D120-4423-831C-CA58FF10DC04}"/>
              </a:ext>
            </a:extLst>
          </p:cNvPr>
          <p:cNvSpPr>
            <a:spLocks noGrp="1"/>
          </p:cNvSpPr>
          <p:nvPr>
            <p:ph type="dt" sz="half" idx="10"/>
          </p:nvPr>
        </p:nvSpPr>
        <p:spPr/>
        <p:txBody>
          <a:bodyPr/>
          <a:lstStyle>
            <a:lvl1pPr>
              <a:defRPr/>
            </a:lvl1pPr>
          </a:lstStyle>
          <a:p>
            <a:pPr>
              <a:defRPr/>
            </a:pPr>
            <a:endParaRPr lang="zh-CN" altLang="zh-CN"/>
          </a:p>
        </p:txBody>
      </p:sp>
      <p:sp>
        <p:nvSpPr>
          <p:cNvPr id="5" name="页脚占位符 2">
            <a:extLst>
              <a:ext uri="{FF2B5EF4-FFF2-40B4-BE49-F238E27FC236}">
                <a16:creationId xmlns:a16="http://schemas.microsoft.com/office/drawing/2014/main" xmlns="" id="{81790A26-6149-4675-8C66-DFFC10E9C1D0}"/>
              </a:ext>
            </a:extLst>
          </p:cNvPr>
          <p:cNvSpPr>
            <a:spLocks noGrp="1"/>
          </p:cNvSpPr>
          <p:nvPr>
            <p:ph type="ftr" sz="quarter" idx="11"/>
          </p:nvPr>
        </p:nvSpPr>
        <p:spPr/>
        <p:txBody>
          <a:bodyPr/>
          <a:lstStyle>
            <a:lvl1pPr>
              <a:defRPr/>
            </a:lvl1pPr>
          </a:lstStyle>
          <a:p>
            <a:pPr>
              <a:defRPr/>
            </a:pPr>
            <a:endParaRPr lang="zh-CN" altLang="zh-CN"/>
          </a:p>
        </p:txBody>
      </p:sp>
      <p:sp>
        <p:nvSpPr>
          <p:cNvPr id="6" name="灯片编号占位符 3">
            <a:extLst>
              <a:ext uri="{FF2B5EF4-FFF2-40B4-BE49-F238E27FC236}">
                <a16:creationId xmlns:a16="http://schemas.microsoft.com/office/drawing/2014/main" xmlns="" id="{D37AB5DA-AFF0-489E-8370-43595F3CD04E}"/>
              </a:ext>
            </a:extLst>
          </p:cNvPr>
          <p:cNvSpPr>
            <a:spLocks noGrp="1"/>
          </p:cNvSpPr>
          <p:nvPr>
            <p:ph type="sldNum" sz="quarter" idx="12"/>
          </p:nvPr>
        </p:nvSpPr>
        <p:spPr/>
        <p:txBody>
          <a:bodyPr/>
          <a:lstStyle>
            <a:lvl1pPr>
              <a:defRPr/>
            </a:lvl1pPr>
          </a:lstStyle>
          <a:p>
            <a:pPr>
              <a:defRPr/>
            </a:pPr>
            <a:fld id="{819A81D1-FD9D-4A85-8A9A-80B7A08CA658}" type="slidenum">
              <a:rPr lang="zh-CN" altLang="zh-CN"/>
              <a:pPr>
                <a:defRPr/>
              </a:pPr>
              <a:t>‹#›</a:t>
            </a:fld>
            <a:endParaRPr lang="zh-CN" altLang="zh-CN"/>
          </a:p>
        </p:txBody>
      </p:sp>
    </p:spTree>
    <p:extLst>
      <p:ext uri="{BB962C8B-B14F-4D97-AF65-F5344CB8AC3E}">
        <p14:creationId xmlns:p14="http://schemas.microsoft.com/office/powerpoint/2010/main" val="361184990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内容页2">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143CDC26-4C4B-4EF1-BE58-3EB9F069ED42}"/>
              </a:ext>
            </a:extLst>
          </p:cNvPr>
          <p:cNvSpPr txBox="1">
            <a:spLocks noChangeArrowheads="1"/>
          </p:cNvSpPr>
          <p:nvPr/>
        </p:nvSpPr>
        <p:spPr bwMode="auto">
          <a:xfrm>
            <a:off x="11436350" y="57150"/>
            <a:ext cx="45243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en-US" altLang="zh-CN" sz="1100">
                <a:solidFill>
                  <a:srgbClr val="C8C8C8"/>
                </a:solidFill>
                <a:latin typeface="微软雅黑" panose="020B0503020204020204" pitchFamily="34" charset="-122"/>
                <a:ea typeface="微软雅黑" panose="020B0503020204020204" pitchFamily="34" charset="-122"/>
                <a:sym typeface="+mn-ea"/>
              </a:rPr>
              <a:t>/ 11</a:t>
            </a:r>
            <a:endParaRPr lang="zh-CN" altLang="en-US" sz="1100">
              <a:solidFill>
                <a:srgbClr val="C8C8C8"/>
              </a:solidFill>
              <a:latin typeface="微软雅黑" panose="020B0503020204020204" pitchFamily="34" charset="-122"/>
              <a:ea typeface="微软雅黑" panose="020B0503020204020204" pitchFamily="34" charset="-122"/>
              <a:sym typeface="+mn-ea"/>
            </a:endParaRPr>
          </a:p>
        </p:txBody>
      </p:sp>
      <p:sp>
        <p:nvSpPr>
          <p:cNvPr id="3" name="日期占位符 1">
            <a:extLst>
              <a:ext uri="{FF2B5EF4-FFF2-40B4-BE49-F238E27FC236}">
                <a16:creationId xmlns:a16="http://schemas.microsoft.com/office/drawing/2014/main" xmlns="" id="{53BC5C82-C2AE-41F1-80F6-460BDD0DCF3F}"/>
              </a:ext>
            </a:extLst>
          </p:cNvPr>
          <p:cNvSpPr>
            <a:spLocks noGrp="1"/>
          </p:cNvSpPr>
          <p:nvPr>
            <p:ph type="dt" sz="half" idx="10"/>
          </p:nvPr>
        </p:nvSpPr>
        <p:spPr/>
        <p:txBody>
          <a:bodyPr/>
          <a:lstStyle>
            <a:lvl1pPr>
              <a:defRPr/>
            </a:lvl1pPr>
          </a:lstStyle>
          <a:p>
            <a:pPr>
              <a:defRPr/>
            </a:pPr>
            <a:endParaRPr lang="zh-CN" altLang="zh-CN"/>
          </a:p>
        </p:txBody>
      </p:sp>
      <p:sp>
        <p:nvSpPr>
          <p:cNvPr id="4" name="页脚占位符 2">
            <a:extLst>
              <a:ext uri="{FF2B5EF4-FFF2-40B4-BE49-F238E27FC236}">
                <a16:creationId xmlns:a16="http://schemas.microsoft.com/office/drawing/2014/main" xmlns="" id="{AC9B558A-1F7A-4A7C-A5F8-556D4FD49A6B}"/>
              </a:ext>
            </a:extLst>
          </p:cNvPr>
          <p:cNvSpPr>
            <a:spLocks noGrp="1"/>
          </p:cNvSpPr>
          <p:nvPr>
            <p:ph type="ftr" sz="quarter" idx="11"/>
          </p:nvPr>
        </p:nvSpPr>
        <p:spPr/>
        <p:txBody>
          <a:bodyPr/>
          <a:lstStyle>
            <a:lvl1pPr>
              <a:defRPr/>
            </a:lvl1pPr>
          </a:lstStyle>
          <a:p>
            <a:pPr>
              <a:defRPr/>
            </a:pPr>
            <a:endParaRPr lang="zh-CN" altLang="zh-CN"/>
          </a:p>
        </p:txBody>
      </p:sp>
      <p:sp>
        <p:nvSpPr>
          <p:cNvPr id="5" name="灯片编号占位符 3">
            <a:extLst>
              <a:ext uri="{FF2B5EF4-FFF2-40B4-BE49-F238E27FC236}">
                <a16:creationId xmlns:a16="http://schemas.microsoft.com/office/drawing/2014/main" xmlns="" id="{F89AD090-1985-42AC-820E-A773DCBFD070}"/>
              </a:ext>
            </a:extLst>
          </p:cNvPr>
          <p:cNvSpPr>
            <a:spLocks noGrp="1"/>
          </p:cNvSpPr>
          <p:nvPr>
            <p:ph type="sldNum" sz="quarter" idx="12"/>
          </p:nvPr>
        </p:nvSpPr>
        <p:spPr/>
        <p:txBody>
          <a:bodyPr/>
          <a:lstStyle>
            <a:lvl1pPr>
              <a:defRPr/>
            </a:lvl1pPr>
          </a:lstStyle>
          <a:p>
            <a:pPr>
              <a:defRPr/>
            </a:pPr>
            <a:fld id="{4581A813-7A55-47AB-84B0-9BAC218453E7}" type="slidenum">
              <a:rPr lang="zh-CN" altLang="zh-CN"/>
              <a:pPr>
                <a:defRPr/>
              </a:pPr>
              <a:t>‹#›</a:t>
            </a:fld>
            <a:endParaRPr lang="zh-CN" altLang="zh-CN"/>
          </a:p>
        </p:txBody>
      </p:sp>
    </p:spTree>
    <p:extLst>
      <p:ext uri="{BB962C8B-B14F-4D97-AF65-F5344CB8AC3E}">
        <p14:creationId xmlns:p14="http://schemas.microsoft.com/office/powerpoint/2010/main" val="328124986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标题和内容">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EDCE5AC2-2AC8-49AE-9938-B675A88906B8}"/>
              </a:ext>
            </a:extLst>
          </p:cNvPr>
          <p:cNvSpPr>
            <a:spLocks noGrp="1"/>
          </p:cNvSpPr>
          <p:nvPr>
            <p:ph type="dt" sz="half" idx="10"/>
          </p:nvPr>
        </p:nvSpPr>
        <p:spPr/>
        <p:txBody>
          <a:bodyPr/>
          <a:lstStyle>
            <a:lvl1pPr>
              <a:defRPr/>
            </a:lvl1pPr>
          </a:lstStyle>
          <a:p>
            <a:pPr>
              <a:defRPr/>
            </a:pPr>
            <a:endParaRPr lang="zh-CN" altLang="zh-CN"/>
          </a:p>
        </p:txBody>
      </p:sp>
      <p:sp>
        <p:nvSpPr>
          <p:cNvPr id="3" name="页脚占位符 2">
            <a:extLst>
              <a:ext uri="{FF2B5EF4-FFF2-40B4-BE49-F238E27FC236}">
                <a16:creationId xmlns:a16="http://schemas.microsoft.com/office/drawing/2014/main" xmlns="" id="{D3C44237-E8E0-4EFF-8EC4-FE2F2F993CFA}"/>
              </a:ext>
            </a:extLst>
          </p:cNvPr>
          <p:cNvSpPr>
            <a:spLocks noGrp="1"/>
          </p:cNvSpPr>
          <p:nvPr>
            <p:ph type="ftr" sz="quarter" idx="11"/>
          </p:nvPr>
        </p:nvSpPr>
        <p:spPr/>
        <p:txBody>
          <a:bodyPr/>
          <a:lstStyle>
            <a:lvl1pPr>
              <a:defRPr/>
            </a:lvl1pPr>
          </a:lstStyle>
          <a:p>
            <a:pPr>
              <a:defRPr/>
            </a:pPr>
            <a:endParaRPr lang="zh-CN" altLang="zh-CN"/>
          </a:p>
        </p:txBody>
      </p:sp>
      <p:sp>
        <p:nvSpPr>
          <p:cNvPr id="4" name="灯片编号占位符 3">
            <a:extLst>
              <a:ext uri="{FF2B5EF4-FFF2-40B4-BE49-F238E27FC236}">
                <a16:creationId xmlns:a16="http://schemas.microsoft.com/office/drawing/2014/main" xmlns="" id="{EA1D32CF-0339-4749-A53F-31AFD7EAA228}"/>
              </a:ext>
            </a:extLst>
          </p:cNvPr>
          <p:cNvSpPr>
            <a:spLocks noGrp="1"/>
          </p:cNvSpPr>
          <p:nvPr>
            <p:ph type="sldNum" sz="quarter" idx="12"/>
          </p:nvPr>
        </p:nvSpPr>
        <p:spPr/>
        <p:txBody>
          <a:bodyPr/>
          <a:lstStyle>
            <a:lvl1pPr>
              <a:defRPr/>
            </a:lvl1pPr>
          </a:lstStyle>
          <a:p>
            <a:pPr>
              <a:defRPr/>
            </a:pPr>
            <a:fld id="{4662DAC9-82D3-43B0-B568-7CC7478ACB30}" type="slidenum">
              <a:rPr lang="zh-CN" altLang="zh-CN"/>
              <a:pPr>
                <a:defRPr/>
              </a:pPr>
              <a:t>‹#›</a:t>
            </a:fld>
            <a:endParaRPr lang="zh-CN" altLang="zh-CN"/>
          </a:p>
        </p:txBody>
      </p:sp>
    </p:spTree>
    <p:extLst>
      <p:ext uri="{BB962C8B-B14F-4D97-AF65-F5344CB8AC3E}">
        <p14:creationId xmlns:p14="http://schemas.microsoft.com/office/powerpoint/2010/main" val="1669223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08CD5A2-110C-4A44-B3B8-86E55122AA0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30BC1A6B-1725-426C-AE05-30A3CBB582CF}"/>
              </a:ext>
            </a:extLst>
          </p:cNvPr>
          <p:cNvSpPr>
            <a:spLocks noGrp="1"/>
          </p:cNvSpPr>
          <p:nvPr>
            <p:ph type="dt" sz="half" idx="10"/>
          </p:nvPr>
        </p:nvSpPr>
        <p:spPr/>
        <p:txBody>
          <a:bodyPr/>
          <a:lstStyle/>
          <a:p>
            <a:fld id="{79F31DC4-9D73-4DE7-AD3E-18F45DC3B909}" type="datetimeFigureOut">
              <a:rPr lang="zh-CN" altLang="en-US" smtClean="0"/>
              <a:t>2019/8/14</a:t>
            </a:fld>
            <a:endParaRPr lang="zh-CN" altLang="en-US"/>
          </a:p>
        </p:txBody>
      </p:sp>
      <p:sp>
        <p:nvSpPr>
          <p:cNvPr id="4" name="页脚占位符 3">
            <a:extLst>
              <a:ext uri="{FF2B5EF4-FFF2-40B4-BE49-F238E27FC236}">
                <a16:creationId xmlns:a16="http://schemas.microsoft.com/office/drawing/2014/main" xmlns="" id="{7FF43634-CEBC-460B-A000-75A2BB06C6A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16E24FFB-92B2-4AB8-8773-DB98CD9511AF}"/>
              </a:ext>
            </a:extLst>
          </p:cNvPr>
          <p:cNvSpPr>
            <a:spLocks noGrp="1"/>
          </p:cNvSpPr>
          <p:nvPr>
            <p:ph type="sldNum" sz="quarter" idx="12"/>
          </p:nvPr>
        </p:nvSpPr>
        <p:spPr/>
        <p:txBody>
          <a:bodyPr/>
          <a:lstStyle/>
          <a:p>
            <a:fld id="{9D60DEF9-33F6-4118-896E-E60520817178}" type="slidenum">
              <a:rPr lang="zh-CN" altLang="en-US" smtClean="0"/>
              <a:t>‹#›</a:t>
            </a:fld>
            <a:endParaRPr lang="zh-CN" altLang="en-US"/>
          </a:p>
        </p:txBody>
      </p:sp>
    </p:spTree>
    <p:extLst>
      <p:ext uri="{BB962C8B-B14F-4D97-AF65-F5344CB8AC3E}">
        <p14:creationId xmlns:p14="http://schemas.microsoft.com/office/powerpoint/2010/main" val="212163541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F4008E2-DE96-4625-A03F-847962EA6FEE}"/>
              </a:ext>
            </a:extLst>
          </p:cNvPr>
          <p:cNvSpPr>
            <a:spLocks noGrp="1"/>
          </p:cNvSpPr>
          <p:nvPr>
            <p:ph type="dt" sz="half" idx="10"/>
          </p:nvPr>
        </p:nvSpPr>
        <p:spPr/>
        <p:txBody>
          <a:bodyPr/>
          <a:lstStyle>
            <a:lvl1pPr>
              <a:defRPr/>
            </a:lvl1pPr>
          </a:lstStyle>
          <a:p>
            <a:pPr>
              <a:defRPr/>
            </a:pPr>
            <a:endParaRPr lang="zh-CN" altLang="zh-CN"/>
          </a:p>
        </p:txBody>
      </p:sp>
      <p:sp>
        <p:nvSpPr>
          <p:cNvPr id="3" name="页脚占位符 2">
            <a:extLst>
              <a:ext uri="{FF2B5EF4-FFF2-40B4-BE49-F238E27FC236}">
                <a16:creationId xmlns:a16="http://schemas.microsoft.com/office/drawing/2014/main" xmlns="" id="{DCED3322-3F69-4ED6-9B53-E19A49214E5B}"/>
              </a:ext>
            </a:extLst>
          </p:cNvPr>
          <p:cNvSpPr>
            <a:spLocks noGrp="1"/>
          </p:cNvSpPr>
          <p:nvPr>
            <p:ph type="ftr" sz="quarter" idx="11"/>
          </p:nvPr>
        </p:nvSpPr>
        <p:spPr/>
        <p:txBody>
          <a:bodyPr/>
          <a:lstStyle>
            <a:lvl1pPr>
              <a:defRPr/>
            </a:lvl1pPr>
          </a:lstStyle>
          <a:p>
            <a:pPr>
              <a:defRPr/>
            </a:pPr>
            <a:endParaRPr lang="zh-CN" altLang="zh-CN"/>
          </a:p>
        </p:txBody>
      </p:sp>
      <p:sp>
        <p:nvSpPr>
          <p:cNvPr id="4" name="灯片编号占位符 3">
            <a:extLst>
              <a:ext uri="{FF2B5EF4-FFF2-40B4-BE49-F238E27FC236}">
                <a16:creationId xmlns:a16="http://schemas.microsoft.com/office/drawing/2014/main" xmlns="" id="{0AA2CDAE-D994-4C19-8851-6B5538DF9A6E}"/>
              </a:ext>
            </a:extLst>
          </p:cNvPr>
          <p:cNvSpPr>
            <a:spLocks noGrp="1"/>
          </p:cNvSpPr>
          <p:nvPr>
            <p:ph type="sldNum" sz="quarter" idx="12"/>
          </p:nvPr>
        </p:nvSpPr>
        <p:spPr/>
        <p:txBody>
          <a:bodyPr/>
          <a:lstStyle>
            <a:lvl1pPr>
              <a:defRPr/>
            </a:lvl1pPr>
          </a:lstStyle>
          <a:p>
            <a:pPr>
              <a:defRPr/>
            </a:pPr>
            <a:fld id="{52810471-D3C1-4E08-9DEE-A6409761A8F7}" type="slidenum">
              <a:rPr lang="zh-CN" altLang="zh-CN"/>
              <a:pPr>
                <a:defRPr/>
              </a:pPr>
              <a:t>‹#›</a:t>
            </a:fld>
            <a:endParaRPr lang="zh-CN" altLang="zh-CN"/>
          </a:p>
        </p:txBody>
      </p:sp>
    </p:spTree>
    <p:extLst>
      <p:ext uri="{BB962C8B-B14F-4D97-AF65-F5344CB8AC3E}">
        <p14:creationId xmlns:p14="http://schemas.microsoft.com/office/powerpoint/2010/main" val="2375506352"/>
      </p:ext>
    </p:extLst>
  </p:cSld>
  <p:clrMapOvr>
    <a:masterClrMapping/>
  </p:clrMapOvr>
  <p:transition>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3CFA1E53-AAFE-495A-9A9A-1E410BFE6746}"/>
              </a:ext>
            </a:extLst>
          </p:cNvPr>
          <p:cNvSpPr>
            <a:spLocks noGrp="1"/>
          </p:cNvSpPr>
          <p:nvPr>
            <p:ph type="dt" sz="half" idx="10"/>
          </p:nvPr>
        </p:nvSpPr>
        <p:spPr/>
        <p:txBody>
          <a:bodyPr/>
          <a:lstStyle/>
          <a:p>
            <a:fld id="{79F31DC4-9D73-4DE7-AD3E-18F45DC3B909}" type="datetimeFigureOut">
              <a:rPr lang="zh-CN" altLang="en-US" smtClean="0"/>
              <a:t>2019/8/14</a:t>
            </a:fld>
            <a:endParaRPr lang="zh-CN" altLang="en-US"/>
          </a:p>
        </p:txBody>
      </p:sp>
      <p:sp>
        <p:nvSpPr>
          <p:cNvPr id="3" name="页脚占位符 2">
            <a:extLst>
              <a:ext uri="{FF2B5EF4-FFF2-40B4-BE49-F238E27FC236}">
                <a16:creationId xmlns:a16="http://schemas.microsoft.com/office/drawing/2014/main" xmlns="" id="{D94AC2B6-0013-4BDC-A495-FA7A28CD390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631B12D-5F48-4F6E-B49D-7391F63514D4}"/>
              </a:ext>
            </a:extLst>
          </p:cNvPr>
          <p:cNvSpPr>
            <a:spLocks noGrp="1"/>
          </p:cNvSpPr>
          <p:nvPr>
            <p:ph type="sldNum" sz="quarter" idx="12"/>
          </p:nvPr>
        </p:nvSpPr>
        <p:spPr/>
        <p:txBody>
          <a:bodyPr/>
          <a:lstStyle/>
          <a:p>
            <a:fld id="{9D60DEF9-33F6-4118-896E-E60520817178}" type="slidenum">
              <a:rPr lang="zh-CN" altLang="en-US" smtClean="0"/>
              <a:t>‹#›</a:t>
            </a:fld>
            <a:endParaRPr lang="zh-CN" altLang="en-US"/>
          </a:p>
        </p:txBody>
      </p:sp>
    </p:spTree>
    <p:extLst>
      <p:ext uri="{BB962C8B-B14F-4D97-AF65-F5344CB8AC3E}">
        <p14:creationId xmlns:p14="http://schemas.microsoft.com/office/powerpoint/2010/main" val="21255038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6C31C2A-1AB2-4AF2-AAC6-18E13F313EF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B33E762-5A40-4D83-86C7-706BB65BB4C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7A2BC916-30BE-4BC9-85DB-292524B26B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561BD51-B6AE-48B9-A3C4-696039602410}"/>
              </a:ext>
            </a:extLst>
          </p:cNvPr>
          <p:cNvSpPr>
            <a:spLocks noGrp="1"/>
          </p:cNvSpPr>
          <p:nvPr>
            <p:ph type="dt" sz="half" idx="10"/>
          </p:nvPr>
        </p:nvSpPr>
        <p:spPr/>
        <p:txBody>
          <a:bodyPr/>
          <a:lstStyle/>
          <a:p>
            <a:fld id="{79F31DC4-9D73-4DE7-AD3E-18F45DC3B909}" type="datetimeFigureOut">
              <a:rPr lang="zh-CN" altLang="en-US" smtClean="0"/>
              <a:t>2019/8/14</a:t>
            </a:fld>
            <a:endParaRPr lang="zh-CN" altLang="en-US"/>
          </a:p>
        </p:txBody>
      </p:sp>
      <p:sp>
        <p:nvSpPr>
          <p:cNvPr id="6" name="页脚占位符 5">
            <a:extLst>
              <a:ext uri="{FF2B5EF4-FFF2-40B4-BE49-F238E27FC236}">
                <a16:creationId xmlns:a16="http://schemas.microsoft.com/office/drawing/2014/main" xmlns="" id="{3A8D3022-0184-4F15-B640-B66F3964EAC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E3282AC-2EBC-4445-85C8-392EEA229351}"/>
              </a:ext>
            </a:extLst>
          </p:cNvPr>
          <p:cNvSpPr>
            <a:spLocks noGrp="1"/>
          </p:cNvSpPr>
          <p:nvPr>
            <p:ph type="sldNum" sz="quarter" idx="12"/>
          </p:nvPr>
        </p:nvSpPr>
        <p:spPr/>
        <p:txBody>
          <a:bodyPr/>
          <a:lstStyle/>
          <a:p>
            <a:fld id="{9D60DEF9-33F6-4118-896E-E60520817178}" type="slidenum">
              <a:rPr lang="zh-CN" altLang="en-US" smtClean="0"/>
              <a:t>‹#›</a:t>
            </a:fld>
            <a:endParaRPr lang="zh-CN" altLang="en-US"/>
          </a:p>
        </p:txBody>
      </p:sp>
    </p:spTree>
    <p:extLst>
      <p:ext uri="{BB962C8B-B14F-4D97-AF65-F5344CB8AC3E}">
        <p14:creationId xmlns:p14="http://schemas.microsoft.com/office/powerpoint/2010/main" val="3316561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921DC14-E69A-4CCD-8A5F-D00BBC9ABA0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A7E9E51-5C79-4F87-86E4-622D44F3D22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D8F31898-16F1-4EC8-AF7F-080CAFA615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D2BFB4A8-45FD-4826-94B2-6454649580ED}"/>
              </a:ext>
            </a:extLst>
          </p:cNvPr>
          <p:cNvSpPr>
            <a:spLocks noGrp="1"/>
          </p:cNvSpPr>
          <p:nvPr>
            <p:ph type="dt" sz="half" idx="10"/>
          </p:nvPr>
        </p:nvSpPr>
        <p:spPr/>
        <p:txBody>
          <a:bodyPr/>
          <a:lstStyle/>
          <a:p>
            <a:fld id="{79F31DC4-9D73-4DE7-AD3E-18F45DC3B909}" type="datetimeFigureOut">
              <a:rPr lang="zh-CN" altLang="en-US" smtClean="0"/>
              <a:t>2019/8/14</a:t>
            </a:fld>
            <a:endParaRPr lang="zh-CN" altLang="en-US"/>
          </a:p>
        </p:txBody>
      </p:sp>
      <p:sp>
        <p:nvSpPr>
          <p:cNvPr id="6" name="页脚占位符 5">
            <a:extLst>
              <a:ext uri="{FF2B5EF4-FFF2-40B4-BE49-F238E27FC236}">
                <a16:creationId xmlns:a16="http://schemas.microsoft.com/office/drawing/2014/main" xmlns="" id="{22361A68-A8F2-4054-B4BC-195A667BD2E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B12D7C2-1637-4C41-A2F3-0BF51F6DBD53}"/>
              </a:ext>
            </a:extLst>
          </p:cNvPr>
          <p:cNvSpPr>
            <a:spLocks noGrp="1"/>
          </p:cNvSpPr>
          <p:nvPr>
            <p:ph type="sldNum" sz="quarter" idx="12"/>
          </p:nvPr>
        </p:nvSpPr>
        <p:spPr/>
        <p:txBody>
          <a:bodyPr/>
          <a:lstStyle/>
          <a:p>
            <a:fld id="{9D60DEF9-33F6-4118-896E-E60520817178}" type="slidenum">
              <a:rPr lang="zh-CN" altLang="en-US" smtClean="0"/>
              <a:t>‹#›</a:t>
            </a:fld>
            <a:endParaRPr lang="zh-CN" altLang="en-US"/>
          </a:p>
        </p:txBody>
      </p:sp>
    </p:spTree>
    <p:extLst>
      <p:ext uri="{BB962C8B-B14F-4D97-AF65-F5344CB8AC3E}">
        <p14:creationId xmlns:p14="http://schemas.microsoft.com/office/powerpoint/2010/main" val="986258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6" Type="http://schemas.openxmlformats.org/officeDocument/2006/relationships/theme" Target="../theme/theme5.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3ABAF9FA-FC00-4992-A07F-C628C051C31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1A86E75-2AEC-443B-807F-AEE9D0BA8B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15DAF0B-FDA2-497F-83D8-DE7F539A90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F31DC4-9D73-4DE7-AD3E-18F45DC3B909}" type="datetimeFigureOut">
              <a:rPr lang="zh-CN" altLang="en-US" smtClean="0"/>
              <a:t>2019/8/14</a:t>
            </a:fld>
            <a:endParaRPr lang="zh-CN" altLang="en-US"/>
          </a:p>
        </p:txBody>
      </p:sp>
      <p:sp>
        <p:nvSpPr>
          <p:cNvPr id="5" name="页脚占位符 4">
            <a:extLst>
              <a:ext uri="{FF2B5EF4-FFF2-40B4-BE49-F238E27FC236}">
                <a16:creationId xmlns:a16="http://schemas.microsoft.com/office/drawing/2014/main" xmlns="" id="{B17B722C-328D-443A-86E9-C2D5AB5A55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130418D7-FA57-4636-B0A5-08A6A941E1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60DEF9-33F6-4118-896E-E60520817178}" type="slidenum">
              <a:rPr lang="zh-CN" altLang="en-US" smtClean="0"/>
              <a:t>‹#›</a:t>
            </a:fld>
            <a:endParaRPr lang="zh-CN" altLang="en-US"/>
          </a:p>
        </p:txBody>
      </p:sp>
    </p:spTree>
    <p:extLst>
      <p:ext uri="{BB962C8B-B14F-4D97-AF65-F5344CB8AC3E}">
        <p14:creationId xmlns:p14="http://schemas.microsoft.com/office/powerpoint/2010/main" val="37767851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2B034C-2024-4DB2-87CF-D260C4320818}" type="datetimeFigureOut">
              <a:rPr lang="zh-CN" altLang="en-US" smtClean="0"/>
              <a:t>2019/8/14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A16918-92E6-4AAE-8969-38AE7DC6F443}" type="slidenum">
              <a:rPr lang="zh-CN" altLang="en-US" smtClean="0"/>
              <a:t>‹#›</a:t>
            </a:fld>
            <a:endParaRPr lang="zh-CN" altLang="en-US"/>
          </a:p>
        </p:txBody>
      </p:sp>
    </p:spTree>
    <p:extLst>
      <p:ext uri="{BB962C8B-B14F-4D97-AF65-F5344CB8AC3E}">
        <p14:creationId xmlns:p14="http://schemas.microsoft.com/office/powerpoint/2010/main" val="333633772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Title Placeholder 1">
            <a:extLst>
              <a:ext uri="{FF2B5EF4-FFF2-40B4-BE49-F238E27FC236}">
                <a16:creationId xmlns:a16="http://schemas.microsoft.com/office/drawing/2014/main" xmlns="" id="{64B64353-0489-4B17-8873-65AB41E3638C}"/>
              </a:ext>
            </a:extLst>
          </p:cNvPr>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
        <p:nvSpPr>
          <p:cNvPr id="3075" name="Text Placeholder 2">
            <a:extLst>
              <a:ext uri="{FF2B5EF4-FFF2-40B4-BE49-F238E27FC236}">
                <a16:creationId xmlns:a16="http://schemas.microsoft.com/office/drawing/2014/main" xmlns="" id="{8D9BA950-F704-4349-8EAD-A8116159C20C}"/>
              </a:ext>
            </a:extLst>
          </p:cNvPr>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a:extLst>
              <a:ext uri="{FF2B5EF4-FFF2-40B4-BE49-F238E27FC236}">
                <a16:creationId xmlns:a16="http://schemas.microsoft.com/office/drawing/2014/main" xmlns="" id="{0D154661-4E03-4352-8BAA-2119C54840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hangingPunct="1">
              <a:buFontTx/>
              <a:buNone/>
              <a:defRPr sz="1200">
                <a:solidFill>
                  <a:schemeClr val="tx1">
                    <a:tint val="75000"/>
                  </a:schemeClr>
                </a:solidFill>
              </a:defRPr>
            </a:lvl1pPr>
          </a:lstStyle>
          <a:p>
            <a:pPr>
              <a:defRPr/>
            </a:pPr>
            <a:endParaRPr lang="zh-CN" altLang="zh-CN"/>
          </a:p>
        </p:txBody>
      </p:sp>
      <p:sp>
        <p:nvSpPr>
          <p:cNvPr id="5" name="Footer Placeholder 4">
            <a:extLst>
              <a:ext uri="{FF2B5EF4-FFF2-40B4-BE49-F238E27FC236}">
                <a16:creationId xmlns:a16="http://schemas.microsoft.com/office/drawing/2014/main" xmlns="" id="{7EBE7CB4-9B57-42DA-905D-D5B82D06D5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hangingPunct="1">
              <a:buFontTx/>
              <a:buNone/>
              <a:defRPr sz="1200">
                <a:solidFill>
                  <a:schemeClr val="tx1">
                    <a:tint val="75000"/>
                  </a:schemeClr>
                </a:solidFill>
              </a:defRPr>
            </a:lvl1pPr>
          </a:lstStyle>
          <a:p>
            <a:pPr>
              <a:defRPr/>
            </a:pPr>
            <a:endParaRPr lang="zh-CN" altLang="zh-CN"/>
          </a:p>
        </p:txBody>
      </p:sp>
      <p:sp>
        <p:nvSpPr>
          <p:cNvPr id="6" name="Slide Number Placeholder 5">
            <a:extLst>
              <a:ext uri="{FF2B5EF4-FFF2-40B4-BE49-F238E27FC236}">
                <a16:creationId xmlns:a16="http://schemas.microsoft.com/office/drawing/2014/main" xmlns="" id="{1A987859-61E3-4D80-A057-EB669C9A8FC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hangingPunct="1">
              <a:buFontTx/>
              <a:buNone/>
              <a:defRPr sz="1200">
                <a:solidFill>
                  <a:schemeClr val="tx1">
                    <a:tint val="75000"/>
                  </a:schemeClr>
                </a:solidFill>
              </a:defRPr>
            </a:lvl1pPr>
          </a:lstStyle>
          <a:p>
            <a:pPr>
              <a:defRPr/>
            </a:pPr>
            <a:fld id="{6F259A4A-C4BC-47E0-A2D5-A71949B4D185}" type="slidenum">
              <a:rPr lang="zh-CN" altLang="zh-CN"/>
              <a:pPr>
                <a:defRPr/>
              </a:pPr>
              <a:t>‹#›</a:t>
            </a:fld>
            <a:endParaRPr lang="zh-CN" altLang="zh-CN"/>
          </a:p>
        </p:txBody>
      </p:sp>
    </p:spTree>
    <p:extLst>
      <p:ext uri="{BB962C8B-B14F-4D97-AF65-F5344CB8AC3E}">
        <p14:creationId xmlns:p14="http://schemas.microsoft.com/office/powerpoint/2010/main" val="228447777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Title Placeholder 1">
            <a:extLst>
              <a:ext uri="{FF2B5EF4-FFF2-40B4-BE49-F238E27FC236}">
                <a16:creationId xmlns:a16="http://schemas.microsoft.com/office/drawing/2014/main" xmlns="" id="{17A25D33-F43E-4A67-B708-2D92BD0FC7CF}"/>
              </a:ext>
            </a:extLst>
          </p:cNvPr>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
        <p:nvSpPr>
          <p:cNvPr id="4099" name="Text Placeholder 2">
            <a:extLst>
              <a:ext uri="{FF2B5EF4-FFF2-40B4-BE49-F238E27FC236}">
                <a16:creationId xmlns:a16="http://schemas.microsoft.com/office/drawing/2014/main" xmlns="" id="{E4EC4797-9B8C-4CBD-BBBC-DE50D0CD659D}"/>
              </a:ext>
            </a:extLst>
          </p:cNvPr>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a:extLst>
              <a:ext uri="{FF2B5EF4-FFF2-40B4-BE49-F238E27FC236}">
                <a16:creationId xmlns:a16="http://schemas.microsoft.com/office/drawing/2014/main" xmlns="" id="{A0E38E03-AE65-481F-943F-49F91AD727A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a:defRPr/>
            </a:pPr>
            <a:endParaRPr lang="zh-CN" altLang="zh-CN"/>
          </a:p>
        </p:txBody>
      </p:sp>
      <p:sp>
        <p:nvSpPr>
          <p:cNvPr id="5" name="Footer Placeholder 4">
            <a:extLst>
              <a:ext uri="{FF2B5EF4-FFF2-40B4-BE49-F238E27FC236}">
                <a16:creationId xmlns:a16="http://schemas.microsoft.com/office/drawing/2014/main" xmlns="" id="{CB5A04A8-416B-4F10-A538-280FADE87E4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a:defRPr/>
            </a:pPr>
            <a:endParaRPr lang="zh-CN" altLang="zh-CN"/>
          </a:p>
        </p:txBody>
      </p:sp>
      <p:sp>
        <p:nvSpPr>
          <p:cNvPr id="6" name="Slide Number Placeholder 5">
            <a:extLst>
              <a:ext uri="{FF2B5EF4-FFF2-40B4-BE49-F238E27FC236}">
                <a16:creationId xmlns:a16="http://schemas.microsoft.com/office/drawing/2014/main" xmlns="" id="{196D959F-6566-4ACC-8DBA-DF9D11B938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0" hangingPunct="0">
              <a:buFontTx/>
              <a:buNone/>
              <a:defRPr sz="1200">
                <a:solidFill>
                  <a:schemeClr val="tx1">
                    <a:tint val="75000"/>
                  </a:schemeClr>
                </a:solidFill>
              </a:defRPr>
            </a:lvl1pPr>
          </a:lstStyle>
          <a:p>
            <a:pPr>
              <a:defRPr/>
            </a:pPr>
            <a:fld id="{005F0B40-3A31-4173-AF1F-50E0A0A3EECC}" type="slidenum">
              <a:rPr lang="zh-CN" altLang="zh-CN"/>
              <a:pPr>
                <a:defRPr/>
              </a:pPr>
              <a:t>‹#›</a:t>
            </a:fld>
            <a:endParaRPr lang="zh-CN" altLang="zh-CN"/>
          </a:p>
        </p:txBody>
      </p:sp>
    </p:spTree>
    <p:extLst>
      <p:ext uri="{BB962C8B-B14F-4D97-AF65-F5344CB8AC3E}">
        <p14:creationId xmlns:p14="http://schemas.microsoft.com/office/powerpoint/2010/main" val="147678533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Title Placeholder 1">
            <a:extLst>
              <a:ext uri="{FF2B5EF4-FFF2-40B4-BE49-F238E27FC236}">
                <a16:creationId xmlns:a16="http://schemas.microsoft.com/office/drawing/2014/main" xmlns="" id="{D5AB719F-8B55-4550-BB0B-C2B6570E7817}"/>
              </a:ext>
            </a:extLst>
          </p:cNvPr>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
        <p:nvSpPr>
          <p:cNvPr id="5123" name="Text Placeholder 2">
            <a:extLst>
              <a:ext uri="{FF2B5EF4-FFF2-40B4-BE49-F238E27FC236}">
                <a16:creationId xmlns:a16="http://schemas.microsoft.com/office/drawing/2014/main" xmlns="" id="{1DD793FB-F4C7-4657-B2F8-06DB5BA49418}"/>
              </a:ext>
            </a:extLst>
          </p:cNvPr>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a:extLst>
              <a:ext uri="{FF2B5EF4-FFF2-40B4-BE49-F238E27FC236}">
                <a16:creationId xmlns:a16="http://schemas.microsoft.com/office/drawing/2014/main" xmlns="" id="{CE278620-C97D-49CF-8697-9E897F3165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hangingPunct="1">
              <a:buFontTx/>
              <a:buNone/>
              <a:defRPr sz="1200">
                <a:solidFill>
                  <a:prstClr val="black">
                    <a:tint val="75000"/>
                  </a:prstClr>
                </a:solidFill>
              </a:defRPr>
            </a:lvl1pPr>
          </a:lstStyle>
          <a:p>
            <a:pPr>
              <a:defRPr/>
            </a:pPr>
            <a:endParaRPr lang="zh-CN" altLang="zh-CN"/>
          </a:p>
        </p:txBody>
      </p:sp>
      <p:sp>
        <p:nvSpPr>
          <p:cNvPr id="5" name="Footer Placeholder 4">
            <a:extLst>
              <a:ext uri="{FF2B5EF4-FFF2-40B4-BE49-F238E27FC236}">
                <a16:creationId xmlns:a16="http://schemas.microsoft.com/office/drawing/2014/main" xmlns="" id="{F5D7FE33-152E-428C-AE93-42E990055A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hangingPunct="1">
              <a:buFontTx/>
              <a:buNone/>
              <a:defRPr sz="1200">
                <a:solidFill>
                  <a:prstClr val="black">
                    <a:tint val="75000"/>
                  </a:prstClr>
                </a:solidFill>
              </a:defRPr>
            </a:lvl1pPr>
          </a:lstStyle>
          <a:p>
            <a:pPr>
              <a:defRPr/>
            </a:pPr>
            <a:endParaRPr lang="zh-CN" altLang="zh-CN"/>
          </a:p>
        </p:txBody>
      </p:sp>
      <p:sp>
        <p:nvSpPr>
          <p:cNvPr id="6" name="Slide Number Placeholder 5">
            <a:extLst>
              <a:ext uri="{FF2B5EF4-FFF2-40B4-BE49-F238E27FC236}">
                <a16:creationId xmlns:a16="http://schemas.microsoft.com/office/drawing/2014/main" xmlns="" id="{6A91D2FD-00D8-43E7-A7F8-3320C87214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hangingPunct="1">
              <a:buFontTx/>
              <a:buNone/>
              <a:defRPr sz="1200">
                <a:solidFill>
                  <a:prstClr val="black">
                    <a:tint val="75000"/>
                  </a:prstClr>
                </a:solidFill>
              </a:defRPr>
            </a:lvl1pPr>
          </a:lstStyle>
          <a:p>
            <a:pPr>
              <a:defRPr/>
            </a:pPr>
            <a:fld id="{4711113F-DA36-4C3B-AFE7-B600C0E69355}" type="slidenum">
              <a:rPr lang="zh-CN" altLang="zh-CN"/>
              <a:pPr>
                <a:defRPr/>
              </a:pPr>
              <a:t>‹#›</a:t>
            </a:fld>
            <a:endParaRPr lang="zh-CN" altLang="zh-CN"/>
          </a:p>
        </p:txBody>
      </p:sp>
    </p:spTree>
    <p:extLst>
      <p:ext uri="{BB962C8B-B14F-4D97-AF65-F5344CB8AC3E}">
        <p14:creationId xmlns:p14="http://schemas.microsoft.com/office/powerpoint/2010/main" val="2382508472"/>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29.jpg"/></Relationships>
</file>

<file path=ppt/slides/_rels/slide1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36.jpeg"/></Relationships>
</file>

<file path=ppt/slides/_rels/slide1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openxmlformats.org/officeDocument/2006/relationships/image" Target="../media/image16.jpeg"/><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41.xml"/></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7.png"/><Relationship Id="rId1" Type="http://schemas.openxmlformats.org/officeDocument/2006/relationships/slideLayout" Target="../slideLayouts/slideLayout41.xml"/></Relationships>
</file>

<file path=ppt/slides/_rels/slide2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59.xml"/></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59.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59.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21.jpg"/></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xmlns="" id="{0992E4E6-E77C-49E7-A9CF-A649920F635F}"/>
              </a:ext>
            </a:extLst>
          </p:cNvPr>
          <p:cNvGrpSpPr/>
          <p:nvPr/>
        </p:nvGrpSpPr>
        <p:grpSpPr>
          <a:xfrm>
            <a:off x="-1140944" y="-3656783"/>
            <a:ext cx="15286541" cy="13152475"/>
            <a:chOff x="-3243135" y="-3914690"/>
            <a:chExt cx="18678271" cy="16070705"/>
          </a:xfrm>
          <a:solidFill>
            <a:srgbClr val="92D050"/>
          </a:solidFill>
          <a:effectLst>
            <a:outerShdw blurRad="127000" sx="102000" sy="102000" algn="ctr" rotWithShape="0">
              <a:prstClr val="black">
                <a:alpha val="10000"/>
              </a:prstClr>
            </a:outerShdw>
          </a:effectLst>
          <a:scene3d>
            <a:camera prst="perspectiveRelaxedModerately" fov="1800000">
              <a:rot lat="19490639" lon="18600000" rev="3600000"/>
            </a:camera>
            <a:lightRig rig="twoPt" dir="t">
              <a:rot lat="0" lon="0" rev="7800000"/>
            </a:lightRig>
          </a:scene3d>
        </p:grpSpPr>
        <p:sp>
          <p:nvSpPr>
            <p:cNvPr id="34" name="矩形 33">
              <a:extLst>
                <a:ext uri="{FF2B5EF4-FFF2-40B4-BE49-F238E27FC236}">
                  <a16:creationId xmlns:a16="http://schemas.microsoft.com/office/drawing/2014/main" xmlns="" id="{398B23F0-211B-4E03-A45E-DD49C616545D}"/>
                </a:ext>
              </a:extLst>
            </p:cNvPr>
            <p:cNvSpPr/>
            <p:nvPr/>
          </p:nvSpPr>
          <p:spPr>
            <a:xfrm>
              <a:off x="-3243135" y="4758686"/>
              <a:ext cx="5446228" cy="3060642"/>
            </a:xfrm>
            <a:prstGeom prst="rect">
              <a:avLst/>
            </a:prstGeom>
            <a:blipFill>
              <a:blip r:embed="rId3" cstate="email">
                <a:extLst>
                  <a:ext uri="{28A0092B-C50C-407E-A947-70E740481C1C}">
                    <a14:useLocalDpi xmlns:a14="http://schemas.microsoft.com/office/drawing/2010/main"/>
                  </a:ext>
                </a:extLst>
              </a:blip>
              <a:stretch>
                <a:fillRect/>
              </a:stretch>
            </a:blipFill>
            <a:ln w="0" cap="flat" cmpd="sng" algn="ctr">
              <a:noFill/>
              <a:prstDash val="solid"/>
              <a:miter lim="800000"/>
            </a:ln>
            <a:effectLst/>
            <a:sp3d extrusionH="63500" prstMaterial="flat">
              <a:extrusionClr>
                <a:schemeClr val="bg1">
                  <a:lumMod val="95000"/>
                </a:schemeClr>
              </a:extrusionClr>
              <a:contourClr>
                <a:schemeClr val="bg1">
                  <a:lumMod val="85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endParaRPr>
            </a:p>
          </p:txBody>
        </p:sp>
        <p:sp>
          <p:nvSpPr>
            <p:cNvPr id="35" name="矩形 34">
              <a:extLst>
                <a:ext uri="{FF2B5EF4-FFF2-40B4-BE49-F238E27FC236}">
                  <a16:creationId xmlns:a16="http://schemas.microsoft.com/office/drawing/2014/main" xmlns="" id="{F0351306-63CB-4DF8-9FD9-0ACCB68C7282}"/>
                </a:ext>
              </a:extLst>
            </p:cNvPr>
            <p:cNvSpPr/>
            <p:nvPr/>
          </p:nvSpPr>
          <p:spPr>
            <a:xfrm>
              <a:off x="3372887" y="4758686"/>
              <a:ext cx="5446228" cy="3060642"/>
            </a:xfrm>
            <a:prstGeom prst="rect">
              <a:avLst/>
            </a:prstGeom>
            <a:blipFill>
              <a:blip r:embed="rId4" cstate="email">
                <a:extLst>
                  <a:ext uri="{28A0092B-C50C-407E-A947-70E740481C1C}">
                    <a14:useLocalDpi xmlns:a14="http://schemas.microsoft.com/office/drawing/2010/main"/>
                  </a:ext>
                </a:extLst>
              </a:blip>
              <a:stretch>
                <a:fillRect/>
              </a:stretch>
            </a:blipFill>
            <a:ln w="0" cap="flat" cmpd="sng" algn="ctr">
              <a:noFill/>
              <a:prstDash val="solid"/>
              <a:miter lim="800000"/>
            </a:ln>
            <a:effectLst/>
            <a:sp3d extrusionH="127000" prstMaterial="flat">
              <a:extrusionClr>
                <a:schemeClr val="bg1">
                  <a:lumMod val="95000"/>
                </a:schemeClr>
              </a:extrusionClr>
              <a:contourClr>
                <a:schemeClr val="bg1">
                  <a:lumMod val="85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endParaRPr>
            </a:p>
          </p:txBody>
        </p:sp>
        <p:sp>
          <p:nvSpPr>
            <p:cNvPr id="36" name="矩形 35">
              <a:extLst>
                <a:ext uri="{FF2B5EF4-FFF2-40B4-BE49-F238E27FC236}">
                  <a16:creationId xmlns:a16="http://schemas.microsoft.com/office/drawing/2014/main" xmlns="" id="{D77FB2F9-DD26-4020-A6BD-FDC366241087}"/>
                </a:ext>
              </a:extLst>
            </p:cNvPr>
            <p:cNvSpPr/>
            <p:nvPr/>
          </p:nvSpPr>
          <p:spPr>
            <a:xfrm>
              <a:off x="9988908" y="4758686"/>
              <a:ext cx="5446228" cy="3060642"/>
            </a:xfrm>
            <a:prstGeom prst="rect">
              <a:avLst/>
            </a:prstGeom>
            <a:blipFill dpi="0" rotWithShape="0">
              <a:blip r:embed="rId5" cstate="email">
                <a:extLst>
                  <a:ext uri="{28A0092B-C50C-407E-A947-70E740481C1C}">
                    <a14:useLocalDpi xmlns:a14="http://schemas.microsoft.com/office/drawing/2010/main"/>
                  </a:ext>
                </a:extLst>
              </a:blip>
              <a:srcRect/>
              <a:stretch>
                <a:fillRect/>
              </a:stretch>
            </a:blipFill>
            <a:ln w="0" cap="flat" cmpd="sng" algn="ctr">
              <a:noFill/>
              <a:prstDash val="solid"/>
              <a:miter lim="800000"/>
            </a:ln>
            <a:effectLst/>
            <a:sp3d extrusionH="254000" prstMaterial="flat">
              <a:extrusionClr>
                <a:schemeClr val="bg1">
                  <a:lumMod val="95000"/>
                </a:schemeClr>
              </a:extrusionClr>
              <a:contourClr>
                <a:schemeClr val="bg1">
                  <a:lumMod val="85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endParaRPr>
            </a:p>
          </p:txBody>
        </p:sp>
        <p:sp>
          <p:nvSpPr>
            <p:cNvPr id="37" name="矩形 36">
              <a:extLst>
                <a:ext uri="{FF2B5EF4-FFF2-40B4-BE49-F238E27FC236}">
                  <a16:creationId xmlns:a16="http://schemas.microsoft.com/office/drawing/2014/main" xmlns="" id="{AA0FCC1C-E33A-4D51-B1D7-60C02E389191}"/>
                </a:ext>
              </a:extLst>
            </p:cNvPr>
            <p:cNvSpPr/>
            <p:nvPr/>
          </p:nvSpPr>
          <p:spPr>
            <a:xfrm flipH="1" flipV="1">
              <a:off x="9988908" y="421998"/>
              <a:ext cx="5446228" cy="3060642"/>
            </a:xfrm>
            <a:prstGeom prst="rect">
              <a:avLst/>
            </a:prstGeom>
            <a:blipFill dpi="0" rotWithShape="0">
              <a:blip r:embed="rId6" cstate="email">
                <a:extLst>
                  <a:ext uri="{28A0092B-C50C-407E-A947-70E740481C1C}">
                    <a14:useLocalDpi xmlns:a14="http://schemas.microsoft.com/office/drawing/2010/main"/>
                  </a:ext>
                </a:extLst>
              </a:blip>
              <a:srcRect/>
              <a:stretch>
                <a:fillRect/>
              </a:stretch>
            </a:blipFill>
            <a:ln w="0" cap="flat" cmpd="sng" algn="ctr">
              <a:noFill/>
              <a:prstDash val="solid"/>
              <a:miter lim="800000"/>
            </a:ln>
            <a:effectLst/>
            <a:sp3d extrusionH="127000" prstMaterial="flat">
              <a:extrusionClr>
                <a:schemeClr val="bg1">
                  <a:lumMod val="95000"/>
                </a:schemeClr>
              </a:extrusionClr>
              <a:contourClr>
                <a:schemeClr val="bg1">
                  <a:lumMod val="85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endParaRPr>
            </a:p>
          </p:txBody>
        </p:sp>
        <p:sp>
          <p:nvSpPr>
            <p:cNvPr id="38" name="矩形 37">
              <a:extLst>
                <a:ext uri="{FF2B5EF4-FFF2-40B4-BE49-F238E27FC236}">
                  <a16:creationId xmlns:a16="http://schemas.microsoft.com/office/drawing/2014/main" xmlns="" id="{D9EA4E5B-53B1-4B30-8860-0158BBA0A921}"/>
                </a:ext>
              </a:extLst>
            </p:cNvPr>
            <p:cNvSpPr/>
            <p:nvPr/>
          </p:nvSpPr>
          <p:spPr>
            <a:xfrm>
              <a:off x="-3243135" y="421998"/>
              <a:ext cx="5446228" cy="3060642"/>
            </a:xfrm>
            <a:prstGeom prst="rect">
              <a:avLst/>
            </a:prstGeom>
            <a:blipFill>
              <a:blip r:embed="rId7" cstate="email">
                <a:extLst>
                  <a:ext uri="{28A0092B-C50C-407E-A947-70E740481C1C}">
                    <a14:useLocalDpi xmlns:a14="http://schemas.microsoft.com/office/drawing/2010/main"/>
                  </a:ext>
                </a:extLst>
              </a:blip>
              <a:stretch>
                <a:fillRect/>
              </a:stretch>
            </a:blipFill>
            <a:ln w="0" cap="flat" cmpd="sng" algn="ctr">
              <a:noFill/>
              <a:prstDash val="solid"/>
              <a:miter lim="800000"/>
            </a:ln>
            <a:effectLst/>
            <a:sp3d extrusionH="190500" prstMaterial="flat">
              <a:extrusionClr>
                <a:schemeClr val="bg1">
                  <a:lumMod val="95000"/>
                </a:schemeClr>
              </a:extrusionClr>
              <a:contourClr>
                <a:schemeClr val="bg1">
                  <a:lumMod val="85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endParaRPr>
            </a:p>
          </p:txBody>
        </p:sp>
        <p:sp>
          <p:nvSpPr>
            <p:cNvPr id="39" name="矩形 38">
              <a:extLst>
                <a:ext uri="{FF2B5EF4-FFF2-40B4-BE49-F238E27FC236}">
                  <a16:creationId xmlns:a16="http://schemas.microsoft.com/office/drawing/2014/main" xmlns="" id="{4CA0745C-7E5C-46AC-91BD-14E7D234AFBC}"/>
                </a:ext>
              </a:extLst>
            </p:cNvPr>
            <p:cNvSpPr/>
            <p:nvPr/>
          </p:nvSpPr>
          <p:spPr>
            <a:xfrm>
              <a:off x="3372887" y="421998"/>
              <a:ext cx="5446228" cy="3060642"/>
            </a:xfrm>
            <a:prstGeom prst="rect">
              <a:avLst/>
            </a:prstGeom>
            <a:blipFill>
              <a:blip r:embed="rId8" cstate="email">
                <a:extLst>
                  <a:ext uri="{28A0092B-C50C-407E-A947-70E740481C1C}">
                    <a14:useLocalDpi xmlns:a14="http://schemas.microsoft.com/office/drawing/2010/main"/>
                  </a:ext>
                </a:extLst>
              </a:blip>
              <a:stretch>
                <a:fillRect/>
              </a:stretch>
            </a:blipFill>
            <a:ln w="0" cap="flat" cmpd="sng" algn="ctr">
              <a:noFill/>
              <a:prstDash val="solid"/>
              <a:miter lim="800000"/>
            </a:ln>
            <a:effectLst>
              <a:outerShdw blurRad="254000" sx="103000" sy="103000" algn="ctr" rotWithShape="0">
                <a:prstClr val="black">
                  <a:alpha val="20000"/>
                </a:prstClr>
              </a:outerShdw>
            </a:effectLst>
            <a:sp3d extrusionH="381000" prstMaterial="flat">
              <a:extrusionClr>
                <a:schemeClr val="bg1">
                  <a:lumMod val="95000"/>
                </a:schemeClr>
              </a:extrusionClr>
              <a:contourClr>
                <a:schemeClr val="bg1">
                  <a:lumMod val="85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endParaRPr>
            </a:p>
          </p:txBody>
        </p:sp>
        <p:sp>
          <p:nvSpPr>
            <p:cNvPr id="40" name="矩形 39">
              <a:extLst>
                <a:ext uri="{FF2B5EF4-FFF2-40B4-BE49-F238E27FC236}">
                  <a16:creationId xmlns:a16="http://schemas.microsoft.com/office/drawing/2014/main" xmlns="" id="{53F83108-D74E-4EF0-9167-695F161FC594}"/>
                </a:ext>
              </a:extLst>
            </p:cNvPr>
            <p:cNvSpPr/>
            <p:nvPr/>
          </p:nvSpPr>
          <p:spPr>
            <a:xfrm>
              <a:off x="-3243135" y="-3914690"/>
              <a:ext cx="5446228" cy="3060642"/>
            </a:xfrm>
            <a:prstGeom prst="rect">
              <a:avLst/>
            </a:prstGeom>
            <a:blipFill>
              <a:blip r:embed="rId9" cstate="email">
                <a:extLst>
                  <a:ext uri="{28A0092B-C50C-407E-A947-70E740481C1C}">
                    <a14:useLocalDpi xmlns:a14="http://schemas.microsoft.com/office/drawing/2010/main"/>
                  </a:ext>
                </a:extLst>
              </a:blip>
              <a:stretch>
                <a:fillRect/>
              </a:stretch>
            </a:blipFill>
            <a:ln w="0" cap="flat" cmpd="sng" algn="ctr">
              <a:noFill/>
              <a:prstDash val="solid"/>
              <a:miter lim="800000"/>
            </a:ln>
            <a:effectLst/>
            <a:sp3d extrusionH="127000" prstMaterial="flat">
              <a:extrusionClr>
                <a:schemeClr val="bg1">
                  <a:lumMod val="95000"/>
                </a:schemeClr>
              </a:extrusionClr>
              <a:contourClr>
                <a:schemeClr val="bg1">
                  <a:lumMod val="85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endParaRPr>
            </a:p>
          </p:txBody>
        </p:sp>
        <p:sp>
          <p:nvSpPr>
            <p:cNvPr id="41" name="矩形 40">
              <a:extLst>
                <a:ext uri="{FF2B5EF4-FFF2-40B4-BE49-F238E27FC236}">
                  <a16:creationId xmlns:a16="http://schemas.microsoft.com/office/drawing/2014/main" xmlns="" id="{D08F5242-A219-4CAC-A0B2-6DEAC9DC4B5F}"/>
                </a:ext>
              </a:extLst>
            </p:cNvPr>
            <p:cNvSpPr/>
            <p:nvPr/>
          </p:nvSpPr>
          <p:spPr>
            <a:xfrm>
              <a:off x="3372887" y="-3914690"/>
              <a:ext cx="5446228" cy="3060642"/>
            </a:xfrm>
            <a:prstGeom prst="rect">
              <a:avLst/>
            </a:prstGeom>
            <a:blipFill>
              <a:blip r:embed="rId10" cstate="email">
                <a:extLst>
                  <a:ext uri="{28A0092B-C50C-407E-A947-70E740481C1C}">
                    <a14:useLocalDpi xmlns:a14="http://schemas.microsoft.com/office/drawing/2010/main"/>
                  </a:ext>
                </a:extLst>
              </a:blip>
              <a:stretch>
                <a:fillRect/>
              </a:stretch>
            </a:blipFill>
            <a:ln w="0" cap="flat" cmpd="sng" algn="ctr">
              <a:noFill/>
              <a:prstDash val="solid"/>
              <a:miter lim="800000"/>
            </a:ln>
            <a:effectLst/>
            <a:sp3d extrusionH="190500" prstMaterial="flat">
              <a:extrusionClr>
                <a:schemeClr val="bg1">
                  <a:lumMod val="95000"/>
                </a:schemeClr>
              </a:extrusionClr>
              <a:contourClr>
                <a:schemeClr val="bg1">
                  <a:lumMod val="85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endParaRPr>
            </a:p>
          </p:txBody>
        </p:sp>
        <p:sp>
          <p:nvSpPr>
            <p:cNvPr id="42" name="矩形 41">
              <a:extLst>
                <a:ext uri="{FF2B5EF4-FFF2-40B4-BE49-F238E27FC236}">
                  <a16:creationId xmlns:a16="http://schemas.microsoft.com/office/drawing/2014/main" xmlns="" id="{60CBDCE7-B624-4B69-B776-D0E4FB47E002}"/>
                </a:ext>
              </a:extLst>
            </p:cNvPr>
            <p:cNvSpPr/>
            <p:nvPr/>
          </p:nvSpPr>
          <p:spPr>
            <a:xfrm>
              <a:off x="9988908" y="-3914690"/>
              <a:ext cx="5446228" cy="3060642"/>
            </a:xfrm>
            <a:prstGeom prst="rect">
              <a:avLst/>
            </a:prstGeom>
            <a:blipFill>
              <a:blip r:embed="rId11" cstate="email">
                <a:extLst>
                  <a:ext uri="{28A0092B-C50C-407E-A947-70E740481C1C}">
                    <a14:useLocalDpi xmlns:a14="http://schemas.microsoft.com/office/drawing/2010/main"/>
                  </a:ext>
                </a:extLst>
              </a:blip>
              <a:stretch>
                <a:fillRect/>
              </a:stretch>
            </a:blipFill>
            <a:ln w="0" cap="flat" cmpd="sng" algn="ctr">
              <a:noFill/>
              <a:prstDash val="solid"/>
              <a:miter lim="800000"/>
            </a:ln>
            <a:effectLst/>
            <a:sp3d extrusionH="63500" prstMaterial="flat">
              <a:extrusionClr>
                <a:schemeClr val="bg1">
                  <a:lumMod val="95000"/>
                </a:schemeClr>
              </a:extrusionClr>
              <a:contourClr>
                <a:schemeClr val="bg1">
                  <a:lumMod val="85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endParaRPr>
            </a:p>
          </p:txBody>
        </p:sp>
        <p:sp>
          <p:nvSpPr>
            <p:cNvPr id="43" name="矩形 42">
              <a:extLst>
                <a:ext uri="{FF2B5EF4-FFF2-40B4-BE49-F238E27FC236}">
                  <a16:creationId xmlns:a16="http://schemas.microsoft.com/office/drawing/2014/main" xmlns="" id="{694B2C33-981A-40E0-BE0C-7772D7E6CF08}"/>
                </a:ext>
              </a:extLst>
            </p:cNvPr>
            <p:cNvSpPr/>
            <p:nvPr/>
          </p:nvSpPr>
          <p:spPr>
            <a:xfrm>
              <a:off x="-3243135" y="9095373"/>
              <a:ext cx="5446228" cy="3060642"/>
            </a:xfrm>
            <a:prstGeom prst="rect">
              <a:avLst/>
            </a:prstGeom>
            <a:blipFill>
              <a:blip r:embed="rId12" cstate="email">
                <a:extLst>
                  <a:ext uri="{28A0092B-C50C-407E-A947-70E740481C1C}">
                    <a14:useLocalDpi xmlns:a14="http://schemas.microsoft.com/office/drawing/2010/main"/>
                  </a:ext>
                </a:extLst>
              </a:blip>
              <a:stretch>
                <a:fillRect/>
              </a:stretch>
            </a:blipFill>
            <a:ln w="0" cap="flat" cmpd="sng" algn="ctr">
              <a:noFill/>
              <a:prstDash val="solid"/>
              <a:miter lim="800000"/>
            </a:ln>
            <a:effectLst/>
            <a:sp3d extrusionH="127000" prstMaterial="flat">
              <a:extrusionClr>
                <a:schemeClr val="bg1">
                  <a:lumMod val="95000"/>
                </a:schemeClr>
              </a:extrusionClr>
              <a:contourClr>
                <a:schemeClr val="bg1">
                  <a:lumMod val="85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endParaRPr>
            </a:p>
          </p:txBody>
        </p:sp>
        <p:sp>
          <p:nvSpPr>
            <p:cNvPr id="45" name="矩形 44">
              <a:extLst>
                <a:ext uri="{FF2B5EF4-FFF2-40B4-BE49-F238E27FC236}">
                  <a16:creationId xmlns:a16="http://schemas.microsoft.com/office/drawing/2014/main" xmlns="" id="{E73CAC1C-CD71-4EAC-BFFF-59A2848D9219}"/>
                </a:ext>
              </a:extLst>
            </p:cNvPr>
            <p:cNvSpPr/>
            <p:nvPr/>
          </p:nvSpPr>
          <p:spPr>
            <a:xfrm>
              <a:off x="3372887" y="9095373"/>
              <a:ext cx="5446228" cy="3060642"/>
            </a:xfrm>
            <a:prstGeom prst="rect">
              <a:avLst/>
            </a:prstGeom>
            <a:blipFill>
              <a:blip r:embed="rId13" cstate="email">
                <a:extLst>
                  <a:ext uri="{28A0092B-C50C-407E-A947-70E740481C1C}">
                    <a14:useLocalDpi xmlns:a14="http://schemas.microsoft.com/office/drawing/2010/main"/>
                  </a:ext>
                </a:extLst>
              </a:blip>
              <a:stretch>
                <a:fillRect/>
              </a:stretch>
            </a:blipFill>
            <a:ln w="0" cap="flat" cmpd="sng" algn="ctr">
              <a:noFill/>
              <a:prstDash val="solid"/>
              <a:miter lim="800000"/>
            </a:ln>
            <a:effectLst/>
            <a:sp3d extrusionH="127000" prstMaterial="flat">
              <a:extrusionClr>
                <a:schemeClr val="bg1">
                  <a:lumMod val="95000"/>
                </a:schemeClr>
              </a:extrusionClr>
              <a:contourClr>
                <a:schemeClr val="bg1">
                  <a:lumMod val="85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endParaRPr>
            </a:p>
          </p:txBody>
        </p:sp>
        <p:sp>
          <p:nvSpPr>
            <p:cNvPr id="46" name="矩形 45">
              <a:extLst>
                <a:ext uri="{FF2B5EF4-FFF2-40B4-BE49-F238E27FC236}">
                  <a16:creationId xmlns:a16="http://schemas.microsoft.com/office/drawing/2014/main" xmlns="" id="{A7B31EED-1A2D-45F6-9B3B-73ED39619738}"/>
                </a:ext>
              </a:extLst>
            </p:cNvPr>
            <p:cNvSpPr/>
            <p:nvPr/>
          </p:nvSpPr>
          <p:spPr>
            <a:xfrm>
              <a:off x="9988908" y="9095373"/>
              <a:ext cx="5446228" cy="3060642"/>
            </a:xfrm>
            <a:prstGeom prst="rect">
              <a:avLst/>
            </a:prstGeom>
            <a:blipFill>
              <a:blip r:embed="rId14" cstate="email">
                <a:extLst>
                  <a:ext uri="{28A0092B-C50C-407E-A947-70E740481C1C}">
                    <a14:useLocalDpi xmlns:a14="http://schemas.microsoft.com/office/drawing/2010/main"/>
                  </a:ext>
                </a:extLst>
              </a:blip>
              <a:stretch>
                <a:fillRect/>
              </a:stretch>
            </a:blipFill>
            <a:ln w="0" cap="flat" cmpd="sng" algn="ctr">
              <a:noFill/>
              <a:prstDash val="solid"/>
              <a:miter lim="800000"/>
            </a:ln>
            <a:effectLst/>
            <a:sp3d extrusionH="127000" prstMaterial="flat">
              <a:extrusionClr>
                <a:schemeClr val="bg1">
                  <a:lumMod val="95000"/>
                </a:schemeClr>
              </a:extrusionClr>
              <a:contourClr>
                <a:schemeClr val="bg1">
                  <a:lumMod val="85000"/>
                </a:schemeClr>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eaLnBrk="1" fontAlgn="auto" hangingPunct="1">
                <a:spcBef>
                  <a:spcPts val="0"/>
                </a:spcBef>
                <a:spcAft>
                  <a:spcPts val="0"/>
                </a:spcAft>
                <a:defRPr/>
              </a:pPr>
              <a:endParaRPr lang="zh-CN" altLang="en-US" dirty="0">
                <a:solidFill>
                  <a:prstClr val="white"/>
                </a:solidFill>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xmlns="" id="{3C244F57-B056-4C0D-9365-F91145E91DEE}"/>
              </a:ext>
            </a:extLst>
          </p:cNvPr>
          <p:cNvGrpSpPr/>
          <p:nvPr/>
        </p:nvGrpSpPr>
        <p:grpSpPr>
          <a:xfrm>
            <a:off x="2423160" y="1840336"/>
            <a:ext cx="6953326" cy="5919964"/>
            <a:chOff x="2423160" y="1840336"/>
            <a:chExt cx="6953326" cy="5919964"/>
          </a:xfrm>
        </p:grpSpPr>
        <p:sp>
          <p:nvSpPr>
            <p:cNvPr id="18" name="文本框 17"/>
            <p:cNvSpPr txBox="1"/>
            <p:nvPr/>
          </p:nvSpPr>
          <p:spPr>
            <a:xfrm>
              <a:off x="3824091" y="1840336"/>
              <a:ext cx="4151464" cy="5919964"/>
            </a:xfrm>
            <a:custGeom>
              <a:avLst/>
              <a:gdLst/>
              <a:ahLst/>
              <a:cxnLst/>
              <a:rect l="l" t="t" r="r" b="b"/>
              <a:pathLst>
                <a:path w="178530" h="254583">
                  <a:moveTo>
                    <a:pt x="93067" y="0"/>
                  </a:moveTo>
                  <a:cubicBezTo>
                    <a:pt x="117495" y="0"/>
                    <a:pt x="137499" y="7006"/>
                    <a:pt x="153081" y="21019"/>
                  </a:cubicBezTo>
                  <a:cubicBezTo>
                    <a:pt x="168663" y="35031"/>
                    <a:pt x="176454" y="53168"/>
                    <a:pt x="176454" y="75430"/>
                  </a:cubicBezTo>
                  <a:cubicBezTo>
                    <a:pt x="176454" y="91417"/>
                    <a:pt x="173271" y="105418"/>
                    <a:pt x="166903" y="117432"/>
                  </a:cubicBezTo>
                  <a:cubicBezTo>
                    <a:pt x="160536" y="129445"/>
                    <a:pt x="148117" y="143227"/>
                    <a:pt x="129648" y="158775"/>
                  </a:cubicBezTo>
                  <a:cubicBezTo>
                    <a:pt x="111179" y="174324"/>
                    <a:pt x="83220" y="192850"/>
                    <a:pt x="45771" y="214351"/>
                  </a:cubicBezTo>
                  <a:lnTo>
                    <a:pt x="130061" y="214351"/>
                  </a:lnTo>
                  <a:cubicBezTo>
                    <a:pt x="140024" y="214351"/>
                    <a:pt x="146453" y="213231"/>
                    <a:pt x="149348" y="210989"/>
                  </a:cubicBezTo>
                  <a:cubicBezTo>
                    <a:pt x="152243" y="208748"/>
                    <a:pt x="154320" y="204059"/>
                    <a:pt x="155579" y="196923"/>
                  </a:cubicBezTo>
                  <a:lnTo>
                    <a:pt x="157776" y="184615"/>
                  </a:lnTo>
                  <a:lnTo>
                    <a:pt x="178530" y="184615"/>
                  </a:lnTo>
                  <a:lnTo>
                    <a:pt x="166493" y="254583"/>
                  </a:lnTo>
                  <a:lnTo>
                    <a:pt x="149984" y="254583"/>
                  </a:lnTo>
                  <a:lnTo>
                    <a:pt x="148255" y="246284"/>
                  </a:lnTo>
                  <a:lnTo>
                    <a:pt x="0" y="246284"/>
                  </a:lnTo>
                  <a:lnTo>
                    <a:pt x="0" y="227099"/>
                  </a:lnTo>
                  <a:lnTo>
                    <a:pt x="28342" y="205662"/>
                  </a:lnTo>
                  <a:cubicBezTo>
                    <a:pt x="67006" y="176605"/>
                    <a:pt x="94767" y="152800"/>
                    <a:pt x="111625" y="134246"/>
                  </a:cubicBezTo>
                  <a:cubicBezTo>
                    <a:pt x="128482" y="115692"/>
                    <a:pt x="136911" y="96661"/>
                    <a:pt x="136911" y="77153"/>
                  </a:cubicBezTo>
                  <a:cubicBezTo>
                    <a:pt x="136911" y="62249"/>
                    <a:pt x="132124" y="50063"/>
                    <a:pt x="122550" y="40597"/>
                  </a:cubicBezTo>
                  <a:cubicBezTo>
                    <a:pt x="112976" y="31132"/>
                    <a:pt x="100613" y="26399"/>
                    <a:pt x="85463" y="26399"/>
                  </a:cubicBezTo>
                  <a:cubicBezTo>
                    <a:pt x="67999" y="26399"/>
                    <a:pt x="54079" y="31749"/>
                    <a:pt x="43703" y="42450"/>
                  </a:cubicBezTo>
                  <a:cubicBezTo>
                    <a:pt x="33327" y="53152"/>
                    <a:pt x="28139" y="67370"/>
                    <a:pt x="28139" y="85105"/>
                  </a:cubicBezTo>
                  <a:cubicBezTo>
                    <a:pt x="28139" y="88644"/>
                    <a:pt x="28370" y="93363"/>
                    <a:pt x="28832" y="99262"/>
                  </a:cubicBezTo>
                  <a:lnTo>
                    <a:pt x="6073" y="101768"/>
                  </a:lnTo>
                  <a:cubicBezTo>
                    <a:pt x="4792" y="94073"/>
                    <a:pt x="4152" y="87252"/>
                    <a:pt x="4152" y="81305"/>
                  </a:cubicBezTo>
                  <a:cubicBezTo>
                    <a:pt x="4152" y="57887"/>
                    <a:pt x="12329" y="38482"/>
                    <a:pt x="28684" y="23089"/>
                  </a:cubicBezTo>
                  <a:cubicBezTo>
                    <a:pt x="45038" y="7696"/>
                    <a:pt x="66500" y="0"/>
                    <a:pt x="93067"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pic>
          <p:nvPicPr>
            <p:cNvPr id="13" name="图片 12">
              <a:extLst>
                <a:ext uri="{FF2B5EF4-FFF2-40B4-BE49-F238E27FC236}">
                  <a16:creationId xmlns:a16="http://schemas.microsoft.com/office/drawing/2014/main" xmlns="" id="{276385E7-2C6C-41AD-9A06-392FC53799D2}"/>
                </a:ext>
              </a:extLst>
            </p:cNvPr>
            <p:cNvPicPr>
              <a:picLocks noChangeAspect="1"/>
            </p:cNvPicPr>
            <p:nvPr/>
          </p:nvPicPr>
          <p:blipFill>
            <a:blip r:embed="rId4">
              <a:duotone>
                <a:prstClr val="black"/>
                <a:schemeClr val="accent3">
                  <a:tint val="45000"/>
                  <a:satMod val="400000"/>
                </a:schemeClr>
              </a:duotone>
              <a:extLst>
                <a:ext uri="{28A0092B-C50C-407E-A947-70E740481C1C}">
                  <a14:useLocalDpi xmlns:a14="http://schemas.microsoft.com/office/drawing/2010/main"/>
                </a:ext>
              </a:extLst>
            </a:blip>
            <a:srcRect l="19848" t="57329" r="23069" b="18947"/>
            <a:stretch>
              <a:fillRect/>
            </a:stretch>
          </p:blipFill>
          <p:spPr>
            <a:xfrm>
              <a:off x="2423160" y="3986844"/>
              <a:ext cx="6953326" cy="1626948"/>
            </a:xfrm>
            <a:custGeom>
              <a:avLst/>
              <a:gdLst>
                <a:gd name="connsiteX0" fmla="*/ 0 w 6953326"/>
                <a:gd name="connsiteY0" fmla="*/ 0 h 1626948"/>
                <a:gd name="connsiteX1" fmla="*/ 6953326 w 6953326"/>
                <a:gd name="connsiteY1" fmla="*/ 0 h 1626948"/>
                <a:gd name="connsiteX2" fmla="*/ 6953326 w 6953326"/>
                <a:gd name="connsiteY2" fmla="*/ 1626948 h 1626948"/>
                <a:gd name="connsiteX3" fmla="*/ 0 w 6953326"/>
                <a:gd name="connsiteY3" fmla="*/ 1626948 h 1626948"/>
              </a:gdLst>
              <a:ahLst/>
              <a:cxnLst>
                <a:cxn ang="0">
                  <a:pos x="connsiteX0" y="connsiteY0"/>
                </a:cxn>
                <a:cxn ang="0">
                  <a:pos x="connsiteX1" y="connsiteY1"/>
                </a:cxn>
                <a:cxn ang="0">
                  <a:pos x="connsiteX2" y="connsiteY2"/>
                </a:cxn>
                <a:cxn ang="0">
                  <a:pos x="connsiteX3" y="connsiteY3"/>
                </a:cxn>
              </a:cxnLst>
              <a:rect l="l" t="t" r="r" b="b"/>
              <a:pathLst>
                <a:path w="6953326" h="1626948">
                  <a:moveTo>
                    <a:pt x="0" y="0"/>
                  </a:moveTo>
                  <a:lnTo>
                    <a:pt x="6953326" y="0"/>
                  </a:lnTo>
                  <a:lnTo>
                    <a:pt x="6953326" y="1626948"/>
                  </a:lnTo>
                  <a:lnTo>
                    <a:pt x="0" y="1626948"/>
                  </a:lnTo>
                  <a:close/>
                </a:path>
              </a:pathLst>
            </a:custGeom>
          </p:spPr>
        </p:pic>
        <p:sp>
          <p:nvSpPr>
            <p:cNvPr id="9" name="文本框 8"/>
            <p:cNvSpPr txBox="1"/>
            <p:nvPr/>
          </p:nvSpPr>
          <p:spPr>
            <a:xfrm>
              <a:off x="4170077" y="4800318"/>
              <a:ext cx="3459493" cy="461665"/>
            </a:xfrm>
            <a:prstGeom prst="rect">
              <a:avLst/>
            </a:prstGeom>
            <a:noFill/>
            <a:effectLst>
              <a:outerShdw blurRad="63500" sx="102000" sy="102000" algn="ctr" rotWithShape="0">
                <a:prstClr val="black">
                  <a:alpha val="40000"/>
                </a:prstClr>
              </a:outerShdw>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Operation rules</a:t>
              </a:r>
            </a:p>
          </p:txBody>
        </p:sp>
        <p:sp>
          <p:nvSpPr>
            <p:cNvPr id="10" name="矩形 9"/>
            <p:cNvSpPr/>
            <p:nvPr/>
          </p:nvSpPr>
          <p:spPr>
            <a:xfrm>
              <a:off x="3025140" y="4144716"/>
              <a:ext cx="5749366" cy="769441"/>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运营规划</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C86BAD64-4E34-4FFB-A262-18A049D3CBD5}"/>
              </a:ext>
            </a:extLst>
          </p:cNvPr>
          <p:cNvGrpSpPr/>
          <p:nvPr/>
        </p:nvGrpSpPr>
        <p:grpSpPr>
          <a:xfrm>
            <a:off x="509197" y="315762"/>
            <a:ext cx="1776803" cy="922222"/>
            <a:chOff x="509197" y="315762"/>
            <a:chExt cx="1776803" cy="922222"/>
          </a:xfrm>
        </p:grpSpPr>
        <p:sp>
          <p:nvSpPr>
            <p:cNvPr id="4" name="文本框 3">
              <a:extLst>
                <a:ext uri="{FF2B5EF4-FFF2-40B4-BE49-F238E27FC236}">
                  <a16:creationId xmlns:a16="http://schemas.microsoft.com/office/drawing/2014/main" xmlns="" id="{66584A61-1914-42A7-90F6-0CFE0DB010A2}"/>
                </a:ext>
              </a:extLst>
            </p:cNvPr>
            <p:cNvSpPr txBox="1"/>
            <p:nvPr/>
          </p:nvSpPr>
          <p:spPr>
            <a:xfrm>
              <a:off x="1074237" y="315762"/>
              <a:ext cx="646722" cy="922222"/>
            </a:xfrm>
            <a:custGeom>
              <a:avLst/>
              <a:gdLst/>
              <a:ahLst/>
              <a:cxnLst/>
              <a:rect l="l" t="t" r="r" b="b"/>
              <a:pathLst>
                <a:path w="178530" h="254583">
                  <a:moveTo>
                    <a:pt x="93067" y="0"/>
                  </a:moveTo>
                  <a:cubicBezTo>
                    <a:pt x="117495" y="0"/>
                    <a:pt x="137499" y="7006"/>
                    <a:pt x="153081" y="21019"/>
                  </a:cubicBezTo>
                  <a:cubicBezTo>
                    <a:pt x="168663" y="35031"/>
                    <a:pt x="176454" y="53168"/>
                    <a:pt x="176454" y="75430"/>
                  </a:cubicBezTo>
                  <a:cubicBezTo>
                    <a:pt x="176454" y="91417"/>
                    <a:pt x="173271" y="105418"/>
                    <a:pt x="166903" y="117432"/>
                  </a:cubicBezTo>
                  <a:cubicBezTo>
                    <a:pt x="160536" y="129445"/>
                    <a:pt x="148117" y="143227"/>
                    <a:pt x="129648" y="158775"/>
                  </a:cubicBezTo>
                  <a:cubicBezTo>
                    <a:pt x="111179" y="174324"/>
                    <a:pt x="83220" y="192850"/>
                    <a:pt x="45771" y="214351"/>
                  </a:cubicBezTo>
                  <a:lnTo>
                    <a:pt x="130061" y="214351"/>
                  </a:lnTo>
                  <a:cubicBezTo>
                    <a:pt x="140024" y="214351"/>
                    <a:pt x="146453" y="213231"/>
                    <a:pt x="149348" y="210989"/>
                  </a:cubicBezTo>
                  <a:cubicBezTo>
                    <a:pt x="152243" y="208748"/>
                    <a:pt x="154320" y="204059"/>
                    <a:pt x="155579" y="196923"/>
                  </a:cubicBezTo>
                  <a:lnTo>
                    <a:pt x="157776" y="184615"/>
                  </a:lnTo>
                  <a:lnTo>
                    <a:pt x="178530" y="184615"/>
                  </a:lnTo>
                  <a:lnTo>
                    <a:pt x="166493" y="254583"/>
                  </a:lnTo>
                  <a:lnTo>
                    <a:pt x="149984" y="254583"/>
                  </a:lnTo>
                  <a:lnTo>
                    <a:pt x="148255" y="246284"/>
                  </a:lnTo>
                  <a:lnTo>
                    <a:pt x="0" y="246284"/>
                  </a:lnTo>
                  <a:lnTo>
                    <a:pt x="0" y="227099"/>
                  </a:lnTo>
                  <a:lnTo>
                    <a:pt x="28342" y="205662"/>
                  </a:lnTo>
                  <a:cubicBezTo>
                    <a:pt x="67006" y="176605"/>
                    <a:pt x="94767" y="152800"/>
                    <a:pt x="111625" y="134246"/>
                  </a:cubicBezTo>
                  <a:cubicBezTo>
                    <a:pt x="128482" y="115692"/>
                    <a:pt x="136911" y="96661"/>
                    <a:pt x="136911" y="77153"/>
                  </a:cubicBezTo>
                  <a:cubicBezTo>
                    <a:pt x="136911" y="62249"/>
                    <a:pt x="132124" y="50063"/>
                    <a:pt x="122550" y="40597"/>
                  </a:cubicBezTo>
                  <a:cubicBezTo>
                    <a:pt x="112976" y="31132"/>
                    <a:pt x="100613" y="26399"/>
                    <a:pt x="85463" y="26399"/>
                  </a:cubicBezTo>
                  <a:cubicBezTo>
                    <a:pt x="67999" y="26399"/>
                    <a:pt x="54079" y="31749"/>
                    <a:pt x="43703" y="42450"/>
                  </a:cubicBezTo>
                  <a:cubicBezTo>
                    <a:pt x="33327" y="53152"/>
                    <a:pt x="28139" y="67370"/>
                    <a:pt x="28139" y="85105"/>
                  </a:cubicBezTo>
                  <a:cubicBezTo>
                    <a:pt x="28139" y="88644"/>
                    <a:pt x="28370" y="93363"/>
                    <a:pt x="28832" y="99262"/>
                  </a:cubicBezTo>
                  <a:lnTo>
                    <a:pt x="6073" y="101768"/>
                  </a:lnTo>
                  <a:cubicBezTo>
                    <a:pt x="4792" y="94073"/>
                    <a:pt x="4152" y="87252"/>
                    <a:pt x="4152" y="81305"/>
                  </a:cubicBezTo>
                  <a:cubicBezTo>
                    <a:pt x="4152" y="57887"/>
                    <a:pt x="12329" y="38482"/>
                    <a:pt x="28684" y="23089"/>
                  </a:cubicBezTo>
                  <a:cubicBezTo>
                    <a:pt x="45038" y="7696"/>
                    <a:pt x="66500" y="0"/>
                    <a:pt x="93067"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6" name="矩形 5">
              <a:extLst>
                <a:ext uri="{FF2B5EF4-FFF2-40B4-BE49-F238E27FC236}">
                  <a16:creationId xmlns:a16="http://schemas.microsoft.com/office/drawing/2014/main" xmlns="" id="{A1E1E97C-CDAD-48C5-B470-99F87E5A0F80}"/>
                </a:ext>
              </a:extLst>
            </p:cNvPr>
            <p:cNvSpPr/>
            <p:nvPr/>
          </p:nvSpPr>
          <p:spPr>
            <a:xfrm>
              <a:off x="534210" y="543559"/>
              <a:ext cx="1726776" cy="5214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0DA0C0B0-68F9-49E0-8984-035D441D33D8}"/>
                </a:ext>
              </a:extLst>
            </p:cNvPr>
            <p:cNvSpPr/>
            <p:nvPr/>
          </p:nvSpPr>
          <p:spPr>
            <a:xfrm>
              <a:off x="509197" y="543557"/>
              <a:ext cx="1776803" cy="382370"/>
            </a:xfrm>
            <a:prstGeom prst="rect">
              <a:avLst/>
            </a:prstGeom>
          </p:spPr>
          <p:txBody>
            <a:bodyPr wrap="square">
              <a:spAutoFit/>
            </a:bodyPr>
            <a:lstStyle/>
            <a:p>
              <a:pPr algn="dist"/>
              <a:r>
                <a:rPr lang="zh-CN" altLang="en-US" sz="1600" dirty="0">
                  <a:solidFill>
                    <a:schemeClr val="tx1">
                      <a:lumMod val="85000"/>
                      <a:lumOff val="15000"/>
                    </a:schemeClr>
                  </a:solidFill>
                  <a:latin typeface="+mn-ea"/>
                </a:rPr>
                <a:t>运营规划</a:t>
              </a:r>
            </a:p>
          </p:txBody>
        </p:sp>
        <p:sp>
          <p:nvSpPr>
            <p:cNvPr id="8" name="文本框 7">
              <a:extLst>
                <a:ext uri="{FF2B5EF4-FFF2-40B4-BE49-F238E27FC236}">
                  <a16:creationId xmlns:a16="http://schemas.microsoft.com/office/drawing/2014/main" xmlns="" id="{2ACD4A0B-3594-43B5-8E50-F80896D84F75}"/>
                </a:ext>
              </a:extLst>
            </p:cNvPr>
            <p:cNvSpPr txBox="1"/>
            <p:nvPr/>
          </p:nvSpPr>
          <p:spPr>
            <a:xfrm>
              <a:off x="559224" y="804266"/>
              <a:ext cx="1676748" cy="286778"/>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en-US" altLang="zh-CN" sz="1050" dirty="0">
                  <a:solidFill>
                    <a:schemeClr val="tx1">
                      <a:lumMod val="85000"/>
                      <a:lumOff val="15000"/>
                    </a:schemeClr>
                  </a:solidFill>
                  <a:latin typeface="+mn-ea"/>
                </a:rPr>
                <a:t>Operation rules</a:t>
              </a:r>
            </a:p>
          </p:txBody>
        </p:sp>
      </p:grpSp>
      <p:grpSp>
        <p:nvGrpSpPr>
          <p:cNvPr id="31" name="组合 30">
            <a:extLst>
              <a:ext uri="{FF2B5EF4-FFF2-40B4-BE49-F238E27FC236}">
                <a16:creationId xmlns:a16="http://schemas.microsoft.com/office/drawing/2014/main" xmlns="" id="{C53F6086-FEA3-4DFD-BC83-93D44EA4756C}"/>
              </a:ext>
            </a:extLst>
          </p:cNvPr>
          <p:cNvGrpSpPr/>
          <p:nvPr/>
        </p:nvGrpSpPr>
        <p:grpSpPr>
          <a:xfrm>
            <a:off x="890153" y="2927989"/>
            <a:ext cx="4453493" cy="2411310"/>
            <a:chOff x="777579" y="2842050"/>
            <a:chExt cx="5318421" cy="2879619"/>
          </a:xfrm>
        </p:grpSpPr>
        <p:grpSp>
          <p:nvGrpSpPr>
            <p:cNvPr id="11" name="组合 10">
              <a:extLst>
                <a:ext uri="{FF2B5EF4-FFF2-40B4-BE49-F238E27FC236}">
                  <a16:creationId xmlns:a16="http://schemas.microsoft.com/office/drawing/2014/main" xmlns="" id="{BF536776-D891-4823-B602-237E9768AD7A}"/>
                </a:ext>
              </a:extLst>
            </p:cNvPr>
            <p:cNvGrpSpPr/>
            <p:nvPr/>
          </p:nvGrpSpPr>
          <p:grpSpPr>
            <a:xfrm>
              <a:off x="2187458" y="3232464"/>
              <a:ext cx="2489205" cy="2489205"/>
              <a:chOff x="3248223" y="3210123"/>
              <a:chExt cx="3238500" cy="3238500"/>
            </a:xfrm>
          </p:grpSpPr>
          <p:sp>
            <p:nvSpPr>
              <p:cNvPr id="29" name="椭圆 28">
                <a:extLst>
                  <a:ext uri="{FF2B5EF4-FFF2-40B4-BE49-F238E27FC236}">
                    <a16:creationId xmlns:a16="http://schemas.microsoft.com/office/drawing/2014/main" xmlns="" id="{6F9E125A-CA56-462E-ADE7-DCAC2F3D4FEC}"/>
                  </a:ext>
                </a:extLst>
              </p:cNvPr>
              <p:cNvSpPr/>
              <p:nvPr/>
            </p:nvSpPr>
            <p:spPr>
              <a:xfrm>
                <a:off x="3248223" y="3210123"/>
                <a:ext cx="3238500" cy="3238500"/>
              </a:xfrm>
              <a:prstGeom prst="ellipse">
                <a:avLst/>
              </a:prstGeom>
              <a:noFill/>
              <a:ln w="190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0" name="椭圆 29">
                <a:extLst>
                  <a:ext uri="{FF2B5EF4-FFF2-40B4-BE49-F238E27FC236}">
                    <a16:creationId xmlns:a16="http://schemas.microsoft.com/office/drawing/2014/main" xmlns="" id="{BD977D8B-49B6-4E98-97C0-C3547CC03C7B}"/>
                  </a:ext>
                </a:extLst>
              </p:cNvPr>
              <p:cNvSpPr/>
              <p:nvPr/>
            </p:nvSpPr>
            <p:spPr>
              <a:xfrm>
                <a:off x="3381970" y="3343870"/>
                <a:ext cx="2971006" cy="2971006"/>
              </a:xfrm>
              <a:prstGeom prst="ellipse">
                <a:avLst/>
              </a:prstGeom>
              <a:noFill/>
              <a:ln w="19050">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sp>
          <p:nvSpPr>
            <p:cNvPr id="12" name="文本框 11">
              <a:extLst>
                <a:ext uri="{FF2B5EF4-FFF2-40B4-BE49-F238E27FC236}">
                  <a16:creationId xmlns:a16="http://schemas.microsoft.com/office/drawing/2014/main" xmlns="" id="{EC09C4E5-33F7-453B-8A4E-511490D39F74}"/>
                </a:ext>
              </a:extLst>
            </p:cNvPr>
            <p:cNvSpPr txBox="1"/>
            <p:nvPr/>
          </p:nvSpPr>
          <p:spPr>
            <a:xfrm>
              <a:off x="2250620" y="4222339"/>
              <a:ext cx="2362881" cy="523220"/>
            </a:xfrm>
            <a:prstGeom prst="rect">
              <a:avLst/>
            </a:prstGeom>
            <a:noFill/>
          </p:spPr>
          <p:txBody>
            <a:bodyPr wrap="square" rtlCol="0">
              <a:spAutoFit/>
            </a:bodyPr>
            <a:lstStyle/>
            <a:p>
              <a:pPr algn="ctr"/>
              <a:r>
                <a:rPr lang="zh-CN" altLang="en-US" sz="2800" spc="300" dirty="0">
                  <a:solidFill>
                    <a:schemeClr val="tx1">
                      <a:lumMod val="85000"/>
                      <a:lumOff val="15000"/>
                    </a:schemeClr>
                  </a:solidFill>
                  <a:latin typeface="思源黑体 CN Bold" panose="020B0800000000000000" pitchFamily="34" charset="-122"/>
                  <a:ea typeface="思源黑体 CN Bold" panose="020B0800000000000000" pitchFamily="34" charset="-122"/>
                </a:rPr>
                <a:t>关键词</a:t>
              </a:r>
            </a:p>
          </p:txBody>
        </p:sp>
        <p:grpSp>
          <p:nvGrpSpPr>
            <p:cNvPr id="13" name="组合 12">
              <a:extLst>
                <a:ext uri="{FF2B5EF4-FFF2-40B4-BE49-F238E27FC236}">
                  <a16:creationId xmlns:a16="http://schemas.microsoft.com/office/drawing/2014/main" xmlns="" id="{54C519F6-5928-415F-9F31-A7192C461BC8}"/>
                </a:ext>
              </a:extLst>
            </p:cNvPr>
            <p:cNvGrpSpPr/>
            <p:nvPr/>
          </p:nvGrpSpPr>
          <p:grpSpPr>
            <a:xfrm>
              <a:off x="4256456" y="3283864"/>
              <a:ext cx="1729409" cy="261734"/>
              <a:chOff x="5646777" y="3099651"/>
              <a:chExt cx="2071178" cy="313458"/>
            </a:xfrm>
          </p:grpSpPr>
          <p:cxnSp>
            <p:nvCxnSpPr>
              <p:cNvPr id="27" name="直接连接符 26">
                <a:extLst>
                  <a:ext uri="{FF2B5EF4-FFF2-40B4-BE49-F238E27FC236}">
                    <a16:creationId xmlns:a16="http://schemas.microsoft.com/office/drawing/2014/main" xmlns="" id="{11345027-9A6E-4976-8D94-E491E82BB680}"/>
                  </a:ext>
                </a:extLst>
              </p:cNvPr>
              <p:cNvCxnSpPr>
                <a:stCxn id="29" idx="7"/>
              </p:cNvCxnSpPr>
              <p:nvPr/>
            </p:nvCxnSpPr>
            <p:spPr>
              <a:xfrm flipV="1">
                <a:off x="5646777" y="3099651"/>
                <a:ext cx="302322" cy="313458"/>
              </a:xfrm>
              <a:prstGeom prst="line">
                <a:avLst/>
              </a:prstGeom>
              <a:ln cap="sq">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7BC8EC61-512C-43B1-9A1B-840B3E4B4021}"/>
                  </a:ext>
                </a:extLst>
              </p:cNvPr>
              <p:cNvCxnSpPr/>
              <p:nvPr/>
            </p:nvCxnSpPr>
            <p:spPr>
              <a:xfrm>
                <a:off x="5951480" y="3099651"/>
                <a:ext cx="1766475" cy="0"/>
              </a:xfrm>
              <a:prstGeom prst="line">
                <a:avLst/>
              </a:prstGeom>
              <a:ln cap="sq">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xmlns="" id="{4156561B-612C-4FE8-ADBF-E4E03D383103}"/>
                </a:ext>
              </a:extLst>
            </p:cNvPr>
            <p:cNvGrpSpPr/>
            <p:nvPr/>
          </p:nvGrpSpPr>
          <p:grpSpPr>
            <a:xfrm flipH="1">
              <a:off x="919784" y="3283864"/>
              <a:ext cx="1671387" cy="261734"/>
              <a:chOff x="5646777" y="3099651"/>
              <a:chExt cx="2001690" cy="313458"/>
            </a:xfrm>
          </p:grpSpPr>
          <p:cxnSp>
            <p:nvCxnSpPr>
              <p:cNvPr id="25" name="直接连接符 24">
                <a:extLst>
                  <a:ext uri="{FF2B5EF4-FFF2-40B4-BE49-F238E27FC236}">
                    <a16:creationId xmlns:a16="http://schemas.microsoft.com/office/drawing/2014/main" xmlns="" id="{BA4DAC41-35E2-409D-9FC3-902A4D1258B1}"/>
                  </a:ext>
                </a:extLst>
              </p:cNvPr>
              <p:cNvCxnSpPr/>
              <p:nvPr/>
            </p:nvCxnSpPr>
            <p:spPr>
              <a:xfrm flipV="1">
                <a:off x="5646777" y="3099651"/>
                <a:ext cx="302322" cy="313458"/>
              </a:xfrm>
              <a:prstGeom prst="line">
                <a:avLst/>
              </a:prstGeom>
              <a:ln cap="sq">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3671F1F2-4EB0-4A49-82CB-448F8C364CF9}"/>
                  </a:ext>
                </a:extLst>
              </p:cNvPr>
              <p:cNvCxnSpPr/>
              <p:nvPr/>
            </p:nvCxnSpPr>
            <p:spPr>
              <a:xfrm>
                <a:off x="5951478" y="3099651"/>
                <a:ext cx="1696989" cy="0"/>
              </a:xfrm>
              <a:prstGeom prst="line">
                <a:avLst/>
              </a:prstGeom>
              <a:ln cap="sq">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xmlns="" id="{DD44261B-A19B-4919-A098-27277B862C7A}"/>
                </a:ext>
              </a:extLst>
            </p:cNvPr>
            <p:cNvGrpSpPr/>
            <p:nvPr/>
          </p:nvGrpSpPr>
          <p:grpSpPr>
            <a:xfrm flipV="1">
              <a:off x="4256456" y="5447151"/>
              <a:ext cx="1729408" cy="261734"/>
              <a:chOff x="5646777" y="3099651"/>
              <a:chExt cx="2071177" cy="313458"/>
            </a:xfrm>
          </p:grpSpPr>
          <p:cxnSp>
            <p:nvCxnSpPr>
              <p:cNvPr id="23" name="直接连接符 22">
                <a:extLst>
                  <a:ext uri="{FF2B5EF4-FFF2-40B4-BE49-F238E27FC236}">
                    <a16:creationId xmlns:a16="http://schemas.microsoft.com/office/drawing/2014/main" xmlns="" id="{7092B1A3-4158-4AE1-A43F-22DA47D845F9}"/>
                  </a:ext>
                </a:extLst>
              </p:cNvPr>
              <p:cNvCxnSpPr/>
              <p:nvPr/>
            </p:nvCxnSpPr>
            <p:spPr>
              <a:xfrm flipV="1">
                <a:off x="5646777" y="3099651"/>
                <a:ext cx="302322" cy="313458"/>
              </a:xfrm>
              <a:prstGeom prst="line">
                <a:avLst/>
              </a:prstGeom>
              <a:ln cap="sq">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F354DC2A-B1DC-4947-8BCA-FB1DD8750FCC}"/>
                  </a:ext>
                </a:extLst>
              </p:cNvPr>
              <p:cNvCxnSpPr/>
              <p:nvPr/>
            </p:nvCxnSpPr>
            <p:spPr>
              <a:xfrm flipV="1">
                <a:off x="5951480" y="3099651"/>
                <a:ext cx="1766474" cy="0"/>
              </a:xfrm>
              <a:prstGeom prst="line">
                <a:avLst/>
              </a:prstGeom>
              <a:ln cap="sq">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19F38A8F-CF8E-48D3-94AF-35125A085CB9}"/>
                </a:ext>
              </a:extLst>
            </p:cNvPr>
            <p:cNvGrpSpPr/>
            <p:nvPr/>
          </p:nvGrpSpPr>
          <p:grpSpPr>
            <a:xfrm flipH="1" flipV="1">
              <a:off x="870937" y="5447151"/>
              <a:ext cx="1720232" cy="261734"/>
              <a:chOff x="5646777" y="3099651"/>
              <a:chExt cx="2060187" cy="313458"/>
            </a:xfrm>
          </p:grpSpPr>
          <p:cxnSp>
            <p:nvCxnSpPr>
              <p:cNvPr id="21" name="直接连接符 20">
                <a:extLst>
                  <a:ext uri="{FF2B5EF4-FFF2-40B4-BE49-F238E27FC236}">
                    <a16:creationId xmlns:a16="http://schemas.microsoft.com/office/drawing/2014/main" xmlns="" id="{DF55595A-BC36-42C0-BD2F-4022D37679D9}"/>
                  </a:ext>
                </a:extLst>
              </p:cNvPr>
              <p:cNvCxnSpPr/>
              <p:nvPr/>
            </p:nvCxnSpPr>
            <p:spPr>
              <a:xfrm flipV="1">
                <a:off x="5646777" y="3099651"/>
                <a:ext cx="302322" cy="313458"/>
              </a:xfrm>
              <a:prstGeom prst="line">
                <a:avLst/>
              </a:prstGeom>
              <a:ln cap="sq">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0C10A383-1756-4CC3-8F86-45625AA467BC}"/>
                  </a:ext>
                </a:extLst>
              </p:cNvPr>
              <p:cNvCxnSpPr/>
              <p:nvPr/>
            </p:nvCxnSpPr>
            <p:spPr>
              <a:xfrm flipV="1">
                <a:off x="5951478" y="3099651"/>
                <a:ext cx="1755486" cy="0"/>
              </a:xfrm>
              <a:prstGeom prst="line">
                <a:avLst/>
              </a:prstGeom>
              <a:ln cap="sq">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a:extLst>
                <a:ext uri="{FF2B5EF4-FFF2-40B4-BE49-F238E27FC236}">
                  <a16:creationId xmlns:a16="http://schemas.microsoft.com/office/drawing/2014/main" xmlns="" id="{2AD83A31-E3E2-4E76-B53C-378EB2E84A90}"/>
                </a:ext>
              </a:extLst>
            </p:cNvPr>
            <p:cNvSpPr/>
            <p:nvPr/>
          </p:nvSpPr>
          <p:spPr>
            <a:xfrm>
              <a:off x="777579" y="2842050"/>
              <a:ext cx="1723549" cy="400110"/>
            </a:xfrm>
            <a:prstGeom prst="rect">
              <a:avLst/>
            </a:prstGeom>
          </p:spPr>
          <p:txBody>
            <a:bodyPr wrap="none">
              <a:spAutoFit/>
            </a:bodyPr>
            <a:lstStyle/>
            <a:p>
              <a:pPr algn="ctr"/>
              <a:r>
                <a:rPr lang="zh-CN" altLang="en-US" sz="2000" dirty="0">
                  <a:solidFill>
                    <a:schemeClr val="tx1">
                      <a:lumMod val="85000"/>
                      <a:lumOff val="15000"/>
                    </a:schemeClr>
                  </a:solidFill>
                </a:rPr>
                <a:t>输入核心内容</a:t>
              </a:r>
              <a:endParaRPr lang="en-US" altLang="zh-CN" sz="2000" dirty="0">
                <a:solidFill>
                  <a:schemeClr val="tx1">
                    <a:lumMod val="85000"/>
                    <a:lumOff val="15000"/>
                  </a:schemeClr>
                </a:solidFill>
              </a:endParaRPr>
            </a:p>
          </p:txBody>
        </p:sp>
        <p:sp>
          <p:nvSpPr>
            <p:cNvPr id="18" name="矩形 17">
              <a:extLst>
                <a:ext uri="{FF2B5EF4-FFF2-40B4-BE49-F238E27FC236}">
                  <a16:creationId xmlns:a16="http://schemas.microsoft.com/office/drawing/2014/main" xmlns="" id="{0FC65F5F-F1B0-48CC-986C-03E39F35B9AC}"/>
                </a:ext>
              </a:extLst>
            </p:cNvPr>
            <p:cNvSpPr/>
            <p:nvPr/>
          </p:nvSpPr>
          <p:spPr>
            <a:xfrm>
              <a:off x="4359751" y="2861129"/>
              <a:ext cx="1723549" cy="400110"/>
            </a:xfrm>
            <a:prstGeom prst="rect">
              <a:avLst/>
            </a:prstGeom>
          </p:spPr>
          <p:txBody>
            <a:bodyPr wrap="none">
              <a:spAutoFit/>
            </a:bodyPr>
            <a:lstStyle/>
            <a:p>
              <a:pPr algn="ctr"/>
              <a:r>
                <a:rPr lang="zh-CN" altLang="en-US" sz="2000" dirty="0">
                  <a:solidFill>
                    <a:schemeClr val="tx1">
                      <a:lumMod val="85000"/>
                      <a:lumOff val="15000"/>
                    </a:schemeClr>
                  </a:solidFill>
                </a:rPr>
                <a:t>输入核心内容</a:t>
              </a:r>
            </a:p>
          </p:txBody>
        </p:sp>
        <p:sp>
          <p:nvSpPr>
            <p:cNvPr id="19" name="矩形 18">
              <a:extLst>
                <a:ext uri="{FF2B5EF4-FFF2-40B4-BE49-F238E27FC236}">
                  <a16:creationId xmlns:a16="http://schemas.microsoft.com/office/drawing/2014/main" xmlns="" id="{4F9DAFE5-8AAC-477B-9C4B-51D2C8498C93}"/>
                </a:ext>
              </a:extLst>
            </p:cNvPr>
            <p:cNvSpPr/>
            <p:nvPr/>
          </p:nvSpPr>
          <p:spPr>
            <a:xfrm>
              <a:off x="4372450" y="5291426"/>
              <a:ext cx="1723550" cy="400110"/>
            </a:xfrm>
            <a:prstGeom prst="rect">
              <a:avLst/>
            </a:prstGeom>
          </p:spPr>
          <p:txBody>
            <a:bodyPr wrap="none">
              <a:spAutoFit/>
            </a:bodyPr>
            <a:lstStyle/>
            <a:p>
              <a:pPr algn="ctr"/>
              <a:r>
                <a:rPr lang="zh-CN" altLang="en-US" sz="2000" dirty="0">
                  <a:solidFill>
                    <a:schemeClr val="tx1">
                      <a:lumMod val="85000"/>
                      <a:lumOff val="15000"/>
                    </a:schemeClr>
                  </a:solidFill>
                </a:rPr>
                <a:t>输入核心内容</a:t>
              </a:r>
            </a:p>
          </p:txBody>
        </p:sp>
        <p:sp>
          <p:nvSpPr>
            <p:cNvPr id="20" name="矩形 19">
              <a:extLst>
                <a:ext uri="{FF2B5EF4-FFF2-40B4-BE49-F238E27FC236}">
                  <a16:creationId xmlns:a16="http://schemas.microsoft.com/office/drawing/2014/main" xmlns="" id="{3BE2056E-34FC-4DAE-A06A-DF03A7C12F7D}"/>
                </a:ext>
              </a:extLst>
            </p:cNvPr>
            <p:cNvSpPr/>
            <p:nvPr/>
          </p:nvSpPr>
          <p:spPr>
            <a:xfrm>
              <a:off x="777579" y="5291426"/>
              <a:ext cx="1723549" cy="400110"/>
            </a:xfrm>
            <a:prstGeom prst="rect">
              <a:avLst/>
            </a:prstGeom>
          </p:spPr>
          <p:txBody>
            <a:bodyPr wrap="none">
              <a:spAutoFit/>
            </a:bodyPr>
            <a:lstStyle/>
            <a:p>
              <a:pPr algn="ctr"/>
              <a:r>
                <a:rPr lang="zh-CN" altLang="en-US" sz="2000" dirty="0">
                  <a:solidFill>
                    <a:schemeClr val="tx1">
                      <a:lumMod val="85000"/>
                      <a:lumOff val="15000"/>
                    </a:schemeClr>
                  </a:solidFill>
                </a:rPr>
                <a:t>输入核心内容</a:t>
              </a:r>
            </a:p>
          </p:txBody>
        </p:sp>
      </p:grpSp>
      <p:sp>
        <p:nvSpPr>
          <p:cNvPr id="32" name="文本框 31">
            <a:extLst>
              <a:ext uri="{FF2B5EF4-FFF2-40B4-BE49-F238E27FC236}">
                <a16:creationId xmlns:a16="http://schemas.microsoft.com/office/drawing/2014/main" xmlns="" id="{5CBD3DA1-67E9-469E-B0EE-589B1A09EA06}"/>
              </a:ext>
            </a:extLst>
          </p:cNvPr>
          <p:cNvSpPr txBox="1"/>
          <p:nvPr/>
        </p:nvSpPr>
        <p:spPr>
          <a:xfrm>
            <a:off x="4429124" y="1392256"/>
            <a:ext cx="3333751" cy="523220"/>
          </a:xfrm>
          <a:prstGeom prst="rect">
            <a:avLst/>
          </a:prstGeom>
          <a:noFill/>
        </p:spPr>
        <p:txBody>
          <a:bodyPr wrap="square" rtlCol="0">
            <a:spAutoFit/>
          </a:bodyPr>
          <a:lstStyle/>
          <a:p>
            <a:pPr algn="ctr"/>
            <a:r>
              <a:rPr lang="zh-CN" altLang="en-US" sz="2800" b="1" spc="300" dirty="0">
                <a:solidFill>
                  <a:schemeClr val="tx1">
                    <a:lumMod val="85000"/>
                    <a:lumOff val="15000"/>
                  </a:schemeClr>
                </a:solidFill>
                <a:latin typeface="思源宋体 CN Heavy" panose="02020900000000000000" pitchFamily="18" charset="-122"/>
                <a:ea typeface="思源宋体 CN Heavy" panose="02020900000000000000" pitchFamily="18" charset="-122"/>
              </a:rPr>
              <a:t>输入你的主标题</a:t>
            </a:r>
          </a:p>
        </p:txBody>
      </p:sp>
      <p:sp>
        <p:nvSpPr>
          <p:cNvPr id="33" name="文本框 32">
            <a:extLst>
              <a:ext uri="{FF2B5EF4-FFF2-40B4-BE49-F238E27FC236}">
                <a16:creationId xmlns:a16="http://schemas.microsoft.com/office/drawing/2014/main" xmlns="" id="{1394499D-7636-4575-B97D-97D94B6F5167}"/>
              </a:ext>
            </a:extLst>
          </p:cNvPr>
          <p:cNvSpPr txBox="1"/>
          <p:nvPr/>
        </p:nvSpPr>
        <p:spPr>
          <a:xfrm>
            <a:off x="4899678" y="1862671"/>
            <a:ext cx="2392643" cy="261610"/>
          </a:xfrm>
          <a:prstGeom prst="rect">
            <a:avLst/>
          </a:prstGeom>
          <a:noFill/>
        </p:spPr>
        <p:txBody>
          <a:bodyPr wrap="square" rtlCol="0">
            <a:spAutoFit/>
          </a:bodyPr>
          <a:lstStyle/>
          <a:p>
            <a:pPr algn="dist"/>
            <a:r>
              <a:rPr lang="en-US" altLang="zh-CN" sz="1100" dirty="0">
                <a:solidFill>
                  <a:schemeClr val="tx1">
                    <a:lumMod val="85000"/>
                    <a:lumOff val="15000"/>
                  </a:schemeClr>
                </a:solidFill>
              </a:rPr>
              <a:t>ENTER YOUR MAIN TITLE</a:t>
            </a:r>
            <a:endParaRPr lang="zh-CN" altLang="en-US" sz="1100" dirty="0">
              <a:solidFill>
                <a:schemeClr val="tx1">
                  <a:lumMod val="85000"/>
                  <a:lumOff val="15000"/>
                </a:schemeClr>
              </a:solidFill>
            </a:endParaRPr>
          </a:p>
        </p:txBody>
      </p:sp>
      <p:pic>
        <p:nvPicPr>
          <p:cNvPr id="35" name="图片 34">
            <a:extLst>
              <a:ext uri="{FF2B5EF4-FFF2-40B4-BE49-F238E27FC236}">
                <a16:creationId xmlns:a16="http://schemas.microsoft.com/office/drawing/2014/main" xmlns="" id="{E1E59C95-E346-4C37-8A29-0D762002A180}"/>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r="53576"/>
          <a:stretch/>
        </p:blipFill>
        <p:spPr>
          <a:xfrm>
            <a:off x="8094422" y="2344206"/>
            <a:ext cx="4097578" cy="3697784"/>
          </a:xfrm>
          <a:prstGeom prst="rect">
            <a:avLst/>
          </a:prstGeom>
        </p:spPr>
      </p:pic>
      <p:sp>
        <p:nvSpPr>
          <p:cNvPr id="36" name="矩形 35">
            <a:extLst>
              <a:ext uri="{FF2B5EF4-FFF2-40B4-BE49-F238E27FC236}">
                <a16:creationId xmlns:a16="http://schemas.microsoft.com/office/drawing/2014/main" xmlns="" id="{01DCA12C-CF43-4C33-8C5D-2ED62FCD13CC}"/>
              </a:ext>
            </a:extLst>
          </p:cNvPr>
          <p:cNvSpPr/>
          <p:nvPr/>
        </p:nvSpPr>
        <p:spPr>
          <a:xfrm>
            <a:off x="6093983" y="2646254"/>
            <a:ext cx="4809369" cy="3093687"/>
          </a:xfrm>
          <a:prstGeom prst="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a:extLst>
              <a:ext uri="{FF2B5EF4-FFF2-40B4-BE49-F238E27FC236}">
                <a16:creationId xmlns:a16="http://schemas.microsoft.com/office/drawing/2014/main" xmlns="" id="{A57F0E4C-9600-473A-82DF-289D9BD0F6E4}"/>
              </a:ext>
            </a:extLst>
          </p:cNvPr>
          <p:cNvGrpSpPr/>
          <p:nvPr/>
        </p:nvGrpSpPr>
        <p:grpSpPr>
          <a:xfrm>
            <a:off x="7166840" y="3023490"/>
            <a:ext cx="2868332" cy="2339213"/>
            <a:chOff x="816116" y="2958448"/>
            <a:chExt cx="2868332" cy="2339213"/>
          </a:xfrm>
        </p:grpSpPr>
        <p:sp>
          <p:nvSpPr>
            <p:cNvPr id="38" name="矩形 37">
              <a:extLst>
                <a:ext uri="{FF2B5EF4-FFF2-40B4-BE49-F238E27FC236}">
                  <a16:creationId xmlns:a16="http://schemas.microsoft.com/office/drawing/2014/main" xmlns="" id="{F1E70FAA-8F84-473C-8427-F70E32409B9F}"/>
                </a:ext>
              </a:extLst>
            </p:cNvPr>
            <p:cNvSpPr/>
            <p:nvPr/>
          </p:nvSpPr>
          <p:spPr>
            <a:xfrm>
              <a:off x="1215383" y="2958448"/>
              <a:ext cx="2069797" cy="400110"/>
            </a:xfrm>
            <a:prstGeom prst="rect">
              <a:avLst/>
            </a:prstGeom>
          </p:spPr>
          <p:txBody>
            <a:bodyPr wrap="none">
              <a:spAutoFit/>
            </a:bodyPr>
            <a:lstStyle/>
            <a:p>
              <a:pPr algn="ctr"/>
              <a:r>
                <a:rPr lang="zh-CN" altLang="en-US" sz="2000" spc="100" dirty="0">
                  <a:solidFill>
                    <a:schemeClr val="tx1">
                      <a:lumMod val="85000"/>
                      <a:lumOff val="15000"/>
                    </a:schemeClr>
                  </a:solidFill>
                  <a:latin typeface="思源黑体 CN Bold" panose="020B0800000000000000" pitchFamily="34" charset="-122"/>
                  <a:ea typeface="思源黑体 CN Bold" panose="020B0800000000000000" pitchFamily="34" charset="-122"/>
                </a:rPr>
                <a:t>输入你的关键词</a:t>
              </a:r>
            </a:p>
          </p:txBody>
        </p:sp>
        <p:sp>
          <p:nvSpPr>
            <p:cNvPr id="39" name="文本框 38">
              <a:extLst>
                <a:ext uri="{FF2B5EF4-FFF2-40B4-BE49-F238E27FC236}">
                  <a16:creationId xmlns:a16="http://schemas.microsoft.com/office/drawing/2014/main" xmlns="" id="{A5AA30FF-5E44-47D9-8344-A52418A86B00}"/>
                </a:ext>
              </a:extLst>
            </p:cNvPr>
            <p:cNvSpPr txBox="1"/>
            <p:nvPr/>
          </p:nvSpPr>
          <p:spPr>
            <a:xfrm>
              <a:off x="816116" y="3765510"/>
              <a:ext cx="2868332" cy="1532151"/>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rPr>
                <a:t>请在这里输入你的正文内容，请在这里输入你的正文内容，请在这里输入你的正文内容，请在这里输入你的正文内容</a:t>
              </a:r>
            </a:p>
          </p:txBody>
        </p:sp>
        <p:cxnSp>
          <p:nvCxnSpPr>
            <p:cNvPr id="40" name="直接连接符 39">
              <a:extLst>
                <a:ext uri="{FF2B5EF4-FFF2-40B4-BE49-F238E27FC236}">
                  <a16:creationId xmlns:a16="http://schemas.microsoft.com/office/drawing/2014/main" xmlns="" id="{10DE43AB-FA4A-4A74-BE68-DFC8D857284B}"/>
                </a:ext>
              </a:extLst>
            </p:cNvPr>
            <p:cNvCxnSpPr/>
            <p:nvPr/>
          </p:nvCxnSpPr>
          <p:spPr>
            <a:xfrm>
              <a:off x="2162727" y="3609181"/>
              <a:ext cx="293099" cy="0"/>
            </a:xfrm>
            <a:prstGeom prst="line">
              <a:avLst/>
            </a:prstGeom>
            <a:ln w="12700">
              <a:solidFill>
                <a:schemeClr val="tx1">
                  <a:lumMod val="85000"/>
                  <a:lumOff val="1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236966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C86BAD64-4E34-4FFB-A262-18A049D3CBD5}"/>
              </a:ext>
            </a:extLst>
          </p:cNvPr>
          <p:cNvGrpSpPr/>
          <p:nvPr/>
        </p:nvGrpSpPr>
        <p:grpSpPr>
          <a:xfrm>
            <a:off x="509197" y="315762"/>
            <a:ext cx="1776803" cy="922222"/>
            <a:chOff x="509197" y="315762"/>
            <a:chExt cx="1776803" cy="922222"/>
          </a:xfrm>
        </p:grpSpPr>
        <p:sp>
          <p:nvSpPr>
            <p:cNvPr id="4" name="文本框 3">
              <a:extLst>
                <a:ext uri="{FF2B5EF4-FFF2-40B4-BE49-F238E27FC236}">
                  <a16:creationId xmlns:a16="http://schemas.microsoft.com/office/drawing/2014/main" xmlns="" id="{66584A61-1914-42A7-90F6-0CFE0DB010A2}"/>
                </a:ext>
              </a:extLst>
            </p:cNvPr>
            <p:cNvSpPr txBox="1"/>
            <p:nvPr/>
          </p:nvSpPr>
          <p:spPr>
            <a:xfrm>
              <a:off x="1074237" y="315762"/>
              <a:ext cx="646722" cy="922222"/>
            </a:xfrm>
            <a:custGeom>
              <a:avLst/>
              <a:gdLst/>
              <a:ahLst/>
              <a:cxnLst/>
              <a:rect l="l" t="t" r="r" b="b"/>
              <a:pathLst>
                <a:path w="178530" h="254583">
                  <a:moveTo>
                    <a:pt x="93067" y="0"/>
                  </a:moveTo>
                  <a:cubicBezTo>
                    <a:pt x="117495" y="0"/>
                    <a:pt x="137499" y="7006"/>
                    <a:pt x="153081" y="21019"/>
                  </a:cubicBezTo>
                  <a:cubicBezTo>
                    <a:pt x="168663" y="35031"/>
                    <a:pt x="176454" y="53168"/>
                    <a:pt x="176454" y="75430"/>
                  </a:cubicBezTo>
                  <a:cubicBezTo>
                    <a:pt x="176454" y="91417"/>
                    <a:pt x="173271" y="105418"/>
                    <a:pt x="166903" y="117432"/>
                  </a:cubicBezTo>
                  <a:cubicBezTo>
                    <a:pt x="160536" y="129445"/>
                    <a:pt x="148117" y="143227"/>
                    <a:pt x="129648" y="158775"/>
                  </a:cubicBezTo>
                  <a:cubicBezTo>
                    <a:pt x="111179" y="174324"/>
                    <a:pt x="83220" y="192850"/>
                    <a:pt x="45771" y="214351"/>
                  </a:cubicBezTo>
                  <a:lnTo>
                    <a:pt x="130061" y="214351"/>
                  </a:lnTo>
                  <a:cubicBezTo>
                    <a:pt x="140024" y="214351"/>
                    <a:pt x="146453" y="213231"/>
                    <a:pt x="149348" y="210989"/>
                  </a:cubicBezTo>
                  <a:cubicBezTo>
                    <a:pt x="152243" y="208748"/>
                    <a:pt x="154320" y="204059"/>
                    <a:pt x="155579" y="196923"/>
                  </a:cubicBezTo>
                  <a:lnTo>
                    <a:pt x="157776" y="184615"/>
                  </a:lnTo>
                  <a:lnTo>
                    <a:pt x="178530" y="184615"/>
                  </a:lnTo>
                  <a:lnTo>
                    <a:pt x="166493" y="254583"/>
                  </a:lnTo>
                  <a:lnTo>
                    <a:pt x="149984" y="254583"/>
                  </a:lnTo>
                  <a:lnTo>
                    <a:pt x="148255" y="246284"/>
                  </a:lnTo>
                  <a:lnTo>
                    <a:pt x="0" y="246284"/>
                  </a:lnTo>
                  <a:lnTo>
                    <a:pt x="0" y="227099"/>
                  </a:lnTo>
                  <a:lnTo>
                    <a:pt x="28342" y="205662"/>
                  </a:lnTo>
                  <a:cubicBezTo>
                    <a:pt x="67006" y="176605"/>
                    <a:pt x="94767" y="152800"/>
                    <a:pt x="111625" y="134246"/>
                  </a:cubicBezTo>
                  <a:cubicBezTo>
                    <a:pt x="128482" y="115692"/>
                    <a:pt x="136911" y="96661"/>
                    <a:pt x="136911" y="77153"/>
                  </a:cubicBezTo>
                  <a:cubicBezTo>
                    <a:pt x="136911" y="62249"/>
                    <a:pt x="132124" y="50063"/>
                    <a:pt x="122550" y="40597"/>
                  </a:cubicBezTo>
                  <a:cubicBezTo>
                    <a:pt x="112976" y="31132"/>
                    <a:pt x="100613" y="26399"/>
                    <a:pt x="85463" y="26399"/>
                  </a:cubicBezTo>
                  <a:cubicBezTo>
                    <a:pt x="67999" y="26399"/>
                    <a:pt x="54079" y="31749"/>
                    <a:pt x="43703" y="42450"/>
                  </a:cubicBezTo>
                  <a:cubicBezTo>
                    <a:pt x="33327" y="53152"/>
                    <a:pt x="28139" y="67370"/>
                    <a:pt x="28139" y="85105"/>
                  </a:cubicBezTo>
                  <a:cubicBezTo>
                    <a:pt x="28139" y="88644"/>
                    <a:pt x="28370" y="93363"/>
                    <a:pt x="28832" y="99262"/>
                  </a:cubicBezTo>
                  <a:lnTo>
                    <a:pt x="6073" y="101768"/>
                  </a:lnTo>
                  <a:cubicBezTo>
                    <a:pt x="4792" y="94073"/>
                    <a:pt x="4152" y="87252"/>
                    <a:pt x="4152" y="81305"/>
                  </a:cubicBezTo>
                  <a:cubicBezTo>
                    <a:pt x="4152" y="57887"/>
                    <a:pt x="12329" y="38482"/>
                    <a:pt x="28684" y="23089"/>
                  </a:cubicBezTo>
                  <a:cubicBezTo>
                    <a:pt x="45038" y="7696"/>
                    <a:pt x="66500" y="0"/>
                    <a:pt x="93067"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6" name="矩形 5">
              <a:extLst>
                <a:ext uri="{FF2B5EF4-FFF2-40B4-BE49-F238E27FC236}">
                  <a16:creationId xmlns:a16="http://schemas.microsoft.com/office/drawing/2014/main" xmlns="" id="{A1E1E97C-CDAD-48C5-B470-99F87E5A0F80}"/>
                </a:ext>
              </a:extLst>
            </p:cNvPr>
            <p:cNvSpPr/>
            <p:nvPr/>
          </p:nvSpPr>
          <p:spPr>
            <a:xfrm>
              <a:off x="534210" y="543559"/>
              <a:ext cx="1726776" cy="5214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0DA0C0B0-68F9-49E0-8984-035D441D33D8}"/>
                </a:ext>
              </a:extLst>
            </p:cNvPr>
            <p:cNvSpPr/>
            <p:nvPr/>
          </p:nvSpPr>
          <p:spPr>
            <a:xfrm>
              <a:off x="509197" y="543557"/>
              <a:ext cx="1776803" cy="382370"/>
            </a:xfrm>
            <a:prstGeom prst="rect">
              <a:avLst/>
            </a:prstGeom>
          </p:spPr>
          <p:txBody>
            <a:bodyPr wrap="square">
              <a:spAutoFit/>
            </a:bodyPr>
            <a:lstStyle/>
            <a:p>
              <a:pPr algn="dist"/>
              <a:r>
                <a:rPr lang="zh-CN" altLang="en-US" sz="1600" dirty="0">
                  <a:solidFill>
                    <a:schemeClr val="tx1">
                      <a:lumMod val="85000"/>
                      <a:lumOff val="15000"/>
                    </a:schemeClr>
                  </a:solidFill>
                  <a:latin typeface="+mn-ea"/>
                </a:rPr>
                <a:t>运营规划</a:t>
              </a:r>
            </a:p>
          </p:txBody>
        </p:sp>
        <p:sp>
          <p:nvSpPr>
            <p:cNvPr id="8" name="文本框 7">
              <a:extLst>
                <a:ext uri="{FF2B5EF4-FFF2-40B4-BE49-F238E27FC236}">
                  <a16:creationId xmlns:a16="http://schemas.microsoft.com/office/drawing/2014/main" xmlns="" id="{2ACD4A0B-3594-43B5-8E50-F80896D84F75}"/>
                </a:ext>
              </a:extLst>
            </p:cNvPr>
            <p:cNvSpPr txBox="1"/>
            <p:nvPr/>
          </p:nvSpPr>
          <p:spPr>
            <a:xfrm>
              <a:off x="559224" y="804266"/>
              <a:ext cx="1676748" cy="286778"/>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en-US" altLang="zh-CN" sz="1050" dirty="0">
                  <a:solidFill>
                    <a:schemeClr val="tx1">
                      <a:lumMod val="85000"/>
                      <a:lumOff val="15000"/>
                    </a:schemeClr>
                  </a:solidFill>
                  <a:latin typeface="+mn-ea"/>
                </a:rPr>
                <a:t>Operation rules</a:t>
              </a:r>
            </a:p>
          </p:txBody>
        </p:sp>
      </p:grpSp>
      <p:sp>
        <p:nvSpPr>
          <p:cNvPr id="32" name="文本框 31">
            <a:extLst>
              <a:ext uri="{FF2B5EF4-FFF2-40B4-BE49-F238E27FC236}">
                <a16:creationId xmlns:a16="http://schemas.microsoft.com/office/drawing/2014/main" xmlns="" id="{5CBD3DA1-67E9-469E-B0EE-589B1A09EA06}"/>
              </a:ext>
            </a:extLst>
          </p:cNvPr>
          <p:cNvSpPr txBox="1"/>
          <p:nvPr/>
        </p:nvSpPr>
        <p:spPr>
          <a:xfrm>
            <a:off x="4429124" y="1392256"/>
            <a:ext cx="3333751" cy="523220"/>
          </a:xfrm>
          <a:prstGeom prst="rect">
            <a:avLst/>
          </a:prstGeom>
          <a:noFill/>
        </p:spPr>
        <p:txBody>
          <a:bodyPr wrap="square" rtlCol="0">
            <a:spAutoFit/>
          </a:bodyPr>
          <a:lstStyle/>
          <a:p>
            <a:pPr algn="ctr"/>
            <a:r>
              <a:rPr lang="zh-CN" altLang="en-US" sz="2800" b="1" spc="300" dirty="0">
                <a:solidFill>
                  <a:schemeClr val="tx1">
                    <a:lumMod val="85000"/>
                    <a:lumOff val="15000"/>
                  </a:schemeClr>
                </a:solidFill>
                <a:latin typeface="思源宋体 CN Heavy" panose="02020900000000000000" pitchFamily="18" charset="-122"/>
                <a:ea typeface="思源宋体 CN Heavy" panose="02020900000000000000" pitchFamily="18" charset="-122"/>
              </a:rPr>
              <a:t>输入你的主标题</a:t>
            </a:r>
          </a:p>
        </p:txBody>
      </p:sp>
      <p:sp>
        <p:nvSpPr>
          <p:cNvPr id="33" name="文本框 32">
            <a:extLst>
              <a:ext uri="{FF2B5EF4-FFF2-40B4-BE49-F238E27FC236}">
                <a16:creationId xmlns:a16="http://schemas.microsoft.com/office/drawing/2014/main" xmlns="" id="{1394499D-7636-4575-B97D-97D94B6F5167}"/>
              </a:ext>
            </a:extLst>
          </p:cNvPr>
          <p:cNvSpPr txBox="1"/>
          <p:nvPr/>
        </p:nvSpPr>
        <p:spPr>
          <a:xfrm>
            <a:off x="4899678" y="1862671"/>
            <a:ext cx="2392643" cy="261610"/>
          </a:xfrm>
          <a:prstGeom prst="rect">
            <a:avLst/>
          </a:prstGeom>
          <a:noFill/>
        </p:spPr>
        <p:txBody>
          <a:bodyPr wrap="square" rtlCol="0">
            <a:spAutoFit/>
          </a:bodyPr>
          <a:lstStyle/>
          <a:p>
            <a:pPr algn="dist"/>
            <a:r>
              <a:rPr lang="en-US" altLang="zh-CN" sz="1100" dirty="0">
                <a:solidFill>
                  <a:schemeClr val="tx1">
                    <a:lumMod val="85000"/>
                    <a:lumOff val="15000"/>
                  </a:schemeClr>
                </a:solidFill>
              </a:rPr>
              <a:t>ENTER YOUR MAIN TITLE</a:t>
            </a:r>
            <a:endParaRPr lang="zh-CN" altLang="en-US" sz="1100" dirty="0">
              <a:solidFill>
                <a:schemeClr val="tx1">
                  <a:lumMod val="85000"/>
                  <a:lumOff val="15000"/>
                </a:schemeClr>
              </a:solidFill>
            </a:endParaRPr>
          </a:p>
        </p:txBody>
      </p:sp>
      <p:sp>
        <p:nvSpPr>
          <p:cNvPr id="105" name="文本框 104">
            <a:extLst>
              <a:ext uri="{FF2B5EF4-FFF2-40B4-BE49-F238E27FC236}">
                <a16:creationId xmlns:a16="http://schemas.microsoft.com/office/drawing/2014/main" xmlns="" id="{84D4DCA9-383E-4D00-BA04-5061D2B960C6}"/>
              </a:ext>
            </a:extLst>
          </p:cNvPr>
          <p:cNvSpPr txBox="1"/>
          <p:nvPr/>
        </p:nvSpPr>
        <p:spPr>
          <a:xfrm>
            <a:off x="-240295" y="10375164"/>
            <a:ext cx="2839650" cy="461665"/>
          </a:xfrm>
          <a:prstGeom prst="rect">
            <a:avLst/>
          </a:prstGeom>
          <a:noFill/>
        </p:spPr>
        <p:txBody>
          <a:bodyPr wrap="square" rtlCol="0">
            <a:spAutoFit/>
          </a:bodyPr>
          <a:lstStyle/>
          <a:p>
            <a:pPr algn="ctr"/>
            <a:r>
              <a:rPr lang="zh-CN" altLang="en-US" sz="2400" spc="100" dirty="0">
                <a:gradFill>
                  <a:gsLst>
                    <a:gs pos="0">
                      <a:srgbClr val="F1D99A"/>
                    </a:gs>
                    <a:gs pos="100000">
                      <a:srgbClr val="AF9758"/>
                    </a:gs>
                  </a:gsLst>
                  <a:lin ang="5400000" scaled="1"/>
                </a:gradFill>
                <a:latin typeface="思源黑体 CN Bold" panose="020B0800000000000000" pitchFamily="34" charset="-122"/>
                <a:ea typeface="思源黑体 CN Bold" panose="020B0800000000000000" pitchFamily="34" charset="-122"/>
              </a:rPr>
              <a:t>输入关键词</a:t>
            </a:r>
          </a:p>
        </p:txBody>
      </p:sp>
      <p:sp>
        <p:nvSpPr>
          <p:cNvPr id="106" name="文本框 105">
            <a:extLst>
              <a:ext uri="{FF2B5EF4-FFF2-40B4-BE49-F238E27FC236}">
                <a16:creationId xmlns:a16="http://schemas.microsoft.com/office/drawing/2014/main" xmlns="" id="{42FFDCCA-E23C-42F3-B97F-4ED863EBD5E2}"/>
              </a:ext>
            </a:extLst>
          </p:cNvPr>
          <p:cNvSpPr txBox="1"/>
          <p:nvPr/>
        </p:nvSpPr>
        <p:spPr>
          <a:xfrm>
            <a:off x="2634511" y="10375164"/>
            <a:ext cx="2839650" cy="461665"/>
          </a:xfrm>
          <a:prstGeom prst="rect">
            <a:avLst/>
          </a:prstGeom>
          <a:noFill/>
        </p:spPr>
        <p:txBody>
          <a:bodyPr wrap="square" rtlCol="0">
            <a:spAutoFit/>
          </a:bodyPr>
          <a:lstStyle/>
          <a:p>
            <a:pPr algn="ctr"/>
            <a:r>
              <a:rPr lang="zh-CN" altLang="en-US" sz="2400" spc="100" dirty="0">
                <a:gradFill>
                  <a:gsLst>
                    <a:gs pos="0">
                      <a:srgbClr val="F1D99A"/>
                    </a:gs>
                    <a:gs pos="100000">
                      <a:srgbClr val="AF9758"/>
                    </a:gs>
                  </a:gsLst>
                  <a:lin ang="5400000" scaled="1"/>
                </a:gradFill>
                <a:latin typeface="思源黑体 CN Bold" panose="020B0800000000000000" pitchFamily="34" charset="-122"/>
                <a:ea typeface="思源黑体 CN Bold" panose="020B0800000000000000" pitchFamily="34" charset="-122"/>
              </a:rPr>
              <a:t>输入关键词</a:t>
            </a:r>
          </a:p>
        </p:txBody>
      </p:sp>
      <p:sp>
        <p:nvSpPr>
          <p:cNvPr id="107" name="文本框 106">
            <a:extLst>
              <a:ext uri="{FF2B5EF4-FFF2-40B4-BE49-F238E27FC236}">
                <a16:creationId xmlns:a16="http://schemas.microsoft.com/office/drawing/2014/main" xmlns="" id="{35F45A18-0B4C-439E-93D8-4DDDE1C35A59}"/>
              </a:ext>
            </a:extLst>
          </p:cNvPr>
          <p:cNvSpPr txBox="1"/>
          <p:nvPr/>
        </p:nvSpPr>
        <p:spPr>
          <a:xfrm>
            <a:off x="5521446" y="10375164"/>
            <a:ext cx="2839650" cy="461665"/>
          </a:xfrm>
          <a:prstGeom prst="rect">
            <a:avLst/>
          </a:prstGeom>
          <a:noFill/>
        </p:spPr>
        <p:txBody>
          <a:bodyPr wrap="square" rtlCol="0">
            <a:spAutoFit/>
          </a:bodyPr>
          <a:lstStyle/>
          <a:p>
            <a:pPr algn="ctr"/>
            <a:r>
              <a:rPr lang="zh-CN" altLang="en-US" sz="2400" spc="100" dirty="0">
                <a:gradFill>
                  <a:gsLst>
                    <a:gs pos="0">
                      <a:srgbClr val="F1D99A"/>
                    </a:gs>
                    <a:gs pos="100000">
                      <a:srgbClr val="AF9758"/>
                    </a:gs>
                  </a:gsLst>
                  <a:lin ang="5400000" scaled="1"/>
                </a:gradFill>
                <a:latin typeface="思源黑体 CN Bold" panose="020B0800000000000000" pitchFamily="34" charset="-122"/>
                <a:ea typeface="思源黑体 CN Bold" panose="020B0800000000000000" pitchFamily="34" charset="-122"/>
              </a:rPr>
              <a:t>输入关键词</a:t>
            </a:r>
          </a:p>
        </p:txBody>
      </p:sp>
      <p:sp>
        <p:nvSpPr>
          <p:cNvPr id="108" name="文本框 107">
            <a:extLst>
              <a:ext uri="{FF2B5EF4-FFF2-40B4-BE49-F238E27FC236}">
                <a16:creationId xmlns:a16="http://schemas.microsoft.com/office/drawing/2014/main" xmlns="" id="{32251F45-273E-41DA-8DEC-4C1668D37387}"/>
              </a:ext>
            </a:extLst>
          </p:cNvPr>
          <p:cNvSpPr txBox="1"/>
          <p:nvPr/>
        </p:nvSpPr>
        <p:spPr>
          <a:xfrm>
            <a:off x="8411546" y="10375164"/>
            <a:ext cx="2839650" cy="461665"/>
          </a:xfrm>
          <a:prstGeom prst="rect">
            <a:avLst/>
          </a:prstGeom>
          <a:noFill/>
        </p:spPr>
        <p:txBody>
          <a:bodyPr wrap="square" rtlCol="0">
            <a:spAutoFit/>
          </a:bodyPr>
          <a:lstStyle/>
          <a:p>
            <a:pPr algn="ctr"/>
            <a:r>
              <a:rPr lang="zh-CN" altLang="en-US" sz="2400" spc="100" dirty="0">
                <a:gradFill>
                  <a:gsLst>
                    <a:gs pos="0">
                      <a:srgbClr val="F1D99A"/>
                    </a:gs>
                    <a:gs pos="100000">
                      <a:srgbClr val="AF9758"/>
                    </a:gs>
                  </a:gsLst>
                  <a:lin ang="5400000" scaled="1"/>
                </a:gradFill>
                <a:latin typeface="思源黑体 CN Bold" panose="020B0800000000000000" pitchFamily="34" charset="-122"/>
                <a:ea typeface="思源黑体 CN Bold" panose="020B0800000000000000" pitchFamily="34" charset="-122"/>
              </a:rPr>
              <a:t>输入关键词</a:t>
            </a:r>
          </a:p>
        </p:txBody>
      </p:sp>
      <p:sp>
        <p:nvSpPr>
          <p:cNvPr id="129" name="文本框 128">
            <a:extLst>
              <a:ext uri="{FF2B5EF4-FFF2-40B4-BE49-F238E27FC236}">
                <a16:creationId xmlns:a16="http://schemas.microsoft.com/office/drawing/2014/main" xmlns="" id="{4AB4AA5C-36A6-4B8A-A5C7-DDF35296BEFB}"/>
              </a:ext>
            </a:extLst>
          </p:cNvPr>
          <p:cNvSpPr txBox="1"/>
          <p:nvPr/>
        </p:nvSpPr>
        <p:spPr>
          <a:xfrm>
            <a:off x="7583410" y="4647224"/>
            <a:ext cx="3461059" cy="671594"/>
          </a:xfrm>
          <a:prstGeom prst="rect">
            <a:avLst/>
          </a:prstGeom>
          <a:noFill/>
        </p:spPr>
        <p:txBody>
          <a:bodyPr wrap="square" rtlCol="0">
            <a:spAutoFit/>
          </a:bodyPr>
          <a:lstStyle/>
          <a:p>
            <a:pPr algn="ctr">
              <a:lnSpc>
                <a:spcPct val="150000"/>
              </a:lnSpc>
            </a:pPr>
            <a:r>
              <a:rPr lang="zh-CN" altLang="en-US" sz="2800" dirty="0">
                <a:solidFill>
                  <a:schemeClr val="tx1">
                    <a:lumMod val="85000"/>
                    <a:lumOff val="15000"/>
                  </a:schemeClr>
                </a:solidFill>
                <a:latin typeface="思源黑体 CN Bold" panose="020B0800000000000000" pitchFamily="34" charset="-122"/>
                <a:ea typeface="思源黑体 CN Bold" panose="020B0800000000000000" pitchFamily="34" charset="-122"/>
              </a:rPr>
              <a:t>输入小标题</a:t>
            </a:r>
            <a:endParaRPr lang="en-US" altLang="zh-CN" sz="28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130" name="文本框 129">
            <a:extLst>
              <a:ext uri="{FF2B5EF4-FFF2-40B4-BE49-F238E27FC236}">
                <a16:creationId xmlns:a16="http://schemas.microsoft.com/office/drawing/2014/main" xmlns="" id="{8E593FFD-54D4-49BB-8F88-94FDE7A8D814}"/>
              </a:ext>
            </a:extLst>
          </p:cNvPr>
          <p:cNvSpPr txBox="1"/>
          <p:nvPr/>
        </p:nvSpPr>
        <p:spPr>
          <a:xfrm>
            <a:off x="7759090" y="5359044"/>
            <a:ext cx="3109699" cy="1094274"/>
          </a:xfrm>
          <a:prstGeom prst="rect">
            <a:avLst/>
          </a:prstGeom>
          <a:noFill/>
        </p:spPr>
        <p:txBody>
          <a:bodyPr wrap="square" rtlCol="0">
            <a:spAutoFit/>
          </a:bodyPr>
          <a:lstStyle/>
          <a:p>
            <a:pPr algn="ctr">
              <a:lnSpc>
                <a:spcPct val="140000"/>
              </a:lnSpc>
            </a:pPr>
            <a:r>
              <a:rPr lang="zh-CN" altLang="en-US" sz="1600" dirty="0">
                <a:solidFill>
                  <a:schemeClr val="tx1">
                    <a:lumMod val="85000"/>
                    <a:lumOff val="15000"/>
                  </a:schemeClr>
                </a:solidFill>
                <a:latin typeface="+mn-ea"/>
              </a:rPr>
              <a:t>请在这里输入你的正文内容请在这里输入你的正文内容，请在这里输入你的正文内容</a:t>
            </a:r>
          </a:p>
        </p:txBody>
      </p:sp>
      <p:sp>
        <p:nvSpPr>
          <p:cNvPr id="131" name="文本框 130">
            <a:extLst>
              <a:ext uri="{FF2B5EF4-FFF2-40B4-BE49-F238E27FC236}">
                <a16:creationId xmlns:a16="http://schemas.microsoft.com/office/drawing/2014/main" xmlns="" id="{3F509703-C452-4F7A-86DE-B308BD69FBCC}"/>
              </a:ext>
            </a:extLst>
          </p:cNvPr>
          <p:cNvSpPr txBox="1"/>
          <p:nvPr/>
        </p:nvSpPr>
        <p:spPr>
          <a:xfrm>
            <a:off x="1498892" y="4685324"/>
            <a:ext cx="3461059" cy="671594"/>
          </a:xfrm>
          <a:prstGeom prst="rect">
            <a:avLst/>
          </a:prstGeom>
          <a:noFill/>
        </p:spPr>
        <p:txBody>
          <a:bodyPr wrap="square" rtlCol="0">
            <a:spAutoFit/>
          </a:bodyPr>
          <a:lstStyle/>
          <a:p>
            <a:pPr algn="ctr">
              <a:lnSpc>
                <a:spcPct val="150000"/>
              </a:lnSpc>
            </a:pPr>
            <a:r>
              <a:rPr lang="zh-CN" altLang="en-US" sz="2800" dirty="0">
                <a:solidFill>
                  <a:schemeClr val="tx1">
                    <a:lumMod val="85000"/>
                    <a:lumOff val="15000"/>
                  </a:schemeClr>
                </a:solidFill>
                <a:latin typeface="思源黑体 CN Bold" panose="020B0800000000000000" pitchFamily="34" charset="-122"/>
                <a:ea typeface="思源黑体 CN Bold" panose="020B0800000000000000" pitchFamily="34" charset="-122"/>
              </a:rPr>
              <a:t>输入小标题</a:t>
            </a:r>
            <a:endParaRPr lang="en-US" altLang="zh-CN" sz="2800" dirty="0">
              <a:solidFill>
                <a:schemeClr val="tx1">
                  <a:lumMod val="85000"/>
                  <a:lumOff val="15000"/>
                </a:schemeClr>
              </a:solidFill>
              <a:latin typeface="思源黑体 CN Bold" panose="020B0800000000000000" pitchFamily="34" charset="-122"/>
              <a:ea typeface="思源黑体 CN Bold" panose="020B0800000000000000" pitchFamily="34" charset="-122"/>
            </a:endParaRPr>
          </a:p>
        </p:txBody>
      </p:sp>
      <p:sp>
        <p:nvSpPr>
          <p:cNvPr id="132" name="文本框 131">
            <a:extLst>
              <a:ext uri="{FF2B5EF4-FFF2-40B4-BE49-F238E27FC236}">
                <a16:creationId xmlns:a16="http://schemas.microsoft.com/office/drawing/2014/main" xmlns="" id="{2122BC22-EFB4-4B8B-9050-290D12551C51}"/>
              </a:ext>
            </a:extLst>
          </p:cNvPr>
          <p:cNvSpPr txBox="1"/>
          <p:nvPr/>
        </p:nvSpPr>
        <p:spPr>
          <a:xfrm>
            <a:off x="1674572" y="5359044"/>
            <a:ext cx="3109699" cy="1094274"/>
          </a:xfrm>
          <a:prstGeom prst="rect">
            <a:avLst/>
          </a:prstGeom>
          <a:noFill/>
        </p:spPr>
        <p:txBody>
          <a:bodyPr wrap="square" rtlCol="0">
            <a:spAutoFit/>
          </a:bodyPr>
          <a:lstStyle/>
          <a:p>
            <a:pPr algn="ctr">
              <a:lnSpc>
                <a:spcPct val="140000"/>
              </a:lnSpc>
            </a:pPr>
            <a:r>
              <a:rPr lang="zh-CN" altLang="en-US" sz="1600" dirty="0">
                <a:solidFill>
                  <a:schemeClr val="tx1">
                    <a:lumMod val="85000"/>
                    <a:lumOff val="15000"/>
                  </a:schemeClr>
                </a:solidFill>
                <a:latin typeface="+mn-ea"/>
              </a:rPr>
              <a:t>请在这里输入你的正文内容请在这里输入你的正文内容，请在这里输入你的正文内容</a:t>
            </a:r>
          </a:p>
        </p:txBody>
      </p:sp>
      <p:pic>
        <p:nvPicPr>
          <p:cNvPr id="134" name="图片 133">
            <a:extLst>
              <a:ext uri="{FF2B5EF4-FFF2-40B4-BE49-F238E27FC236}">
                <a16:creationId xmlns:a16="http://schemas.microsoft.com/office/drawing/2014/main" xmlns="" id="{AC55B66E-B3AD-4C73-87B8-6CF2DF46A39B}"/>
              </a:ext>
            </a:extLst>
          </p:cNvPr>
          <p:cNvPicPr>
            <a:picLocks noChangeAspect="1"/>
          </p:cNvPicPr>
          <p:nvPr/>
        </p:nvPicPr>
        <p:blipFill>
          <a:blip r:embed="rId2" cstate="email">
            <a:extLst>
              <a:ext uri="{28A0092B-C50C-407E-A947-70E740481C1C}">
                <a14:useLocalDpi xmlns:a14="http://schemas.microsoft.com/office/drawing/2010/main"/>
              </a:ext>
            </a:extLst>
          </a:blip>
          <a:srcRect l="8140" t="25658" r="62048" b="21388"/>
          <a:stretch>
            <a:fillRect/>
          </a:stretch>
        </p:blipFill>
        <p:spPr>
          <a:xfrm>
            <a:off x="8128069" y="2299885"/>
            <a:ext cx="2371741" cy="2371741"/>
          </a:xfrm>
          <a:custGeom>
            <a:avLst/>
            <a:gdLst>
              <a:gd name="connsiteX0" fmla="*/ 1419825 w 2839650"/>
              <a:gd name="connsiteY0" fmla="*/ 0 h 2839650"/>
              <a:gd name="connsiteX1" fmla="*/ 2839650 w 2839650"/>
              <a:gd name="connsiteY1" fmla="*/ 1419825 h 2839650"/>
              <a:gd name="connsiteX2" fmla="*/ 1419825 w 2839650"/>
              <a:gd name="connsiteY2" fmla="*/ 2839650 h 2839650"/>
              <a:gd name="connsiteX3" fmla="*/ 0 w 2839650"/>
              <a:gd name="connsiteY3" fmla="*/ 1419825 h 2839650"/>
              <a:gd name="connsiteX4" fmla="*/ 1419825 w 2839650"/>
              <a:gd name="connsiteY4" fmla="*/ 0 h 2839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9650" h="2839650">
                <a:moveTo>
                  <a:pt x="1419825" y="0"/>
                </a:moveTo>
                <a:cubicBezTo>
                  <a:pt x="2203973" y="0"/>
                  <a:pt x="2839650" y="635677"/>
                  <a:pt x="2839650" y="1419825"/>
                </a:cubicBezTo>
                <a:cubicBezTo>
                  <a:pt x="2839650" y="2203973"/>
                  <a:pt x="2203973" y="2839650"/>
                  <a:pt x="1419825" y="2839650"/>
                </a:cubicBezTo>
                <a:cubicBezTo>
                  <a:pt x="635677" y="2839650"/>
                  <a:pt x="0" y="2203973"/>
                  <a:pt x="0" y="1419825"/>
                </a:cubicBezTo>
                <a:cubicBezTo>
                  <a:pt x="0" y="635677"/>
                  <a:pt x="635677" y="0"/>
                  <a:pt x="1419825" y="0"/>
                </a:cubicBezTo>
                <a:close/>
              </a:path>
            </a:pathLst>
          </a:custGeom>
          <a:ln>
            <a:solidFill>
              <a:srgbClr val="C64325"/>
            </a:solidFill>
          </a:ln>
          <a:effectLst>
            <a:outerShdw blurRad="63500" sx="102000" sy="102000" algn="ctr" rotWithShape="0">
              <a:prstClr val="black">
                <a:alpha val="40000"/>
              </a:prstClr>
            </a:outerShdw>
          </a:effectLst>
        </p:spPr>
      </p:pic>
      <p:pic>
        <p:nvPicPr>
          <p:cNvPr id="135" name="图片 134">
            <a:extLst>
              <a:ext uri="{FF2B5EF4-FFF2-40B4-BE49-F238E27FC236}">
                <a16:creationId xmlns:a16="http://schemas.microsoft.com/office/drawing/2014/main" xmlns="" id="{EB56900C-C3C9-4B5E-8742-340A7A698DDB}"/>
              </a:ext>
            </a:extLst>
          </p:cNvPr>
          <p:cNvPicPr>
            <a:picLocks noChangeAspect="1"/>
          </p:cNvPicPr>
          <p:nvPr/>
        </p:nvPicPr>
        <p:blipFill>
          <a:blip r:embed="rId2" cstate="email">
            <a:extLst>
              <a:ext uri="{28A0092B-C50C-407E-A947-70E740481C1C}">
                <a14:useLocalDpi xmlns:a14="http://schemas.microsoft.com/office/drawing/2010/main"/>
              </a:ext>
            </a:extLst>
          </a:blip>
          <a:srcRect l="8140" t="25658" r="62048" b="21388"/>
          <a:stretch>
            <a:fillRect/>
          </a:stretch>
        </p:blipFill>
        <p:spPr>
          <a:xfrm>
            <a:off x="2043551" y="2299885"/>
            <a:ext cx="2371741" cy="2371741"/>
          </a:xfrm>
          <a:custGeom>
            <a:avLst/>
            <a:gdLst>
              <a:gd name="connsiteX0" fmla="*/ 1419825 w 2839650"/>
              <a:gd name="connsiteY0" fmla="*/ 0 h 2839650"/>
              <a:gd name="connsiteX1" fmla="*/ 2839650 w 2839650"/>
              <a:gd name="connsiteY1" fmla="*/ 1419825 h 2839650"/>
              <a:gd name="connsiteX2" fmla="*/ 1419825 w 2839650"/>
              <a:gd name="connsiteY2" fmla="*/ 2839650 h 2839650"/>
              <a:gd name="connsiteX3" fmla="*/ 0 w 2839650"/>
              <a:gd name="connsiteY3" fmla="*/ 1419825 h 2839650"/>
              <a:gd name="connsiteX4" fmla="*/ 1419825 w 2839650"/>
              <a:gd name="connsiteY4" fmla="*/ 0 h 2839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9650" h="2839650">
                <a:moveTo>
                  <a:pt x="1419825" y="0"/>
                </a:moveTo>
                <a:cubicBezTo>
                  <a:pt x="2203973" y="0"/>
                  <a:pt x="2839650" y="635677"/>
                  <a:pt x="2839650" y="1419825"/>
                </a:cubicBezTo>
                <a:cubicBezTo>
                  <a:pt x="2839650" y="2203973"/>
                  <a:pt x="2203973" y="2839650"/>
                  <a:pt x="1419825" y="2839650"/>
                </a:cubicBezTo>
                <a:cubicBezTo>
                  <a:pt x="635677" y="2839650"/>
                  <a:pt x="0" y="2203973"/>
                  <a:pt x="0" y="1419825"/>
                </a:cubicBezTo>
                <a:cubicBezTo>
                  <a:pt x="0" y="635677"/>
                  <a:pt x="635677" y="0"/>
                  <a:pt x="1419825" y="0"/>
                </a:cubicBezTo>
                <a:close/>
              </a:path>
            </a:pathLst>
          </a:custGeom>
          <a:ln>
            <a:solidFill>
              <a:srgbClr val="C64325"/>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7044872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C86BAD64-4E34-4FFB-A262-18A049D3CBD5}"/>
              </a:ext>
            </a:extLst>
          </p:cNvPr>
          <p:cNvGrpSpPr/>
          <p:nvPr/>
        </p:nvGrpSpPr>
        <p:grpSpPr>
          <a:xfrm>
            <a:off x="509197" y="315762"/>
            <a:ext cx="1776803" cy="922222"/>
            <a:chOff x="509197" y="315762"/>
            <a:chExt cx="1776803" cy="922222"/>
          </a:xfrm>
        </p:grpSpPr>
        <p:sp>
          <p:nvSpPr>
            <p:cNvPr id="4" name="文本框 3">
              <a:extLst>
                <a:ext uri="{FF2B5EF4-FFF2-40B4-BE49-F238E27FC236}">
                  <a16:creationId xmlns:a16="http://schemas.microsoft.com/office/drawing/2014/main" xmlns="" id="{66584A61-1914-42A7-90F6-0CFE0DB010A2}"/>
                </a:ext>
              </a:extLst>
            </p:cNvPr>
            <p:cNvSpPr txBox="1"/>
            <p:nvPr/>
          </p:nvSpPr>
          <p:spPr>
            <a:xfrm>
              <a:off x="1074237" y="315762"/>
              <a:ext cx="646722" cy="922222"/>
            </a:xfrm>
            <a:custGeom>
              <a:avLst/>
              <a:gdLst/>
              <a:ahLst/>
              <a:cxnLst/>
              <a:rect l="l" t="t" r="r" b="b"/>
              <a:pathLst>
                <a:path w="178530" h="254583">
                  <a:moveTo>
                    <a:pt x="93067" y="0"/>
                  </a:moveTo>
                  <a:cubicBezTo>
                    <a:pt x="117495" y="0"/>
                    <a:pt x="137499" y="7006"/>
                    <a:pt x="153081" y="21019"/>
                  </a:cubicBezTo>
                  <a:cubicBezTo>
                    <a:pt x="168663" y="35031"/>
                    <a:pt x="176454" y="53168"/>
                    <a:pt x="176454" y="75430"/>
                  </a:cubicBezTo>
                  <a:cubicBezTo>
                    <a:pt x="176454" y="91417"/>
                    <a:pt x="173271" y="105418"/>
                    <a:pt x="166903" y="117432"/>
                  </a:cubicBezTo>
                  <a:cubicBezTo>
                    <a:pt x="160536" y="129445"/>
                    <a:pt x="148117" y="143227"/>
                    <a:pt x="129648" y="158775"/>
                  </a:cubicBezTo>
                  <a:cubicBezTo>
                    <a:pt x="111179" y="174324"/>
                    <a:pt x="83220" y="192850"/>
                    <a:pt x="45771" y="214351"/>
                  </a:cubicBezTo>
                  <a:lnTo>
                    <a:pt x="130061" y="214351"/>
                  </a:lnTo>
                  <a:cubicBezTo>
                    <a:pt x="140024" y="214351"/>
                    <a:pt x="146453" y="213231"/>
                    <a:pt x="149348" y="210989"/>
                  </a:cubicBezTo>
                  <a:cubicBezTo>
                    <a:pt x="152243" y="208748"/>
                    <a:pt x="154320" y="204059"/>
                    <a:pt x="155579" y="196923"/>
                  </a:cubicBezTo>
                  <a:lnTo>
                    <a:pt x="157776" y="184615"/>
                  </a:lnTo>
                  <a:lnTo>
                    <a:pt x="178530" y="184615"/>
                  </a:lnTo>
                  <a:lnTo>
                    <a:pt x="166493" y="254583"/>
                  </a:lnTo>
                  <a:lnTo>
                    <a:pt x="149984" y="254583"/>
                  </a:lnTo>
                  <a:lnTo>
                    <a:pt x="148255" y="246284"/>
                  </a:lnTo>
                  <a:lnTo>
                    <a:pt x="0" y="246284"/>
                  </a:lnTo>
                  <a:lnTo>
                    <a:pt x="0" y="227099"/>
                  </a:lnTo>
                  <a:lnTo>
                    <a:pt x="28342" y="205662"/>
                  </a:lnTo>
                  <a:cubicBezTo>
                    <a:pt x="67006" y="176605"/>
                    <a:pt x="94767" y="152800"/>
                    <a:pt x="111625" y="134246"/>
                  </a:cubicBezTo>
                  <a:cubicBezTo>
                    <a:pt x="128482" y="115692"/>
                    <a:pt x="136911" y="96661"/>
                    <a:pt x="136911" y="77153"/>
                  </a:cubicBezTo>
                  <a:cubicBezTo>
                    <a:pt x="136911" y="62249"/>
                    <a:pt x="132124" y="50063"/>
                    <a:pt x="122550" y="40597"/>
                  </a:cubicBezTo>
                  <a:cubicBezTo>
                    <a:pt x="112976" y="31132"/>
                    <a:pt x="100613" y="26399"/>
                    <a:pt x="85463" y="26399"/>
                  </a:cubicBezTo>
                  <a:cubicBezTo>
                    <a:pt x="67999" y="26399"/>
                    <a:pt x="54079" y="31749"/>
                    <a:pt x="43703" y="42450"/>
                  </a:cubicBezTo>
                  <a:cubicBezTo>
                    <a:pt x="33327" y="53152"/>
                    <a:pt x="28139" y="67370"/>
                    <a:pt x="28139" y="85105"/>
                  </a:cubicBezTo>
                  <a:cubicBezTo>
                    <a:pt x="28139" y="88644"/>
                    <a:pt x="28370" y="93363"/>
                    <a:pt x="28832" y="99262"/>
                  </a:cubicBezTo>
                  <a:lnTo>
                    <a:pt x="6073" y="101768"/>
                  </a:lnTo>
                  <a:cubicBezTo>
                    <a:pt x="4792" y="94073"/>
                    <a:pt x="4152" y="87252"/>
                    <a:pt x="4152" y="81305"/>
                  </a:cubicBezTo>
                  <a:cubicBezTo>
                    <a:pt x="4152" y="57887"/>
                    <a:pt x="12329" y="38482"/>
                    <a:pt x="28684" y="23089"/>
                  </a:cubicBezTo>
                  <a:cubicBezTo>
                    <a:pt x="45038" y="7696"/>
                    <a:pt x="66500" y="0"/>
                    <a:pt x="93067"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6" name="矩形 5">
              <a:extLst>
                <a:ext uri="{FF2B5EF4-FFF2-40B4-BE49-F238E27FC236}">
                  <a16:creationId xmlns:a16="http://schemas.microsoft.com/office/drawing/2014/main" xmlns="" id="{A1E1E97C-CDAD-48C5-B470-99F87E5A0F80}"/>
                </a:ext>
              </a:extLst>
            </p:cNvPr>
            <p:cNvSpPr/>
            <p:nvPr/>
          </p:nvSpPr>
          <p:spPr>
            <a:xfrm>
              <a:off x="534210" y="543559"/>
              <a:ext cx="1726776" cy="5214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0DA0C0B0-68F9-49E0-8984-035D441D33D8}"/>
                </a:ext>
              </a:extLst>
            </p:cNvPr>
            <p:cNvSpPr/>
            <p:nvPr/>
          </p:nvSpPr>
          <p:spPr>
            <a:xfrm>
              <a:off x="509197" y="543557"/>
              <a:ext cx="1776803" cy="382370"/>
            </a:xfrm>
            <a:prstGeom prst="rect">
              <a:avLst/>
            </a:prstGeom>
          </p:spPr>
          <p:txBody>
            <a:bodyPr wrap="square">
              <a:spAutoFit/>
            </a:bodyPr>
            <a:lstStyle/>
            <a:p>
              <a:pPr algn="dist"/>
              <a:r>
                <a:rPr lang="zh-CN" altLang="en-US" sz="1600" dirty="0">
                  <a:solidFill>
                    <a:schemeClr val="tx1">
                      <a:lumMod val="85000"/>
                      <a:lumOff val="15000"/>
                    </a:schemeClr>
                  </a:solidFill>
                  <a:latin typeface="+mn-ea"/>
                </a:rPr>
                <a:t>运营规划</a:t>
              </a:r>
            </a:p>
          </p:txBody>
        </p:sp>
        <p:sp>
          <p:nvSpPr>
            <p:cNvPr id="8" name="文本框 7">
              <a:extLst>
                <a:ext uri="{FF2B5EF4-FFF2-40B4-BE49-F238E27FC236}">
                  <a16:creationId xmlns:a16="http://schemas.microsoft.com/office/drawing/2014/main" xmlns="" id="{2ACD4A0B-3594-43B5-8E50-F80896D84F75}"/>
                </a:ext>
              </a:extLst>
            </p:cNvPr>
            <p:cNvSpPr txBox="1"/>
            <p:nvPr/>
          </p:nvSpPr>
          <p:spPr>
            <a:xfrm>
              <a:off x="559224" y="804266"/>
              <a:ext cx="1676748" cy="286778"/>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en-US" altLang="zh-CN" sz="1050" dirty="0">
                  <a:solidFill>
                    <a:schemeClr val="tx1">
                      <a:lumMod val="85000"/>
                      <a:lumOff val="15000"/>
                    </a:schemeClr>
                  </a:solidFill>
                  <a:latin typeface="+mn-ea"/>
                </a:rPr>
                <a:t>Operation rules</a:t>
              </a:r>
            </a:p>
          </p:txBody>
        </p:sp>
      </p:grpSp>
      <p:sp>
        <p:nvSpPr>
          <p:cNvPr id="32" name="文本框 31">
            <a:extLst>
              <a:ext uri="{FF2B5EF4-FFF2-40B4-BE49-F238E27FC236}">
                <a16:creationId xmlns:a16="http://schemas.microsoft.com/office/drawing/2014/main" xmlns="" id="{5CBD3DA1-67E9-469E-B0EE-589B1A09EA06}"/>
              </a:ext>
            </a:extLst>
          </p:cNvPr>
          <p:cNvSpPr txBox="1"/>
          <p:nvPr/>
        </p:nvSpPr>
        <p:spPr>
          <a:xfrm>
            <a:off x="4429124" y="1392256"/>
            <a:ext cx="3333751" cy="523220"/>
          </a:xfrm>
          <a:prstGeom prst="rect">
            <a:avLst/>
          </a:prstGeom>
          <a:noFill/>
        </p:spPr>
        <p:txBody>
          <a:bodyPr wrap="square" rtlCol="0">
            <a:spAutoFit/>
          </a:bodyPr>
          <a:lstStyle/>
          <a:p>
            <a:pPr algn="ctr"/>
            <a:r>
              <a:rPr lang="zh-CN" altLang="en-US" sz="2800" b="1" spc="300" dirty="0">
                <a:solidFill>
                  <a:schemeClr val="tx1">
                    <a:lumMod val="85000"/>
                    <a:lumOff val="15000"/>
                  </a:schemeClr>
                </a:solidFill>
                <a:latin typeface="思源宋体 CN Heavy" panose="02020900000000000000" pitchFamily="18" charset="-122"/>
                <a:ea typeface="思源宋体 CN Heavy" panose="02020900000000000000" pitchFamily="18" charset="-122"/>
              </a:rPr>
              <a:t>输入你的主标题</a:t>
            </a:r>
          </a:p>
        </p:txBody>
      </p:sp>
      <p:sp>
        <p:nvSpPr>
          <p:cNvPr id="33" name="文本框 32">
            <a:extLst>
              <a:ext uri="{FF2B5EF4-FFF2-40B4-BE49-F238E27FC236}">
                <a16:creationId xmlns:a16="http://schemas.microsoft.com/office/drawing/2014/main" xmlns="" id="{1394499D-7636-4575-B97D-97D94B6F5167}"/>
              </a:ext>
            </a:extLst>
          </p:cNvPr>
          <p:cNvSpPr txBox="1"/>
          <p:nvPr/>
        </p:nvSpPr>
        <p:spPr>
          <a:xfrm>
            <a:off x="4899678" y="1862671"/>
            <a:ext cx="2392643" cy="261610"/>
          </a:xfrm>
          <a:prstGeom prst="rect">
            <a:avLst/>
          </a:prstGeom>
          <a:noFill/>
        </p:spPr>
        <p:txBody>
          <a:bodyPr wrap="square" rtlCol="0">
            <a:spAutoFit/>
          </a:bodyPr>
          <a:lstStyle/>
          <a:p>
            <a:pPr algn="dist"/>
            <a:r>
              <a:rPr lang="en-US" altLang="zh-CN" sz="1100" dirty="0">
                <a:solidFill>
                  <a:schemeClr val="tx1">
                    <a:lumMod val="85000"/>
                    <a:lumOff val="15000"/>
                  </a:schemeClr>
                </a:solidFill>
              </a:rPr>
              <a:t>ENTER YOUR MAIN TITLE</a:t>
            </a:r>
            <a:endParaRPr lang="zh-CN" altLang="en-US" sz="1100" dirty="0">
              <a:solidFill>
                <a:schemeClr val="tx1">
                  <a:lumMod val="85000"/>
                  <a:lumOff val="15000"/>
                </a:schemeClr>
              </a:solidFill>
            </a:endParaRPr>
          </a:p>
        </p:txBody>
      </p:sp>
      <p:sp>
        <p:nvSpPr>
          <p:cNvPr id="105" name="文本框 104">
            <a:extLst>
              <a:ext uri="{FF2B5EF4-FFF2-40B4-BE49-F238E27FC236}">
                <a16:creationId xmlns:a16="http://schemas.microsoft.com/office/drawing/2014/main" xmlns="" id="{84D4DCA9-383E-4D00-BA04-5061D2B960C6}"/>
              </a:ext>
            </a:extLst>
          </p:cNvPr>
          <p:cNvSpPr txBox="1"/>
          <p:nvPr/>
        </p:nvSpPr>
        <p:spPr>
          <a:xfrm>
            <a:off x="-240295" y="10375164"/>
            <a:ext cx="2839650" cy="461665"/>
          </a:xfrm>
          <a:prstGeom prst="rect">
            <a:avLst/>
          </a:prstGeom>
          <a:noFill/>
        </p:spPr>
        <p:txBody>
          <a:bodyPr wrap="square" rtlCol="0">
            <a:spAutoFit/>
          </a:bodyPr>
          <a:lstStyle/>
          <a:p>
            <a:pPr algn="ctr"/>
            <a:r>
              <a:rPr lang="zh-CN" altLang="en-US" sz="2400" spc="100" dirty="0">
                <a:gradFill>
                  <a:gsLst>
                    <a:gs pos="0">
                      <a:srgbClr val="F1D99A"/>
                    </a:gs>
                    <a:gs pos="100000">
                      <a:srgbClr val="AF9758"/>
                    </a:gs>
                  </a:gsLst>
                  <a:lin ang="5400000" scaled="1"/>
                </a:gradFill>
                <a:latin typeface="思源黑体 CN Bold" panose="020B0800000000000000" pitchFamily="34" charset="-122"/>
                <a:ea typeface="思源黑体 CN Bold" panose="020B0800000000000000" pitchFamily="34" charset="-122"/>
              </a:rPr>
              <a:t>输入关键词</a:t>
            </a:r>
          </a:p>
        </p:txBody>
      </p:sp>
      <p:sp>
        <p:nvSpPr>
          <p:cNvPr id="106" name="文本框 105">
            <a:extLst>
              <a:ext uri="{FF2B5EF4-FFF2-40B4-BE49-F238E27FC236}">
                <a16:creationId xmlns:a16="http://schemas.microsoft.com/office/drawing/2014/main" xmlns="" id="{42FFDCCA-E23C-42F3-B97F-4ED863EBD5E2}"/>
              </a:ext>
            </a:extLst>
          </p:cNvPr>
          <p:cNvSpPr txBox="1"/>
          <p:nvPr/>
        </p:nvSpPr>
        <p:spPr>
          <a:xfrm>
            <a:off x="2634511" y="10375164"/>
            <a:ext cx="2839650" cy="461665"/>
          </a:xfrm>
          <a:prstGeom prst="rect">
            <a:avLst/>
          </a:prstGeom>
          <a:noFill/>
        </p:spPr>
        <p:txBody>
          <a:bodyPr wrap="square" rtlCol="0">
            <a:spAutoFit/>
          </a:bodyPr>
          <a:lstStyle/>
          <a:p>
            <a:pPr algn="ctr"/>
            <a:r>
              <a:rPr lang="zh-CN" altLang="en-US" sz="2400" spc="100" dirty="0">
                <a:gradFill>
                  <a:gsLst>
                    <a:gs pos="0">
                      <a:srgbClr val="F1D99A"/>
                    </a:gs>
                    <a:gs pos="100000">
                      <a:srgbClr val="AF9758"/>
                    </a:gs>
                  </a:gsLst>
                  <a:lin ang="5400000" scaled="1"/>
                </a:gradFill>
                <a:latin typeface="思源黑体 CN Bold" panose="020B0800000000000000" pitchFamily="34" charset="-122"/>
                <a:ea typeface="思源黑体 CN Bold" panose="020B0800000000000000" pitchFamily="34" charset="-122"/>
              </a:rPr>
              <a:t>输入关键词</a:t>
            </a:r>
          </a:p>
        </p:txBody>
      </p:sp>
      <p:sp>
        <p:nvSpPr>
          <p:cNvPr id="107" name="文本框 106">
            <a:extLst>
              <a:ext uri="{FF2B5EF4-FFF2-40B4-BE49-F238E27FC236}">
                <a16:creationId xmlns:a16="http://schemas.microsoft.com/office/drawing/2014/main" xmlns="" id="{35F45A18-0B4C-439E-93D8-4DDDE1C35A59}"/>
              </a:ext>
            </a:extLst>
          </p:cNvPr>
          <p:cNvSpPr txBox="1"/>
          <p:nvPr/>
        </p:nvSpPr>
        <p:spPr>
          <a:xfrm>
            <a:off x="5521446" y="10375164"/>
            <a:ext cx="2839650" cy="461665"/>
          </a:xfrm>
          <a:prstGeom prst="rect">
            <a:avLst/>
          </a:prstGeom>
          <a:noFill/>
        </p:spPr>
        <p:txBody>
          <a:bodyPr wrap="square" rtlCol="0">
            <a:spAutoFit/>
          </a:bodyPr>
          <a:lstStyle/>
          <a:p>
            <a:pPr algn="ctr"/>
            <a:r>
              <a:rPr lang="zh-CN" altLang="en-US" sz="2400" spc="100" dirty="0">
                <a:gradFill>
                  <a:gsLst>
                    <a:gs pos="0">
                      <a:srgbClr val="F1D99A"/>
                    </a:gs>
                    <a:gs pos="100000">
                      <a:srgbClr val="AF9758"/>
                    </a:gs>
                  </a:gsLst>
                  <a:lin ang="5400000" scaled="1"/>
                </a:gradFill>
                <a:latin typeface="思源黑体 CN Bold" panose="020B0800000000000000" pitchFamily="34" charset="-122"/>
                <a:ea typeface="思源黑体 CN Bold" panose="020B0800000000000000" pitchFamily="34" charset="-122"/>
              </a:rPr>
              <a:t>输入关键词</a:t>
            </a:r>
          </a:p>
        </p:txBody>
      </p:sp>
      <p:sp>
        <p:nvSpPr>
          <p:cNvPr id="108" name="文本框 107">
            <a:extLst>
              <a:ext uri="{FF2B5EF4-FFF2-40B4-BE49-F238E27FC236}">
                <a16:creationId xmlns:a16="http://schemas.microsoft.com/office/drawing/2014/main" xmlns="" id="{32251F45-273E-41DA-8DEC-4C1668D37387}"/>
              </a:ext>
            </a:extLst>
          </p:cNvPr>
          <p:cNvSpPr txBox="1"/>
          <p:nvPr/>
        </p:nvSpPr>
        <p:spPr>
          <a:xfrm>
            <a:off x="8411546" y="10375164"/>
            <a:ext cx="2839650" cy="461665"/>
          </a:xfrm>
          <a:prstGeom prst="rect">
            <a:avLst/>
          </a:prstGeom>
          <a:noFill/>
        </p:spPr>
        <p:txBody>
          <a:bodyPr wrap="square" rtlCol="0">
            <a:spAutoFit/>
          </a:bodyPr>
          <a:lstStyle/>
          <a:p>
            <a:pPr algn="ctr"/>
            <a:r>
              <a:rPr lang="zh-CN" altLang="en-US" sz="2400" spc="100" dirty="0">
                <a:gradFill>
                  <a:gsLst>
                    <a:gs pos="0">
                      <a:srgbClr val="F1D99A"/>
                    </a:gs>
                    <a:gs pos="100000">
                      <a:srgbClr val="AF9758"/>
                    </a:gs>
                  </a:gsLst>
                  <a:lin ang="5400000" scaled="1"/>
                </a:gradFill>
                <a:latin typeface="思源黑体 CN Bold" panose="020B0800000000000000" pitchFamily="34" charset="-122"/>
                <a:ea typeface="思源黑体 CN Bold" panose="020B0800000000000000" pitchFamily="34" charset="-122"/>
              </a:rPr>
              <a:t>输入关键词</a:t>
            </a:r>
          </a:p>
        </p:txBody>
      </p:sp>
      <p:grpSp>
        <p:nvGrpSpPr>
          <p:cNvPr id="5" name="组合 4">
            <a:extLst>
              <a:ext uri="{FF2B5EF4-FFF2-40B4-BE49-F238E27FC236}">
                <a16:creationId xmlns:a16="http://schemas.microsoft.com/office/drawing/2014/main" xmlns="" id="{C0CD7FA3-33B0-4FB4-A94C-4447F7B82DCD}"/>
              </a:ext>
            </a:extLst>
          </p:cNvPr>
          <p:cNvGrpSpPr/>
          <p:nvPr/>
        </p:nvGrpSpPr>
        <p:grpSpPr>
          <a:xfrm>
            <a:off x="-1732132" y="2320816"/>
            <a:ext cx="7980534" cy="4313420"/>
            <a:chOff x="-1732132" y="2320816"/>
            <a:chExt cx="7980534" cy="4313420"/>
          </a:xfrm>
        </p:grpSpPr>
        <p:pic>
          <p:nvPicPr>
            <p:cNvPr id="3" name="图片 2">
              <a:extLst>
                <a:ext uri="{FF2B5EF4-FFF2-40B4-BE49-F238E27FC236}">
                  <a16:creationId xmlns:a16="http://schemas.microsoft.com/office/drawing/2014/main" xmlns="" id="{DB9B2713-09BD-492F-B474-7106FBD099D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22418"/>
            <a:stretch/>
          </p:blipFill>
          <p:spPr>
            <a:xfrm>
              <a:off x="-861113" y="2942895"/>
              <a:ext cx="5760792" cy="3110839"/>
            </a:xfrm>
            <a:prstGeom prst="rect">
              <a:avLst/>
            </a:prstGeom>
          </p:spPr>
        </p:pic>
        <p:pic>
          <p:nvPicPr>
            <p:cNvPr id="19" name="图片 18">
              <a:extLst>
                <a:ext uri="{FF2B5EF4-FFF2-40B4-BE49-F238E27FC236}">
                  <a16:creationId xmlns:a16="http://schemas.microsoft.com/office/drawing/2014/main" xmlns="" id="{BCA544FC-6E00-4B3C-8C10-46F9825219A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rot="5400000">
              <a:off x="101425" y="487259"/>
              <a:ext cx="4313420" cy="7980534"/>
            </a:xfrm>
            <a:prstGeom prst="rect">
              <a:avLst/>
            </a:prstGeom>
          </p:spPr>
        </p:pic>
      </p:grpSp>
      <p:cxnSp>
        <p:nvCxnSpPr>
          <p:cNvPr id="26" name="直接连接符 25">
            <a:extLst>
              <a:ext uri="{FF2B5EF4-FFF2-40B4-BE49-F238E27FC236}">
                <a16:creationId xmlns:a16="http://schemas.microsoft.com/office/drawing/2014/main" xmlns="" id="{77BEBA2A-3737-43B5-BD4A-CD93AD00FB5D}"/>
              </a:ext>
            </a:extLst>
          </p:cNvPr>
          <p:cNvCxnSpPr/>
          <p:nvPr/>
        </p:nvCxnSpPr>
        <p:spPr>
          <a:xfrm>
            <a:off x="10327011" y="7118463"/>
            <a:ext cx="293099" cy="0"/>
          </a:xfrm>
          <a:prstGeom prst="line">
            <a:avLst/>
          </a:prstGeom>
          <a:ln w="12700">
            <a:solidFill>
              <a:schemeClr val="tx1">
                <a:lumMod val="85000"/>
                <a:lumOff val="1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xmlns="" id="{B721DE1C-BDA5-46BD-BFEB-F856D4F37581}"/>
              </a:ext>
            </a:extLst>
          </p:cNvPr>
          <p:cNvGrpSpPr/>
          <p:nvPr/>
        </p:nvGrpSpPr>
        <p:grpSpPr>
          <a:xfrm>
            <a:off x="6325751" y="3083587"/>
            <a:ext cx="5104249" cy="1174919"/>
            <a:chOff x="6325751" y="3083587"/>
            <a:chExt cx="5104249" cy="1174919"/>
          </a:xfrm>
        </p:grpSpPr>
        <p:sp>
          <p:nvSpPr>
            <p:cNvPr id="24" name="矩形 23">
              <a:extLst>
                <a:ext uri="{FF2B5EF4-FFF2-40B4-BE49-F238E27FC236}">
                  <a16:creationId xmlns:a16="http://schemas.microsoft.com/office/drawing/2014/main" xmlns="" id="{8CAD94E8-D811-44E1-A604-262E20958D4B}"/>
                </a:ext>
              </a:extLst>
            </p:cNvPr>
            <p:cNvSpPr/>
            <p:nvPr/>
          </p:nvSpPr>
          <p:spPr>
            <a:xfrm>
              <a:off x="6727976" y="3083587"/>
              <a:ext cx="2069797" cy="400110"/>
            </a:xfrm>
            <a:prstGeom prst="rect">
              <a:avLst/>
            </a:prstGeom>
          </p:spPr>
          <p:txBody>
            <a:bodyPr wrap="none">
              <a:spAutoFit/>
            </a:bodyPr>
            <a:lstStyle/>
            <a:p>
              <a:pPr algn="ctr"/>
              <a:r>
                <a:rPr lang="zh-CN" altLang="en-US" sz="2000" b="1" spc="100" dirty="0">
                  <a:solidFill>
                    <a:schemeClr val="tx1">
                      <a:lumMod val="85000"/>
                      <a:lumOff val="15000"/>
                    </a:schemeClr>
                  </a:solidFill>
                  <a:latin typeface="思源黑体 CN Bold" panose="020B0800000000000000" pitchFamily="34" charset="-122"/>
                  <a:ea typeface="思源黑体 CN Bold" panose="020B0800000000000000" pitchFamily="34" charset="-122"/>
                </a:rPr>
                <a:t>输入你的关键词</a:t>
              </a:r>
            </a:p>
          </p:txBody>
        </p:sp>
        <p:sp>
          <p:nvSpPr>
            <p:cNvPr id="25" name="文本框 24">
              <a:extLst>
                <a:ext uri="{FF2B5EF4-FFF2-40B4-BE49-F238E27FC236}">
                  <a16:creationId xmlns:a16="http://schemas.microsoft.com/office/drawing/2014/main" xmlns="" id="{C0B88882-6ED6-4F31-AF72-831389EB9E5F}"/>
                </a:ext>
              </a:extLst>
            </p:cNvPr>
            <p:cNvSpPr txBox="1"/>
            <p:nvPr/>
          </p:nvSpPr>
          <p:spPr>
            <a:xfrm>
              <a:off x="6727976" y="3465019"/>
              <a:ext cx="4702024" cy="793487"/>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rPr>
                <a:t>请在这里输入你的正文内容，请在这里输入你的正文内容，请在这里输入你的正文内容</a:t>
              </a:r>
            </a:p>
          </p:txBody>
        </p:sp>
        <p:sp>
          <p:nvSpPr>
            <p:cNvPr id="10" name="椭圆 9">
              <a:extLst>
                <a:ext uri="{FF2B5EF4-FFF2-40B4-BE49-F238E27FC236}">
                  <a16:creationId xmlns:a16="http://schemas.microsoft.com/office/drawing/2014/main" xmlns="" id="{2EDE5B09-6BFB-460A-9971-A3C7774B4EAC}"/>
                </a:ext>
              </a:extLst>
            </p:cNvPr>
            <p:cNvSpPr/>
            <p:nvPr/>
          </p:nvSpPr>
          <p:spPr>
            <a:xfrm>
              <a:off x="6325751" y="3121204"/>
              <a:ext cx="324876" cy="324876"/>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xmlns="" id="{A04F6C89-E3AE-49E9-B5D2-C5B80FAE1235}"/>
              </a:ext>
            </a:extLst>
          </p:cNvPr>
          <p:cNvGrpSpPr/>
          <p:nvPr/>
        </p:nvGrpSpPr>
        <p:grpSpPr>
          <a:xfrm>
            <a:off x="6325751" y="4498314"/>
            <a:ext cx="5104249" cy="1174919"/>
            <a:chOff x="6325751" y="3083587"/>
            <a:chExt cx="5104249" cy="1174919"/>
          </a:xfrm>
        </p:grpSpPr>
        <p:sp>
          <p:nvSpPr>
            <p:cNvPr id="30" name="矩形 29">
              <a:extLst>
                <a:ext uri="{FF2B5EF4-FFF2-40B4-BE49-F238E27FC236}">
                  <a16:creationId xmlns:a16="http://schemas.microsoft.com/office/drawing/2014/main" xmlns="" id="{6936EB5A-69DA-4970-90B3-5A4B51C53809}"/>
                </a:ext>
              </a:extLst>
            </p:cNvPr>
            <p:cNvSpPr/>
            <p:nvPr/>
          </p:nvSpPr>
          <p:spPr>
            <a:xfrm>
              <a:off x="6727976" y="3083587"/>
              <a:ext cx="2069797" cy="400110"/>
            </a:xfrm>
            <a:prstGeom prst="rect">
              <a:avLst/>
            </a:prstGeom>
          </p:spPr>
          <p:txBody>
            <a:bodyPr wrap="none">
              <a:spAutoFit/>
            </a:bodyPr>
            <a:lstStyle/>
            <a:p>
              <a:pPr algn="ctr"/>
              <a:r>
                <a:rPr lang="zh-CN" altLang="en-US" sz="2000" b="1" spc="100" dirty="0">
                  <a:solidFill>
                    <a:schemeClr val="tx1">
                      <a:lumMod val="85000"/>
                      <a:lumOff val="15000"/>
                    </a:schemeClr>
                  </a:solidFill>
                  <a:latin typeface="思源黑体 CN Bold" panose="020B0800000000000000" pitchFamily="34" charset="-122"/>
                  <a:ea typeface="思源黑体 CN Bold" panose="020B0800000000000000" pitchFamily="34" charset="-122"/>
                </a:rPr>
                <a:t>输入你的关键词</a:t>
              </a:r>
            </a:p>
          </p:txBody>
        </p:sp>
        <p:sp>
          <p:nvSpPr>
            <p:cNvPr id="31" name="文本框 30">
              <a:extLst>
                <a:ext uri="{FF2B5EF4-FFF2-40B4-BE49-F238E27FC236}">
                  <a16:creationId xmlns:a16="http://schemas.microsoft.com/office/drawing/2014/main" xmlns="" id="{E364C15B-BEA0-446C-8775-8CBC1D3D233F}"/>
                </a:ext>
              </a:extLst>
            </p:cNvPr>
            <p:cNvSpPr txBox="1"/>
            <p:nvPr/>
          </p:nvSpPr>
          <p:spPr>
            <a:xfrm>
              <a:off x="6727976" y="3465019"/>
              <a:ext cx="4702024" cy="793487"/>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rPr>
                <a:t>请在这里输入你的正文内容，请在这里输入你的正文内容，请在这里输入你的正文内容</a:t>
              </a:r>
            </a:p>
          </p:txBody>
        </p:sp>
        <p:sp>
          <p:nvSpPr>
            <p:cNvPr id="34" name="椭圆 33">
              <a:extLst>
                <a:ext uri="{FF2B5EF4-FFF2-40B4-BE49-F238E27FC236}">
                  <a16:creationId xmlns:a16="http://schemas.microsoft.com/office/drawing/2014/main" xmlns="" id="{1A25D062-6294-4F8F-AFEF-A7CD99FF514D}"/>
                </a:ext>
              </a:extLst>
            </p:cNvPr>
            <p:cNvSpPr/>
            <p:nvPr/>
          </p:nvSpPr>
          <p:spPr>
            <a:xfrm>
              <a:off x="6325751" y="3121204"/>
              <a:ext cx="324876" cy="324876"/>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087836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C86BAD64-4E34-4FFB-A262-18A049D3CBD5}"/>
              </a:ext>
            </a:extLst>
          </p:cNvPr>
          <p:cNvGrpSpPr/>
          <p:nvPr/>
        </p:nvGrpSpPr>
        <p:grpSpPr>
          <a:xfrm>
            <a:off x="509197" y="315762"/>
            <a:ext cx="1776803" cy="922222"/>
            <a:chOff x="509197" y="315762"/>
            <a:chExt cx="1776803" cy="922222"/>
          </a:xfrm>
        </p:grpSpPr>
        <p:sp>
          <p:nvSpPr>
            <p:cNvPr id="4" name="文本框 3">
              <a:extLst>
                <a:ext uri="{FF2B5EF4-FFF2-40B4-BE49-F238E27FC236}">
                  <a16:creationId xmlns:a16="http://schemas.microsoft.com/office/drawing/2014/main" xmlns="" id="{66584A61-1914-42A7-90F6-0CFE0DB010A2}"/>
                </a:ext>
              </a:extLst>
            </p:cNvPr>
            <p:cNvSpPr txBox="1"/>
            <p:nvPr/>
          </p:nvSpPr>
          <p:spPr>
            <a:xfrm>
              <a:off x="1074237" y="315762"/>
              <a:ext cx="646722" cy="922222"/>
            </a:xfrm>
            <a:custGeom>
              <a:avLst/>
              <a:gdLst/>
              <a:ahLst/>
              <a:cxnLst/>
              <a:rect l="l" t="t" r="r" b="b"/>
              <a:pathLst>
                <a:path w="178530" h="254583">
                  <a:moveTo>
                    <a:pt x="93067" y="0"/>
                  </a:moveTo>
                  <a:cubicBezTo>
                    <a:pt x="117495" y="0"/>
                    <a:pt x="137499" y="7006"/>
                    <a:pt x="153081" y="21019"/>
                  </a:cubicBezTo>
                  <a:cubicBezTo>
                    <a:pt x="168663" y="35031"/>
                    <a:pt x="176454" y="53168"/>
                    <a:pt x="176454" y="75430"/>
                  </a:cubicBezTo>
                  <a:cubicBezTo>
                    <a:pt x="176454" y="91417"/>
                    <a:pt x="173271" y="105418"/>
                    <a:pt x="166903" y="117432"/>
                  </a:cubicBezTo>
                  <a:cubicBezTo>
                    <a:pt x="160536" y="129445"/>
                    <a:pt x="148117" y="143227"/>
                    <a:pt x="129648" y="158775"/>
                  </a:cubicBezTo>
                  <a:cubicBezTo>
                    <a:pt x="111179" y="174324"/>
                    <a:pt x="83220" y="192850"/>
                    <a:pt x="45771" y="214351"/>
                  </a:cubicBezTo>
                  <a:lnTo>
                    <a:pt x="130061" y="214351"/>
                  </a:lnTo>
                  <a:cubicBezTo>
                    <a:pt x="140024" y="214351"/>
                    <a:pt x="146453" y="213231"/>
                    <a:pt x="149348" y="210989"/>
                  </a:cubicBezTo>
                  <a:cubicBezTo>
                    <a:pt x="152243" y="208748"/>
                    <a:pt x="154320" y="204059"/>
                    <a:pt x="155579" y="196923"/>
                  </a:cubicBezTo>
                  <a:lnTo>
                    <a:pt x="157776" y="184615"/>
                  </a:lnTo>
                  <a:lnTo>
                    <a:pt x="178530" y="184615"/>
                  </a:lnTo>
                  <a:lnTo>
                    <a:pt x="166493" y="254583"/>
                  </a:lnTo>
                  <a:lnTo>
                    <a:pt x="149984" y="254583"/>
                  </a:lnTo>
                  <a:lnTo>
                    <a:pt x="148255" y="246284"/>
                  </a:lnTo>
                  <a:lnTo>
                    <a:pt x="0" y="246284"/>
                  </a:lnTo>
                  <a:lnTo>
                    <a:pt x="0" y="227099"/>
                  </a:lnTo>
                  <a:lnTo>
                    <a:pt x="28342" y="205662"/>
                  </a:lnTo>
                  <a:cubicBezTo>
                    <a:pt x="67006" y="176605"/>
                    <a:pt x="94767" y="152800"/>
                    <a:pt x="111625" y="134246"/>
                  </a:cubicBezTo>
                  <a:cubicBezTo>
                    <a:pt x="128482" y="115692"/>
                    <a:pt x="136911" y="96661"/>
                    <a:pt x="136911" y="77153"/>
                  </a:cubicBezTo>
                  <a:cubicBezTo>
                    <a:pt x="136911" y="62249"/>
                    <a:pt x="132124" y="50063"/>
                    <a:pt x="122550" y="40597"/>
                  </a:cubicBezTo>
                  <a:cubicBezTo>
                    <a:pt x="112976" y="31132"/>
                    <a:pt x="100613" y="26399"/>
                    <a:pt x="85463" y="26399"/>
                  </a:cubicBezTo>
                  <a:cubicBezTo>
                    <a:pt x="67999" y="26399"/>
                    <a:pt x="54079" y="31749"/>
                    <a:pt x="43703" y="42450"/>
                  </a:cubicBezTo>
                  <a:cubicBezTo>
                    <a:pt x="33327" y="53152"/>
                    <a:pt x="28139" y="67370"/>
                    <a:pt x="28139" y="85105"/>
                  </a:cubicBezTo>
                  <a:cubicBezTo>
                    <a:pt x="28139" y="88644"/>
                    <a:pt x="28370" y="93363"/>
                    <a:pt x="28832" y="99262"/>
                  </a:cubicBezTo>
                  <a:lnTo>
                    <a:pt x="6073" y="101768"/>
                  </a:lnTo>
                  <a:cubicBezTo>
                    <a:pt x="4792" y="94073"/>
                    <a:pt x="4152" y="87252"/>
                    <a:pt x="4152" y="81305"/>
                  </a:cubicBezTo>
                  <a:cubicBezTo>
                    <a:pt x="4152" y="57887"/>
                    <a:pt x="12329" y="38482"/>
                    <a:pt x="28684" y="23089"/>
                  </a:cubicBezTo>
                  <a:cubicBezTo>
                    <a:pt x="45038" y="7696"/>
                    <a:pt x="66500" y="0"/>
                    <a:pt x="93067"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6" name="矩形 5">
              <a:extLst>
                <a:ext uri="{FF2B5EF4-FFF2-40B4-BE49-F238E27FC236}">
                  <a16:creationId xmlns:a16="http://schemas.microsoft.com/office/drawing/2014/main" xmlns="" id="{A1E1E97C-CDAD-48C5-B470-99F87E5A0F80}"/>
                </a:ext>
              </a:extLst>
            </p:cNvPr>
            <p:cNvSpPr/>
            <p:nvPr/>
          </p:nvSpPr>
          <p:spPr>
            <a:xfrm>
              <a:off x="534210" y="543559"/>
              <a:ext cx="1726776" cy="5214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0DA0C0B0-68F9-49E0-8984-035D441D33D8}"/>
                </a:ext>
              </a:extLst>
            </p:cNvPr>
            <p:cNvSpPr/>
            <p:nvPr/>
          </p:nvSpPr>
          <p:spPr>
            <a:xfrm>
              <a:off x="509197" y="543557"/>
              <a:ext cx="1776803" cy="382370"/>
            </a:xfrm>
            <a:prstGeom prst="rect">
              <a:avLst/>
            </a:prstGeom>
          </p:spPr>
          <p:txBody>
            <a:bodyPr wrap="square">
              <a:spAutoFit/>
            </a:bodyPr>
            <a:lstStyle/>
            <a:p>
              <a:pPr algn="dist"/>
              <a:r>
                <a:rPr lang="zh-CN" altLang="en-US" sz="1600" dirty="0">
                  <a:solidFill>
                    <a:schemeClr val="tx1">
                      <a:lumMod val="85000"/>
                      <a:lumOff val="15000"/>
                    </a:schemeClr>
                  </a:solidFill>
                  <a:latin typeface="+mn-ea"/>
                </a:rPr>
                <a:t>运营规划</a:t>
              </a:r>
            </a:p>
          </p:txBody>
        </p:sp>
        <p:sp>
          <p:nvSpPr>
            <p:cNvPr id="8" name="文本框 7">
              <a:extLst>
                <a:ext uri="{FF2B5EF4-FFF2-40B4-BE49-F238E27FC236}">
                  <a16:creationId xmlns:a16="http://schemas.microsoft.com/office/drawing/2014/main" xmlns="" id="{2ACD4A0B-3594-43B5-8E50-F80896D84F75}"/>
                </a:ext>
              </a:extLst>
            </p:cNvPr>
            <p:cNvSpPr txBox="1"/>
            <p:nvPr/>
          </p:nvSpPr>
          <p:spPr>
            <a:xfrm>
              <a:off x="559224" y="804266"/>
              <a:ext cx="1676748" cy="286778"/>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en-US" altLang="zh-CN" sz="1050" dirty="0">
                  <a:solidFill>
                    <a:schemeClr val="tx1">
                      <a:lumMod val="85000"/>
                      <a:lumOff val="15000"/>
                    </a:schemeClr>
                  </a:solidFill>
                  <a:latin typeface="+mn-ea"/>
                </a:rPr>
                <a:t>Operation rules</a:t>
              </a:r>
            </a:p>
          </p:txBody>
        </p:sp>
      </p:grpSp>
      <p:sp>
        <p:nvSpPr>
          <p:cNvPr id="32" name="文本框 31">
            <a:extLst>
              <a:ext uri="{FF2B5EF4-FFF2-40B4-BE49-F238E27FC236}">
                <a16:creationId xmlns:a16="http://schemas.microsoft.com/office/drawing/2014/main" xmlns="" id="{5CBD3DA1-67E9-469E-B0EE-589B1A09EA06}"/>
              </a:ext>
            </a:extLst>
          </p:cNvPr>
          <p:cNvSpPr txBox="1"/>
          <p:nvPr/>
        </p:nvSpPr>
        <p:spPr>
          <a:xfrm>
            <a:off x="4429124" y="1392256"/>
            <a:ext cx="3333751" cy="523220"/>
          </a:xfrm>
          <a:prstGeom prst="rect">
            <a:avLst/>
          </a:prstGeom>
          <a:noFill/>
        </p:spPr>
        <p:txBody>
          <a:bodyPr wrap="square" rtlCol="0">
            <a:spAutoFit/>
          </a:bodyPr>
          <a:lstStyle/>
          <a:p>
            <a:pPr algn="ctr"/>
            <a:r>
              <a:rPr lang="zh-CN" altLang="en-US" sz="2800" b="1" spc="300" dirty="0">
                <a:solidFill>
                  <a:schemeClr val="tx1">
                    <a:lumMod val="85000"/>
                    <a:lumOff val="15000"/>
                  </a:schemeClr>
                </a:solidFill>
                <a:latin typeface="思源宋体 CN Heavy" panose="02020900000000000000" pitchFamily="18" charset="-122"/>
                <a:ea typeface="思源宋体 CN Heavy" panose="02020900000000000000" pitchFamily="18" charset="-122"/>
              </a:rPr>
              <a:t>输入你的主标题</a:t>
            </a:r>
          </a:p>
        </p:txBody>
      </p:sp>
      <p:sp>
        <p:nvSpPr>
          <p:cNvPr id="33" name="文本框 32">
            <a:extLst>
              <a:ext uri="{FF2B5EF4-FFF2-40B4-BE49-F238E27FC236}">
                <a16:creationId xmlns:a16="http://schemas.microsoft.com/office/drawing/2014/main" xmlns="" id="{1394499D-7636-4575-B97D-97D94B6F5167}"/>
              </a:ext>
            </a:extLst>
          </p:cNvPr>
          <p:cNvSpPr txBox="1"/>
          <p:nvPr/>
        </p:nvSpPr>
        <p:spPr>
          <a:xfrm>
            <a:off x="4899678" y="1862671"/>
            <a:ext cx="2392643" cy="261610"/>
          </a:xfrm>
          <a:prstGeom prst="rect">
            <a:avLst/>
          </a:prstGeom>
          <a:noFill/>
        </p:spPr>
        <p:txBody>
          <a:bodyPr wrap="square" rtlCol="0">
            <a:spAutoFit/>
          </a:bodyPr>
          <a:lstStyle/>
          <a:p>
            <a:pPr algn="dist"/>
            <a:r>
              <a:rPr lang="en-US" altLang="zh-CN" sz="1100" dirty="0">
                <a:solidFill>
                  <a:schemeClr val="tx1">
                    <a:lumMod val="85000"/>
                    <a:lumOff val="15000"/>
                  </a:schemeClr>
                </a:solidFill>
              </a:rPr>
              <a:t>ENTER YOUR MAIN TITLE</a:t>
            </a:r>
            <a:endParaRPr lang="zh-CN" altLang="en-US" sz="1100" dirty="0">
              <a:solidFill>
                <a:schemeClr val="tx1">
                  <a:lumMod val="85000"/>
                  <a:lumOff val="15000"/>
                </a:schemeClr>
              </a:solidFill>
            </a:endParaRPr>
          </a:p>
        </p:txBody>
      </p:sp>
      <p:sp>
        <p:nvSpPr>
          <p:cNvPr id="105" name="文本框 104">
            <a:extLst>
              <a:ext uri="{FF2B5EF4-FFF2-40B4-BE49-F238E27FC236}">
                <a16:creationId xmlns:a16="http://schemas.microsoft.com/office/drawing/2014/main" xmlns="" id="{84D4DCA9-383E-4D00-BA04-5061D2B960C6}"/>
              </a:ext>
            </a:extLst>
          </p:cNvPr>
          <p:cNvSpPr txBox="1"/>
          <p:nvPr/>
        </p:nvSpPr>
        <p:spPr>
          <a:xfrm>
            <a:off x="-240295" y="10375164"/>
            <a:ext cx="2839650" cy="461665"/>
          </a:xfrm>
          <a:prstGeom prst="rect">
            <a:avLst/>
          </a:prstGeom>
          <a:noFill/>
        </p:spPr>
        <p:txBody>
          <a:bodyPr wrap="square" rtlCol="0">
            <a:spAutoFit/>
          </a:bodyPr>
          <a:lstStyle/>
          <a:p>
            <a:pPr algn="ctr"/>
            <a:r>
              <a:rPr lang="zh-CN" altLang="en-US" sz="2400" spc="100" dirty="0">
                <a:gradFill>
                  <a:gsLst>
                    <a:gs pos="0">
                      <a:srgbClr val="F1D99A"/>
                    </a:gs>
                    <a:gs pos="100000">
                      <a:srgbClr val="AF9758"/>
                    </a:gs>
                  </a:gsLst>
                  <a:lin ang="5400000" scaled="1"/>
                </a:gradFill>
                <a:latin typeface="思源黑体 CN Bold" panose="020B0800000000000000" pitchFamily="34" charset="-122"/>
                <a:ea typeface="思源黑体 CN Bold" panose="020B0800000000000000" pitchFamily="34" charset="-122"/>
              </a:rPr>
              <a:t>输入关键词</a:t>
            </a:r>
          </a:p>
        </p:txBody>
      </p:sp>
      <p:sp>
        <p:nvSpPr>
          <p:cNvPr id="106" name="文本框 105">
            <a:extLst>
              <a:ext uri="{FF2B5EF4-FFF2-40B4-BE49-F238E27FC236}">
                <a16:creationId xmlns:a16="http://schemas.microsoft.com/office/drawing/2014/main" xmlns="" id="{42FFDCCA-E23C-42F3-B97F-4ED863EBD5E2}"/>
              </a:ext>
            </a:extLst>
          </p:cNvPr>
          <p:cNvSpPr txBox="1"/>
          <p:nvPr/>
        </p:nvSpPr>
        <p:spPr>
          <a:xfrm>
            <a:off x="2634511" y="10375164"/>
            <a:ext cx="2839650" cy="461665"/>
          </a:xfrm>
          <a:prstGeom prst="rect">
            <a:avLst/>
          </a:prstGeom>
          <a:noFill/>
        </p:spPr>
        <p:txBody>
          <a:bodyPr wrap="square" rtlCol="0">
            <a:spAutoFit/>
          </a:bodyPr>
          <a:lstStyle/>
          <a:p>
            <a:pPr algn="ctr"/>
            <a:r>
              <a:rPr lang="zh-CN" altLang="en-US" sz="2400" spc="100" dirty="0">
                <a:gradFill>
                  <a:gsLst>
                    <a:gs pos="0">
                      <a:srgbClr val="F1D99A"/>
                    </a:gs>
                    <a:gs pos="100000">
                      <a:srgbClr val="AF9758"/>
                    </a:gs>
                  </a:gsLst>
                  <a:lin ang="5400000" scaled="1"/>
                </a:gradFill>
                <a:latin typeface="思源黑体 CN Bold" panose="020B0800000000000000" pitchFamily="34" charset="-122"/>
                <a:ea typeface="思源黑体 CN Bold" panose="020B0800000000000000" pitchFamily="34" charset="-122"/>
              </a:rPr>
              <a:t>输入关键词</a:t>
            </a:r>
          </a:p>
        </p:txBody>
      </p:sp>
      <p:sp>
        <p:nvSpPr>
          <p:cNvPr id="107" name="文本框 106">
            <a:extLst>
              <a:ext uri="{FF2B5EF4-FFF2-40B4-BE49-F238E27FC236}">
                <a16:creationId xmlns:a16="http://schemas.microsoft.com/office/drawing/2014/main" xmlns="" id="{35F45A18-0B4C-439E-93D8-4DDDE1C35A59}"/>
              </a:ext>
            </a:extLst>
          </p:cNvPr>
          <p:cNvSpPr txBox="1"/>
          <p:nvPr/>
        </p:nvSpPr>
        <p:spPr>
          <a:xfrm>
            <a:off x="5521446" y="10375164"/>
            <a:ext cx="2839650" cy="461665"/>
          </a:xfrm>
          <a:prstGeom prst="rect">
            <a:avLst/>
          </a:prstGeom>
          <a:noFill/>
        </p:spPr>
        <p:txBody>
          <a:bodyPr wrap="square" rtlCol="0">
            <a:spAutoFit/>
          </a:bodyPr>
          <a:lstStyle/>
          <a:p>
            <a:pPr algn="ctr"/>
            <a:r>
              <a:rPr lang="zh-CN" altLang="en-US" sz="2400" spc="100" dirty="0">
                <a:gradFill>
                  <a:gsLst>
                    <a:gs pos="0">
                      <a:srgbClr val="F1D99A"/>
                    </a:gs>
                    <a:gs pos="100000">
                      <a:srgbClr val="AF9758"/>
                    </a:gs>
                  </a:gsLst>
                  <a:lin ang="5400000" scaled="1"/>
                </a:gradFill>
                <a:latin typeface="思源黑体 CN Bold" panose="020B0800000000000000" pitchFamily="34" charset="-122"/>
                <a:ea typeface="思源黑体 CN Bold" panose="020B0800000000000000" pitchFamily="34" charset="-122"/>
              </a:rPr>
              <a:t>输入关键词</a:t>
            </a:r>
          </a:p>
        </p:txBody>
      </p:sp>
      <p:sp>
        <p:nvSpPr>
          <p:cNvPr id="108" name="文本框 107">
            <a:extLst>
              <a:ext uri="{FF2B5EF4-FFF2-40B4-BE49-F238E27FC236}">
                <a16:creationId xmlns:a16="http://schemas.microsoft.com/office/drawing/2014/main" xmlns="" id="{32251F45-273E-41DA-8DEC-4C1668D37387}"/>
              </a:ext>
            </a:extLst>
          </p:cNvPr>
          <p:cNvSpPr txBox="1"/>
          <p:nvPr/>
        </p:nvSpPr>
        <p:spPr>
          <a:xfrm>
            <a:off x="8411546" y="10375164"/>
            <a:ext cx="2839650" cy="461665"/>
          </a:xfrm>
          <a:prstGeom prst="rect">
            <a:avLst/>
          </a:prstGeom>
          <a:noFill/>
        </p:spPr>
        <p:txBody>
          <a:bodyPr wrap="square" rtlCol="0">
            <a:spAutoFit/>
          </a:bodyPr>
          <a:lstStyle/>
          <a:p>
            <a:pPr algn="ctr"/>
            <a:r>
              <a:rPr lang="zh-CN" altLang="en-US" sz="2400" spc="100" dirty="0">
                <a:gradFill>
                  <a:gsLst>
                    <a:gs pos="0">
                      <a:srgbClr val="F1D99A"/>
                    </a:gs>
                    <a:gs pos="100000">
                      <a:srgbClr val="AF9758"/>
                    </a:gs>
                  </a:gsLst>
                  <a:lin ang="5400000" scaled="1"/>
                </a:gradFill>
                <a:latin typeface="思源黑体 CN Bold" panose="020B0800000000000000" pitchFamily="34" charset="-122"/>
                <a:ea typeface="思源黑体 CN Bold" panose="020B0800000000000000" pitchFamily="34" charset="-122"/>
              </a:rPr>
              <a:t>输入关键词</a:t>
            </a:r>
          </a:p>
        </p:txBody>
      </p:sp>
      <p:graphicFrame>
        <p:nvGraphicFramePr>
          <p:cNvPr id="27" name="图表 26">
            <a:extLst>
              <a:ext uri="{FF2B5EF4-FFF2-40B4-BE49-F238E27FC236}">
                <a16:creationId xmlns:a16="http://schemas.microsoft.com/office/drawing/2014/main" xmlns="" id="{54275FD5-D676-4314-BA39-A1109646F679}"/>
              </a:ext>
            </a:extLst>
          </p:cNvPr>
          <p:cNvGraphicFramePr/>
          <p:nvPr>
            <p:extLst>
              <p:ext uri="{D42A27DB-BD31-4B8C-83A1-F6EECF244321}">
                <p14:modId xmlns:p14="http://schemas.microsoft.com/office/powerpoint/2010/main" val="3184358151"/>
              </p:ext>
            </p:extLst>
          </p:nvPr>
        </p:nvGraphicFramePr>
        <p:xfrm>
          <a:off x="269664" y="2478225"/>
          <a:ext cx="5598472" cy="3771497"/>
        </p:xfrm>
        <a:graphic>
          <a:graphicData uri="http://schemas.openxmlformats.org/drawingml/2006/chart">
            <c:chart xmlns:c="http://schemas.openxmlformats.org/drawingml/2006/chart" xmlns:r="http://schemas.openxmlformats.org/officeDocument/2006/relationships" r:id="rId3"/>
          </a:graphicData>
        </a:graphic>
      </p:graphicFrame>
      <p:grpSp>
        <p:nvGrpSpPr>
          <p:cNvPr id="35" name="组合 34">
            <a:extLst>
              <a:ext uri="{FF2B5EF4-FFF2-40B4-BE49-F238E27FC236}">
                <a16:creationId xmlns:a16="http://schemas.microsoft.com/office/drawing/2014/main" xmlns="" id="{D66D3A29-85FD-44A7-9E37-1F4DB0DF3E50}"/>
              </a:ext>
            </a:extLst>
          </p:cNvPr>
          <p:cNvGrpSpPr/>
          <p:nvPr/>
        </p:nvGrpSpPr>
        <p:grpSpPr>
          <a:xfrm>
            <a:off x="6066148" y="2915740"/>
            <a:ext cx="2868332" cy="2934696"/>
            <a:chOff x="816116" y="2958448"/>
            <a:chExt cx="2868332" cy="2934696"/>
          </a:xfrm>
        </p:grpSpPr>
        <p:sp>
          <p:nvSpPr>
            <p:cNvPr id="36" name="矩形 35">
              <a:extLst>
                <a:ext uri="{FF2B5EF4-FFF2-40B4-BE49-F238E27FC236}">
                  <a16:creationId xmlns:a16="http://schemas.microsoft.com/office/drawing/2014/main" xmlns="" id="{764CE8C4-3C9D-464D-AA65-60C7E2919A0C}"/>
                </a:ext>
              </a:extLst>
            </p:cNvPr>
            <p:cNvSpPr/>
            <p:nvPr/>
          </p:nvSpPr>
          <p:spPr>
            <a:xfrm>
              <a:off x="1035847" y="2958448"/>
              <a:ext cx="2428870" cy="461665"/>
            </a:xfrm>
            <a:prstGeom prst="rect">
              <a:avLst/>
            </a:prstGeom>
          </p:spPr>
          <p:txBody>
            <a:bodyPr wrap="none">
              <a:spAutoFit/>
            </a:bodyPr>
            <a:lstStyle/>
            <a:p>
              <a:pPr algn="ctr"/>
              <a:r>
                <a:rPr lang="zh-CN" altLang="en-US" sz="2400" spc="100" dirty="0">
                  <a:solidFill>
                    <a:schemeClr val="tx1">
                      <a:lumMod val="85000"/>
                      <a:lumOff val="15000"/>
                    </a:schemeClr>
                  </a:solidFill>
                  <a:latin typeface="思源黑体 CN Bold" panose="020B0800000000000000" pitchFamily="34" charset="-122"/>
                  <a:ea typeface="思源黑体 CN Bold" panose="020B0800000000000000" pitchFamily="34" charset="-122"/>
                </a:rPr>
                <a:t>输入你的关键词</a:t>
              </a:r>
            </a:p>
          </p:txBody>
        </p:sp>
        <p:sp>
          <p:nvSpPr>
            <p:cNvPr id="37" name="文本框 36">
              <a:extLst>
                <a:ext uri="{FF2B5EF4-FFF2-40B4-BE49-F238E27FC236}">
                  <a16:creationId xmlns:a16="http://schemas.microsoft.com/office/drawing/2014/main" xmlns="" id="{865C3C69-4ADC-4707-B17B-9A4B3E32A213}"/>
                </a:ext>
              </a:extLst>
            </p:cNvPr>
            <p:cNvSpPr txBox="1"/>
            <p:nvPr/>
          </p:nvSpPr>
          <p:spPr>
            <a:xfrm>
              <a:off x="816116" y="3765510"/>
              <a:ext cx="2868332" cy="2127634"/>
            </a:xfrm>
            <a:prstGeom prst="rect">
              <a:avLst/>
            </a:prstGeom>
            <a:noFill/>
          </p:spPr>
          <p:txBody>
            <a:bodyPr wrap="square" rtlCol="0">
              <a:spAutoFit/>
            </a:bodyPr>
            <a:lstStyle/>
            <a:p>
              <a:pPr algn="ctr">
                <a:lnSpc>
                  <a:spcPct val="150000"/>
                </a:lnSpc>
              </a:pPr>
              <a:r>
                <a:rPr lang="zh-CN" altLang="en-US" dirty="0">
                  <a:solidFill>
                    <a:schemeClr val="tx1">
                      <a:lumMod val="85000"/>
                      <a:lumOff val="15000"/>
                    </a:schemeClr>
                  </a:solidFill>
                </a:rPr>
                <a:t>请在这里输入你的正文内容，请在这里输入你的正文内容，请在这里输入你的正文内容，请在这里输入你的正文内容</a:t>
              </a:r>
            </a:p>
          </p:txBody>
        </p:sp>
        <p:cxnSp>
          <p:nvCxnSpPr>
            <p:cNvPr id="38" name="直接连接符 37">
              <a:extLst>
                <a:ext uri="{FF2B5EF4-FFF2-40B4-BE49-F238E27FC236}">
                  <a16:creationId xmlns:a16="http://schemas.microsoft.com/office/drawing/2014/main" xmlns="" id="{1F21F392-1411-4DAA-8B24-EA8F570AD049}"/>
                </a:ext>
              </a:extLst>
            </p:cNvPr>
            <p:cNvCxnSpPr/>
            <p:nvPr/>
          </p:nvCxnSpPr>
          <p:spPr>
            <a:xfrm>
              <a:off x="2162727" y="3609181"/>
              <a:ext cx="293099" cy="0"/>
            </a:xfrm>
            <a:prstGeom prst="line">
              <a:avLst/>
            </a:prstGeom>
            <a:ln w="12700">
              <a:solidFill>
                <a:schemeClr val="tx1">
                  <a:lumMod val="85000"/>
                  <a:lumOff val="1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a16="http://schemas.microsoft.com/office/drawing/2014/main" xmlns="" id="{D39BE30A-BCCA-405F-A204-8FD6A28862F8}"/>
              </a:ext>
            </a:extLst>
          </p:cNvPr>
          <p:cNvGrpSpPr/>
          <p:nvPr/>
        </p:nvGrpSpPr>
        <p:grpSpPr>
          <a:xfrm>
            <a:off x="9023251" y="2915740"/>
            <a:ext cx="2868332" cy="2934696"/>
            <a:chOff x="816116" y="2958448"/>
            <a:chExt cx="2868332" cy="2934696"/>
          </a:xfrm>
        </p:grpSpPr>
        <p:sp>
          <p:nvSpPr>
            <p:cNvPr id="44" name="矩形 43">
              <a:extLst>
                <a:ext uri="{FF2B5EF4-FFF2-40B4-BE49-F238E27FC236}">
                  <a16:creationId xmlns:a16="http://schemas.microsoft.com/office/drawing/2014/main" xmlns="" id="{9755D4E2-C620-4863-AE75-7E7170FFEB8D}"/>
                </a:ext>
              </a:extLst>
            </p:cNvPr>
            <p:cNvSpPr/>
            <p:nvPr/>
          </p:nvSpPr>
          <p:spPr>
            <a:xfrm>
              <a:off x="1035847" y="2958448"/>
              <a:ext cx="2428870" cy="461665"/>
            </a:xfrm>
            <a:prstGeom prst="rect">
              <a:avLst/>
            </a:prstGeom>
          </p:spPr>
          <p:txBody>
            <a:bodyPr wrap="none">
              <a:spAutoFit/>
            </a:bodyPr>
            <a:lstStyle/>
            <a:p>
              <a:pPr algn="ctr"/>
              <a:r>
                <a:rPr lang="zh-CN" altLang="en-US" sz="2400" spc="100" dirty="0">
                  <a:solidFill>
                    <a:schemeClr val="tx1">
                      <a:lumMod val="85000"/>
                      <a:lumOff val="15000"/>
                    </a:schemeClr>
                  </a:solidFill>
                  <a:latin typeface="思源黑体 CN Bold" panose="020B0800000000000000" pitchFamily="34" charset="-122"/>
                  <a:ea typeface="思源黑体 CN Bold" panose="020B0800000000000000" pitchFamily="34" charset="-122"/>
                </a:rPr>
                <a:t>输入你的关键词</a:t>
              </a:r>
            </a:p>
          </p:txBody>
        </p:sp>
        <p:sp>
          <p:nvSpPr>
            <p:cNvPr id="45" name="文本框 44">
              <a:extLst>
                <a:ext uri="{FF2B5EF4-FFF2-40B4-BE49-F238E27FC236}">
                  <a16:creationId xmlns:a16="http://schemas.microsoft.com/office/drawing/2014/main" xmlns="" id="{EE826696-2782-4F6C-868B-F87FD3060DFD}"/>
                </a:ext>
              </a:extLst>
            </p:cNvPr>
            <p:cNvSpPr txBox="1"/>
            <p:nvPr/>
          </p:nvSpPr>
          <p:spPr>
            <a:xfrm>
              <a:off x="816116" y="3765510"/>
              <a:ext cx="2868332" cy="2127634"/>
            </a:xfrm>
            <a:prstGeom prst="rect">
              <a:avLst/>
            </a:prstGeom>
            <a:noFill/>
          </p:spPr>
          <p:txBody>
            <a:bodyPr wrap="square" rtlCol="0">
              <a:spAutoFit/>
            </a:bodyPr>
            <a:lstStyle/>
            <a:p>
              <a:pPr algn="ctr">
                <a:lnSpc>
                  <a:spcPct val="150000"/>
                </a:lnSpc>
              </a:pPr>
              <a:r>
                <a:rPr lang="zh-CN" altLang="en-US" dirty="0">
                  <a:solidFill>
                    <a:schemeClr val="tx1">
                      <a:lumMod val="85000"/>
                      <a:lumOff val="15000"/>
                    </a:schemeClr>
                  </a:solidFill>
                </a:rPr>
                <a:t>请在这里输入你的正文内容，请在这里输入你的正文内容，请在这里输入你的正文内容，请在这里输入你的正文内容</a:t>
              </a:r>
            </a:p>
          </p:txBody>
        </p:sp>
        <p:cxnSp>
          <p:nvCxnSpPr>
            <p:cNvPr id="46" name="直接连接符 45">
              <a:extLst>
                <a:ext uri="{FF2B5EF4-FFF2-40B4-BE49-F238E27FC236}">
                  <a16:creationId xmlns:a16="http://schemas.microsoft.com/office/drawing/2014/main" xmlns="" id="{DC3675F4-0487-4517-9F5B-4AE57C978F66}"/>
                </a:ext>
              </a:extLst>
            </p:cNvPr>
            <p:cNvCxnSpPr/>
            <p:nvPr/>
          </p:nvCxnSpPr>
          <p:spPr>
            <a:xfrm>
              <a:off x="2162727" y="3609181"/>
              <a:ext cx="293099" cy="0"/>
            </a:xfrm>
            <a:prstGeom prst="line">
              <a:avLst/>
            </a:prstGeom>
            <a:ln w="12700">
              <a:solidFill>
                <a:schemeClr val="tx1">
                  <a:lumMod val="85000"/>
                  <a:lumOff val="1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484420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xmlns="" id="{148F128B-D8E6-4A32-98E0-ADCA6782813C}"/>
              </a:ext>
            </a:extLst>
          </p:cNvPr>
          <p:cNvGrpSpPr/>
          <p:nvPr/>
        </p:nvGrpSpPr>
        <p:grpSpPr>
          <a:xfrm>
            <a:off x="2710777" y="1906377"/>
            <a:ext cx="6770446" cy="5787882"/>
            <a:chOff x="2710777" y="1906377"/>
            <a:chExt cx="6770446" cy="5787882"/>
          </a:xfrm>
        </p:grpSpPr>
        <p:sp>
          <p:nvSpPr>
            <p:cNvPr id="6" name="文本框 5"/>
            <p:cNvSpPr txBox="1"/>
            <p:nvPr/>
          </p:nvSpPr>
          <p:spPr>
            <a:xfrm>
              <a:off x="3825161" y="1906377"/>
              <a:ext cx="4198052" cy="5787882"/>
            </a:xfrm>
            <a:custGeom>
              <a:avLst/>
              <a:gdLst/>
              <a:ahLst/>
              <a:cxnLst/>
              <a:rect l="l" t="t" r="r" b="b"/>
              <a:pathLst>
                <a:path w="181642" h="250431">
                  <a:moveTo>
                    <a:pt x="93756" y="0"/>
                  </a:moveTo>
                  <a:cubicBezTo>
                    <a:pt x="116278" y="0"/>
                    <a:pt x="134827" y="5891"/>
                    <a:pt x="149403" y="17673"/>
                  </a:cubicBezTo>
                  <a:cubicBezTo>
                    <a:pt x="163979" y="29456"/>
                    <a:pt x="171267" y="43981"/>
                    <a:pt x="171267" y="61250"/>
                  </a:cubicBezTo>
                  <a:cubicBezTo>
                    <a:pt x="171267" y="74371"/>
                    <a:pt x="166667" y="85897"/>
                    <a:pt x="157468" y="95829"/>
                  </a:cubicBezTo>
                  <a:cubicBezTo>
                    <a:pt x="148268" y="105761"/>
                    <a:pt x="136159" y="111678"/>
                    <a:pt x="121140" y="113580"/>
                  </a:cubicBezTo>
                  <a:cubicBezTo>
                    <a:pt x="139602" y="115008"/>
                    <a:pt x="154301" y="121857"/>
                    <a:pt x="165237" y="134128"/>
                  </a:cubicBezTo>
                  <a:cubicBezTo>
                    <a:pt x="176174" y="146398"/>
                    <a:pt x="181642" y="160597"/>
                    <a:pt x="181642" y="176724"/>
                  </a:cubicBezTo>
                  <a:cubicBezTo>
                    <a:pt x="181642" y="196732"/>
                    <a:pt x="172853" y="214018"/>
                    <a:pt x="155276" y="228583"/>
                  </a:cubicBezTo>
                  <a:cubicBezTo>
                    <a:pt x="137699" y="243148"/>
                    <a:pt x="116041" y="250431"/>
                    <a:pt x="90303" y="250431"/>
                  </a:cubicBezTo>
                  <a:cubicBezTo>
                    <a:pt x="64326" y="250431"/>
                    <a:pt x="42782" y="243803"/>
                    <a:pt x="25669" y="230546"/>
                  </a:cubicBezTo>
                  <a:cubicBezTo>
                    <a:pt x="8556" y="217290"/>
                    <a:pt x="0" y="204074"/>
                    <a:pt x="0" y="190898"/>
                  </a:cubicBezTo>
                  <a:cubicBezTo>
                    <a:pt x="0" y="184257"/>
                    <a:pt x="2484" y="179418"/>
                    <a:pt x="7453" y="176380"/>
                  </a:cubicBezTo>
                  <a:cubicBezTo>
                    <a:pt x="12422" y="173342"/>
                    <a:pt x="16874" y="171823"/>
                    <a:pt x="20809" y="171823"/>
                  </a:cubicBezTo>
                  <a:cubicBezTo>
                    <a:pt x="30189" y="171823"/>
                    <a:pt x="37226" y="179481"/>
                    <a:pt x="41922" y="194797"/>
                  </a:cubicBezTo>
                  <a:cubicBezTo>
                    <a:pt x="45116" y="205979"/>
                    <a:pt x="50652" y="214338"/>
                    <a:pt x="58530" y="219874"/>
                  </a:cubicBezTo>
                  <a:cubicBezTo>
                    <a:pt x="66408" y="225410"/>
                    <a:pt x="76191" y="228178"/>
                    <a:pt x="87880" y="228178"/>
                  </a:cubicBezTo>
                  <a:cubicBezTo>
                    <a:pt x="103644" y="228178"/>
                    <a:pt x="116620" y="223084"/>
                    <a:pt x="126809" y="212895"/>
                  </a:cubicBezTo>
                  <a:cubicBezTo>
                    <a:pt x="136998" y="202706"/>
                    <a:pt x="142093" y="189843"/>
                    <a:pt x="142093" y="174307"/>
                  </a:cubicBezTo>
                  <a:cubicBezTo>
                    <a:pt x="142093" y="159773"/>
                    <a:pt x="136987" y="148314"/>
                    <a:pt x="126774" y="139929"/>
                  </a:cubicBezTo>
                  <a:cubicBezTo>
                    <a:pt x="116561" y="131544"/>
                    <a:pt x="101983" y="127352"/>
                    <a:pt x="83040" y="127352"/>
                  </a:cubicBezTo>
                  <a:lnTo>
                    <a:pt x="63612" y="127352"/>
                  </a:lnTo>
                  <a:lnTo>
                    <a:pt x="63612" y="104406"/>
                  </a:lnTo>
                  <a:lnTo>
                    <a:pt x="77164" y="104406"/>
                  </a:lnTo>
                  <a:cubicBezTo>
                    <a:pt x="113537" y="104406"/>
                    <a:pt x="131724" y="91404"/>
                    <a:pt x="131724" y="65402"/>
                  </a:cubicBezTo>
                  <a:cubicBezTo>
                    <a:pt x="131724" y="54018"/>
                    <a:pt x="127815" y="44787"/>
                    <a:pt x="119998" y="37709"/>
                  </a:cubicBezTo>
                  <a:cubicBezTo>
                    <a:pt x="112180" y="30631"/>
                    <a:pt x="101474" y="27092"/>
                    <a:pt x="87880" y="27092"/>
                  </a:cubicBezTo>
                  <a:cubicBezTo>
                    <a:pt x="59359" y="27092"/>
                    <a:pt x="41953" y="42650"/>
                    <a:pt x="35661" y="73767"/>
                  </a:cubicBezTo>
                  <a:lnTo>
                    <a:pt x="13139" y="70826"/>
                  </a:lnTo>
                  <a:cubicBezTo>
                    <a:pt x="16241" y="46582"/>
                    <a:pt x="24987" y="28717"/>
                    <a:pt x="39378" y="17230"/>
                  </a:cubicBezTo>
                  <a:cubicBezTo>
                    <a:pt x="53768" y="5743"/>
                    <a:pt x="71894" y="0"/>
                    <a:pt x="93756"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pic>
          <p:nvPicPr>
            <p:cNvPr id="23" name="图片 22">
              <a:extLst>
                <a:ext uri="{FF2B5EF4-FFF2-40B4-BE49-F238E27FC236}">
                  <a16:creationId xmlns:a16="http://schemas.microsoft.com/office/drawing/2014/main" xmlns="" id="{FE40EC89-3F88-4DC5-AD5D-B1450A6FCB1E}"/>
                </a:ext>
              </a:extLst>
            </p:cNvPr>
            <p:cNvPicPr>
              <a:picLocks noChangeAspect="1"/>
            </p:cNvPicPr>
            <p:nvPr/>
          </p:nvPicPr>
          <p:blipFill>
            <a:blip r:embed="rId4" cstate="email">
              <a:duotone>
                <a:prstClr val="black"/>
                <a:schemeClr val="accent3">
                  <a:tint val="45000"/>
                  <a:satMod val="400000"/>
                </a:schemeClr>
              </a:duotone>
              <a:extLst>
                <a:ext uri="{28A0092B-C50C-407E-A947-70E740481C1C}">
                  <a14:useLocalDpi xmlns:a14="http://schemas.microsoft.com/office/drawing/2010/main"/>
                </a:ext>
              </a:extLst>
            </a:blip>
            <a:srcRect l="22234" t="57701" r="22234" b="19399"/>
            <a:stretch>
              <a:fillRect/>
            </a:stretch>
          </p:blipFill>
          <p:spPr>
            <a:xfrm>
              <a:off x="2710777" y="3916680"/>
              <a:ext cx="6770446" cy="1554480"/>
            </a:xfrm>
            <a:custGeom>
              <a:avLst/>
              <a:gdLst>
                <a:gd name="connsiteX0" fmla="*/ 0 w 6770446"/>
                <a:gd name="connsiteY0" fmla="*/ 0 h 1554480"/>
                <a:gd name="connsiteX1" fmla="*/ 6770446 w 6770446"/>
                <a:gd name="connsiteY1" fmla="*/ 0 h 1554480"/>
                <a:gd name="connsiteX2" fmla="*/ 6770446 w 6770446"/>
                <a:gd name="connsiteY2" fmla="*/ 1554480 h 1554480"/>
                <a:gd name="connsiteX3" fmla="*/ 0 w 6770446"/>
                <a:gd name="connsiteY3" fmla="*/ 1554480 h 1554480"/>
              </a:gdLst>
              <a:ahLst/>
              <a:cxnLst>
                <a:cxn ang="0">
                  <a:pos x="connsiteX0" y="connsiteY0"/>
                </a:cxn>
                <a:cxn ang="0">
                  <a:pos x="connsiteX1" y="connsiteY1"/>
                </a:cxn>
                <a:cxn ang="0">
                  <a:pos x="connsiteX2" y="connsiteY2"/>
                </a:cxn>
                <a:cxn ang="0">
                  <a:pos x="connsiteX3" y="connsiteY3"/>
                </a:cxn>
              </a:cxnLst>
              <a:rect l="l" t="t" r="r" b="b"/>
              <a:pathLst>
                <a:path w="6770446" h="1554480">
                  <a:moveTo>
                    <a:pt x="0" y="0"/>
                  </a:moveTo>
                  <a:lnTo>
                    <a:pt x="6770446" y="0"/>
                  </a:lnTo>
                  <a:lnTo>
                    <a:pt x="6770446" y="1554480"/>
                  </a:lnTo>
                  <a:lnTo>
                    <a:pt x="0" y="1554480"/>
                  </a:lnTo>
                  <a:close/>
                </a:path>
              </a:pathLst>
            </a:custGeom>
          </p:spPr>
        </p:pic>
        <p:sp>
          <p:nvSpPr>
            <p:cNvPr id="9" name="文本框 8"/>
            <p:cNvSpPr txBox="1"/>
            <p:nvPr/>
          </p:nvSpPr>
          <p:spPr>
            <a:xfrm>
              <a:off x="4378112" y="4800318"/>
              <a:ext cx="3459493" cy="461665"/>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en-US" altLang="zh-CN" sz="2400" dirty="0">
                  <a:solidFill>
                    <a:schemeClr val="bg1"/>
                  </a:solidFill>
                  <a:latin typeface="+mn-ea"/>
                </a:rPr>
                <a:t>Team advantage</a:t>
              </a:r>
            </a:p>
          </p:txBody>
        </p:sp>
        <p:sp>
          <p:nvSpPr>
            <p:cNvPr id="10" name="矩形 9"/>
            <p:cNvSpPr/>
            <p:nvPr/>
          </p:nvSpPr>
          <p:spPr>
            <a:xfrm>
              <a:off x="3011691" y="4144716"/>
              <a:ext cx="6192335" cy="769441"/>
            </a:xfrm>
            <a:prstGeom prst="rect">
              <a:avLst/>
            </a:prstGeom>
          </p:spPr>
          <p:txBody>
            <a:bodyPr wrap="square">
              <a:spAutoFit/>
            </a:bodyPr>
            <a:lstStyle/>
            <a:p>
              <a:pPr algn="dist"/>
              <a:r>
                <a:rPr lang="zh-CN" altLang="en-US" sz="4400" b="1" dirty="0">
                  <a:solidFill>
                    <a:schemeClr val="bg1"/>
                  </a:solidFill>
                  <a:latin typeface="+mn-ea"/>
                </a:rPr>
                <a:t>团队优势</a:t>
              </a: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D46A446B-1343-4681-9DA4-40107ABB03D1}"/>
              </a:ext>
            </a:extLst>
          </p:cNvPr>
          <p:cNvGrpSpPr/>
          <p:nvPr/>
        </p:nvGrpSpPr>
        <p:grpSpPr>
          <a:xfrm>
            <a:off x="458213" y="207114"/>
            <a:ext cx="2000087" cy="1023940"/>
            <a:chOff x="458213" y="207114"/>
            <a:chExt cx="2000087" cy="1023940"/>
          </a:xfrm>
        </p:grpSpPr>
        <p:sp>
          <p:nvSpPr>
            <p:cNvPr id="11" name="文本框 10">
              <a:extLst>
                <a:ext uri="{FF2B5EF4-FFF2-40B4-BE49-F238E27FC236}">
                  <a16:creationId xmlns:a16="http://schemas.microsoft.com/office/drawing/2014/main" xmlns="" id="{9D2D07B1-1E72-411A-80A3-6DF7BFA1C1E1}"/>
                </a:ext>
              </a:extLst>
            </p:cNvPr>
            <p:cNvSpPr txBox="1"/>
            <p:nvPr/>
          </p:nvSpPr>
          <p:spPr>
            <a:xfrm>
              <a:off x="941122" y="207114"/>
              <a:ext cx="742682" cy="1023940"/>
            </a:xfrm>
            <a:custGeom>
              <a:avLst/>
              <a:gdLst/>
              <a:ahLst/>
              <a:cxnLst/>
              <a:rect l="l" t="t" r="r" b="b"/>
              <a:pathLst>
                <a:path w="181642" h="250431">
                  <a:moveTo>
                    <a:pt x="93756" y="0"/>
                  </a:moveTo>
                  <a:cubicBezTo>
                    <a:pt x="116278" y="0"/>
                    <a:pt x="134827" y="5891"/>
                    <a:pt x="149403" y="17673"/>
                  </a:cubicBezTo>
                  <a:cubicBezTo>
                    <a:pt x="163979" y="29456"/>
                    <a:pt x="171267" y="43981"/>
                    <a:pt x="171267" y="61250"/>
                  </a:cubicBezTo>
                  <a:cubicBezTo>
                    <a:pt x="171267" y="74371"/>
                    <a:pt x="166667" y="85897"/>
                    <a:pt x="157468" y="95829"/>
                  </a:cubicBezTo>
                  <a:cubicBezTo>
                    <a:pt x="148268" y="105761"/>
                    <a:pt x="136159" y="111678"/>
                    <a:pt x="121140" y="113580"/>
                  </a:cubicBezTo>
                  <a:cubicBezTo>
                    <a:pt x="139602" y="115008"/>
                    <a:pt x="154301" y="121857"/>
                    <a:pt x="165237" y="134128"/>
                  </a:cubicBezTo>
                  <a:cubicBezTo>
                    <a:pt x="176174" y="146398"/>
                    <a:pt x="181642" y="160597"/>
                    <a:pt x="181642" y="176724"/>
                  </a:cubicBezTo>
                  <a:cubicBezTo>
                    <a:pt x="181642" y="196732"/>
                    <a:pt x="172853" y="214018"/>
                    <a:pt x="155276" y="228583"/>
                  </a:cubicBezTo>
                  <a:cubicBezTo>
                    <a:pt x="137699" y="243148"/>
                    <a:pt x="116041" y="250431"/>
                    <a:pt x="90303" y="250431"/>
                  </a:cubicBezTo>
                  <a:cubicBezTo>
                    <a:pt x="64326" y="250431"/>
                    <a:pt x="42782" y="243803"/>
                    <a:pt x="25669" y="230546"/>
                  </a:cubicBezTo>
                  <a:cubicBezTo>
                    <a:pt x="8556" y="217290"/>
                    <a:pt x="0" y="204074"/>
                    <a:pt x="0" y="190898"/>
                  </a:cubicBezTo>
                  <a:cubicBezTo>
                    <a:pt x="0" y="184257"/>
                    <a:pt x="2484" y="179418"/>
                    <a:pt x="7453" y="176380"/>
                  </a:cubicBezTo>
                  <a:cubicBezTo>
                    <a:pt x="12422" y="173342"/>
                    <a:pt x="16874" y="171823"/>
                    <a:pt x="20809" y="171823"/>
                  </a:cubicBezTo>
                  <a:cubicBezTo>
                    <a:pt x="30189" y="171823"/>
                    <a:pt x="37226" y="179481"/>
                    <a:pt x="41922" y="194797"/>
                  </a:cubicBezTo>
                  <a:cubicBezTo>
                    <a:pt x="45116" y="205979"/>
                    <a:pt x="50652" y="214338"/>
                    <a:pt x="58530" y="219874"/>
                  </a:cubicBezTo>
                  <a:cubicBezTo>
                    <a:pt x="66408" y="225410"/>
                    <a:pt x="76191" y="228178"/>
                    <a:pt x="87880" y="228178"/>
                  </a:cubicBezTo>
                  <a:cubicBezTo>
                    <a:pt x="103644" y="228178"/>
                    <a:pt x="116620" y="223084"/>
                    <a:pt x="126809" y="212895"/>
                  </a:cubicBezTo>
                  <a:cubicBezTo>
                    <a:pt x="136998" y="202706"/>
                    <a:pt x="142093" y="189843"/>
                    <a:pt x="142093" y="174307"/>
                  </a:cubicBezTo>
                  <a:cubicBezTo>
                    <a:pt x="142093" y="159773"/>
                    <a:pt x="136987" y="148314"/>
                    <a:pt x="126774" y="139929"/>
                  </a:cubicBezTo>
                  <a:cubicBezTo>
                    <a:pt x="116561" y="131544"/>
                    <a:pt x="101983" y="127352"/>
                    <a:pt x="83040" y="127352"/>
                  </a:cubicBezTo>
                  <a:lnTo>
                    <a:pt x="63612" y="127352"/>
                  </a:lnTo>
                  <a:lnTo>
                    <a:pt x="63612" y="104406"/>
                  </a:lnTo>
                  <a:lnTo>
                    <a:pt x="77164" y="104406"/>
                  </a:lnTo>
                  <a:cubicBezTo>
                    <a:pt x="113537" y="104406"/>
                    <a:pt x="131724" y="91404"/>
                    <a:pt x="131724" y="65402"/>
                  </a:cubicBezTo>
                  <a:cubicBezTo>
                    <a:pt x="131724" y="54018"/>
                    <a:pt x="127815" y="44787"/>
                    <a:pt x="119998" y="37709"/>
                  </a:cubicBezTo>
                  <a:cubicBezTo>
                    <a:pt x="112180" y="30631"/>
                    <a:pt x="101474" y="27092"/>
                    <a:pt x="87880" y="27092"/>
                  </a:cubicBezTo>
                  <a:cubicBezTo>
                    <a:pt x="59359" y="27092"/>
                    <a:pt x="41953" y="42650"/>
                    <a:pt x="35661" y="73767"/>
                  </a:cubicBezTo>
                  <a:lnTo>
                    <a:pt x="13139" y="70826"/>
                  </a:lnTo>
                  <a:cubicBezTo>
                    <a:pt x="16241" y="46582"/>
                    <a:pt x="24987" y="28717"/>
                    <a:pt x="39378" y="17230"/>
                  </a:cubicBezTo>
                  <a:cubicBezTo>
                    <a:pt x="53768" y="5743"/>
                    <a:pt x="71894" y="0"/>
                    <a:pt x="93756"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nvGrpSpPr>
            <p:cNvPr id="12" name="组合 11">
              <a:extLst>
                <a:ext uri="{FF2B5EF4-FFF2-40B4-BE49-F238E27FC236}">
                  <a16:creationId xmlns:a16="http://schemas.microsoft.com/office/drawing/2014/main" xmlns="" id="{9DC1928E-65EE-4714-A0A2-402F115D5F4B}"/>
                </a:ext>
              </a:extLst>
            </p:cNvPr>
            <p:cNvGrpSpPr/>
            <p:nvPr/>
          </p:nvGrpSpPr>
          <p:grpSpPr>
            <a:xfrm>
              <a:off x="458213" y="573296"/>
              <a:ext cx="2000087" cy="551595"/>
              <a:chOff x="567070" y="543558"/>
              <a:chExt cx="2379330" cy="484750"/>
            </a:xfrm>
          </p:grpSpPr>
          <p:sp>
            <p:nvSpPr>
              <p:cNvPr id="13" name="矩形 12">
                <a:extLst>
                  <a:ext uri="{FF2B5EF4-FFF2-40B4-BE49-F238E27FC236}">
                    <a16:creationId xmlns:a16="http://schemas.microsoft.com/office/drawing/2014/main" xmlns="" id="{EBD5D9B9-B761-4E59-8D23-62286AF31D30}"/>
                  </a:ext>
                </a:extLst>
              </p:cNvPr>
              <p:cNvSpPr/>
              <p:nvPr/>
            </p:nvSpPr>
            <p:spPr>
              <a:xfrm>
                <a:off x="1083635" y="543560"/>
                <a:ext cx="1346200" cy="4616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310729D4-D4E9-4F30-8654-0AF570515A1D}"/>
                  </a:ext>
                </a:extLst>
              </p:cNvPr>
              <p:cNvSpPr/>
              <p:nvPr/>
            </p:nvSpPr>
            <p:spPr>
              <a:xfrm>
                <a:off x="567070" y="543558"/>
                <a:ext cx="2379330" cy="338554"/>
              </a:xfrm>
              <a:prstGeom prst="rect">
                <a:avLst/>
              </a:prstGeom>
            </p:spPr>
            <p:txBody>
              <a:bodyPr wrap="square">
                <a:spAutoFit/>
              </a:bodyPr>
              <a:lstStyle/>
              <a:p>
                <a:pPr algn="dist"/>
                <a:r>
                  <a:rPr lang="zh-CN" altLang="en-US" sz="1600" dirty="0">
                    <a:solidFill>
                      <a:schemeClr val="tx1">
                        <a:lumMod val="85000"/>
                        <a:lumOff val="15000"/>
                      </a:schemeClr>
                    </a:solidFill>
                    <a:latin typeface="+mn-ea"/>
                  </a:rPr>
                  <a:t>团队优势</a:t>
                </a:r>
              </a:p>
            </p:txBody>
          </p:sp>
          <p:sp>
            <p:nvSpPr>
              <p:cNvPr id="15" name="文本框 14">
                <a:extLst>
                  <a:ext uri="{FF2B5EF4-FFF2-40B4-BE49-F238E27FC236}">
                    <a16:creationId xmlns:a16="http://schemas.microsoft.com/office/drawing/2014/main" xmlns="" id="{06719C00-D027-4763-AF6F-8C4425A30E82}"/>
                  </a:ext>
                </a:extLst>
              </p:cNvPr>
              <p:cNvSpPr txBox="1"/>
              <p:nvPr/>
            </p:nvSpPr>
            <p:spPr>
              <a:xfrm>
                <a:off x="634063" y="774392"/>
                <a:ext cx="2245345" cy="253916"/>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en-US" altLang="zh-CN" sz="1050" dirty="0">
                    <a:solidFill>
                      <a:schemeClr val="tx1">
                        <a:lumMod val="85000"/>
                        <a:lumOff val="15000"/>
                      </a:schemeClr>
                    </a:solidFill>
                    <a:latin typeface="+mn-ea"/>
                  </a:rPr>
                  <a:t>Team advantage</a:t>
                </a:r>
              </a:p>
            </p:txBody>
          </p:sp>
        </p:grpSp>
      </p:grpSp>
      <p:sp>
        <p:nvSpPr>
          <p:cNvPr id="32" name="文本框 31">
            <a:extLst>
              <a:ext uri="{FF2B5EF4-FFF2-40B4-BE49-F238E27FC236}">
                <a16:creationId xmlns:a16="http://schemas.microsoft.com/office/drawing/2014/main" xmlns="" id="{5219B746-24D8-452C-BD63-6249E5BAEE04}"/>
              </a:ext>
            </a:extLst>
          </p:cNvPr>
          <p:cNvSpPr txBox="1"/>
          <p:nvPr/>
        </p:nvSpPr>
        <p:spPr>
          <a:xfrm>
            <a:off x="4429124" y="1231054"/>
            <a:ext cx="3333751" cy="523220"/>
          </a:xfrm>
          <a:prstGeom prst="rect">
            <a:avLst/>
          </a:prstGeom>
          <a:noFill/>
        </p:spPr>
        <p:txBody>
          <a:bodyPr wrap="square" rtlCol="0">
            <a:spAutoFit/>
          </a:bodyPr>
          <a:lstStyle/>
          <a:p>
            <a:pPr algn="ctr"/>
            <a:r>
              <a:rPr lang="zh-CN" altLang="en-US" sz="2800" b="1" spc="300" dirty="0">
                <a:solidFill>
                  <a:schemeClr val="tx1">
                    <a:lumMod val="85000"/>
                    <a:lumOff val="15000"/>
                  </a:schemeClr>
                </a:solidFill>
                <a:latin typeface="思源宋体 CN Heavy" panose="02020900000000000000" pitchFamily="18" charset="-122"/>
                <a:ea typeface="思源宋体 CN Heavy" panose="02020900000000000000" pitchFamily="18" charset="-122"/>
              </a:rPr>
              <a:t>输入你的主标题</a:t>
            </a:r>
          </a:p>
        </p:txBody>
      </p:sp>
      <p:sp>
        <p:nvSpPr>
          <p:cNvPr id="33" name="文本框 32">
            <a:extLst>
              <a:ext uri="{FF2B5EF4-FFF2-40B4-BE49-F238E27FC236}">
                <a16:creationId xmlns:a16="http://schemas.microsoft.com/office/drawing/2014/main" xmlns="" id="{DA08EBB1-DDD9-4F6F-8502-4DB80880F2E7}"/>
              </a:ext>
            </a:extLst>
          </p:cNvPr>
          <p:cNvSpPr txBox="1"/>
          <p:nvPr/>
        </p:nvSpPr>
        <p:spPr>
          <a:xfrm>
            <a:off x="4899678" y="1701469"/>
            <a:ext cx="2392643" cy="261610"/>
          </a:xfrm>
          <a:prstGeom prst="rect">
            <a:avLst/>
          </a:prstGeom>
          <a:noFill/>
        </p:spPr>
        <p:txBody>
          <a:bodyPr wrap="square" rtlCol="0">
            <a:spAutoFit/>
          </a:bodyPr>
          <a:lstStyle/>
          <a:p>
            <a:pPr algn="dist"/>
            <a:r>
              <a:rPr lang="en-US" altLang="zh-CN" sz="1100" dirty="0">
                <a:solidFill>
                  <a:schemeClr val="tx1">
                    <a:lumMod val="85000"/>
                    <a:lumOff val="15000"/>
                  </a:schemeClr>
                </a:solidFill>
              </a:rPr>
              <a:t>ENTER YOUR MAIN TITLE</a:t>
            </a:r>
            <a:endParaRPr lang="zh-CN" altLang="en-US" sz="1100" dirty="0">
              <a:solidFill>
                <a:schemeClr val="tx1">
                  <a:lumMod val="85000"/>
                  <a:lumOff val="15000"/>
                </a:schemeClr>
              </a:solidFill>
            </a:endParaRPr>
          </a:p>
        </p:txBody>
      </p:sp>
      <p:grpSp>
        <p:nvGrpSpPr>
          <p:cNvPr id="5" name="组合 4">
            <a:extLst>
              <a:ext uri="{FF2B5EF4-FFF2-40B4-BE49-F238E27FC236}">
                <a16:creationId xmlns:a16="http://schemas.microsoft.com/office/drawing/2014/main" xmlns="" id="{93CA7341-00E9-4A43-AE6D-A21F3030FE33}"/>
              </a:ext>
            </a:extLst>
          </p:cNvPr>
          <p:cNvGrpSpPr/>
          <p:nvPr/>
        </p:nvGrpSpPr>
        <p:grpSpPr>
          <a:xfrm>
            <a:off x="4033838" y="2255169"/>
            <a:ext cx="4124325" cy="3900517"/>
            <a:chOff x="4033838" y="2255169"/>
            <a:chExt cx="4124325" cy="3900517"/>
          </a:xfrm>
        </p:grpSpPr>
        <p:pic>
          <p:nvPicPr>
            <p:cNvPr id="57" name="图片 56">
              <a:extLst>
                <a:ext uri="{FF2B5EF4-FFF2-40B4-BE49-F238E27FC236}">
                  <a16:creationId xmlns:a16="http://schemas.microsoft.com/office/drawing/2014/main" xmlns="" id="{099F4403-F69C-4E3B-A085-3EEE0C513574}"/>
                </a:ext>
              </a:extLst>
            </p:cNvPr>
            <p:cNvPicPr>
              <a:picLocks noChangeAspect="1"/>
            </p:cNvPicPr>
            <p:nvPr/>
          </p:nvPicPr>
          <p:blipFill>
            <a:blip r:embed="rId2">
              <a:extLst>
                <a:ext uri="{28A0092B-C50C-407E-A947-70E740481C1C}">
                  <a14:useLocalDpi xmlns:a14="http://schemas.microsoft.com/office/drawing/2010/main"/>
                </a:ext>
              </a:extLst>
            </a:blip>
            <a:srcRect l="13279" t="4850" r="51051" b="31793"/>
            <a:stretch>
              <a:fillRect/>
            </a:stretch>
          </p:blipFill>
          <p:spPr>
            <a:xfrm>
              <a:off x="4152063" y="2255169"/>
              <a:ext cx="3900517" cy="3900517"/>
            </a:xfrm>
            <a:custGeom>
              <a:avLst/>
              <a:gdLst>
                <a:gd name="connsiteX0" fmla="*/ 2172509 w 4345018"/>
                <a:gd name="connsiteY0" fmla="*/ 0 h 4345018"/>
                <a:gd name="connsiteX1" fmla="*/ 4345018 w 4345018"/>
                <a:gd name="connsiteY1" fmla="*/ 2172509 h 4345018"/>
                <a:gd name="connsiteX2" fmla="*/ 2172509 w 4345018"/>
                <a:gd name="connsiteY2" fmla="*/ 4345018 h 4345018"/>
                <a:gd name="connsiteX3" fmla="*/ 0 w 4345018"/>
                <a:gd name="connsiteY3" fmla="*/ 2172509 h 4345018"/>
                <a:gd name="connsiteX4" fmla="*/ 2172509 w 4345018"/>
                <a:gd name="connsiteY4" fmla="*/ 0 h 4345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5018" h="4345018">
                  <a:moveTo>
                    <a:pt x="2172509" y="0"/>
                  </a:moveTo>
                  <a:cubicBezTo>
                    <a:pt x="3372353" y="0"/>
                    <a:pt x="4345018" y="972665"/>
                    <a:pt x="4345018" y="2172509"/>
                  </a:cubicBezTo>
                  <a:cubicBezTo>
                    <a:pt x="4345018" y="3372353"/>
                    <a:pt x="3372353" y="4345018"/>
                    <a:pt x="2172509" y="4345018"/>
                  </a:cubicBezTo>
                  <a:cubicBezTo>
                    <a:pt x="972665" y="4345018"/>
                    <a:pt x="0" y="3372353"/>
                    <a:pt x="0" y="2172509"/>
                  </a:cubicBezTo>
                  <a:cubicBezTo>
                    <a:pt x="0" y="972665"/>
                    <a:pt x="972665" y="0"/>
                    <a:pt x="2172509" y="0"/>
                  </a:cubicBezTo>
                  <a:close/>
                </a:path>
              </a:pathLst>
            </a:custGeom>
          </p:spPr>
        </p:pic>
        <p:grpSp>
          <p:nvGrpSpPr>
            <p:cNvPr id="36" name="组合 26">
              <a:extLst>
                <a:ext uri="{FF2B5EF4-FFF2-40B4-BE49-F238E27FC236}">
                  <a16:creationId xmlns:a16="http://schemas.microsoft.com/office/drawing/2014/main" xmlns="" id="{000120BE-5EF8-44C4-96F6-7259D447E137}"/>
                </a:ext>
              </a:extLst>
            </p:cNvPr>
            <p:cNvGrpSpPr>
              <a:grpSpLocks/>
            </p:cNvGrpSpPr>
            <p:nvPr/>
          </p:nvGrpSpPr>
          <p:grpSpPr bwMode="auto">
            <a:xfrm>
              <a:off x="4033838" y="2537671"/>
              <a:ext cx="4124325" cy="3425100"/>
              <a:chOff x="4239876" y="2101590"/>
              <a:chExt cx="3686848" cy="3061220"/>
            </a:xfrm>
          </p:grpSpPr>
          <p:sp>
            <p:nvSpPr>
              <p:cNvPr id="37" name="椭圆 36">
                <a:extLst>
                  <a:ext uri="{FF2B5EF4-FFF2-40B4-BE49-F238E27FC236}">
                    <a16:creationId xmlns:a16="http://schemas.microsoft.com/office/drawing/2014/main" xmlns="" id="{68A2DEF0-1710-464F-8CD9-B10778F9242E}"/>
                  </a:ext>
                </a:extLst>
              </p:cNvPr>
              <p:cNvSpPr/>
              <p:nvPr/>
            </p:nvSpPr>
            <p:spPr>
              <a:xfrm>
                <a:off x="4239876" y="2102124"/>
                <a:ext cx="1026016" cy="1025825"/>
              </a:xfrm>
              <a:prstGeom prst="ellipse">
                <a:avLst/>
              </a:prstGeom>
              <a:solidFill>
                <a:srgbClr val="C6432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38" name="椭圆 37">
                <a:extLst>
                  <a:ext uri="{FF2B5EF4-FFF2-40B4-BE49-F238E27FC236}">
                    <a16:creationId xmlns:a16="http://schemas.microsoft.com/office/drawing/2014/main" xmlns="" id="{CAA4C501-ACFF-4668-A61F-5AC1464DA26F}"/>
                  </a:ext>
                </a:extLst>
              </p:cNvPr>
              <p:cNvSpPr/>
              <p:nvPr/>
            </p:nvSpPr>
            <p:spPr>
              <a:xfrm>
                <a:off x="6900707" y="2102124"/>
                <a:ext cx="1026017" cy="1025825"/>
              </a:xfrm>
              <a:prstGeom prst="ellipse">
                <a:avLst/>
              </a:prstGeom>
              <a:solidFill>
                <a:srgbClr val="C6432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39" name="椭圆 38">
                <a:extLst>
                  <a:ext uri="{FF2B5EF4-FFF2-40B4-BE49-F238E27FC236}">
                    <a16:creationId xmlns:a16="http://schemas.microsoft.com/office/drawing/2014/main" xmlns="" id="{01FD0DE9-98A3-4455-88FC-9B49831AD89A}"/>
                  </a:ext>
                </a:extLst>
              </p:cNvPr>
              <p:cNvSpPr/>
              <p:nvPr/>
            </p:nvSpPr>
            <p:spPr>
              <a:xfrm>
                <a:off x="4239876" y="4136749"/>
                <a:ext cx="1026016" cy="1025825"/>
              </a:xfrm>
              <a:prstGeom prst="ellipse">
                <a:avLst/>
              </a:prstGeom>
              <a:solidFill>
                <a:srgbClr val="C6432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40" name="椭圆 39">
                <a:extLst>
                  <a:ext uri="{FF2B5EF4-FFF2-40B4-BE49-F238E27FC236}">
                    <a16:creationId xmlns:a16="http://schemas.microsoft.com/office/drawing/2014/main" xmlns="" id="{09A54E7A-B90F-4876-ACF2-51D5E95045E0}"/>
                  </a:ext>
                </a:extLst>
              </p:cNvPr>
              <p:cNvSpPr/>
              <p:nvPr/>
            </p:nvSpPr>
            <p:spPr>
              <a:xfrm>
                <a:off x="6900707" y="4179314"/>
                <a:ext cx="983444" cy="983259"/>
              </a:xfrm>
              <a:prstGeom prst="ellipse">
                <a:avLst/>
              </a:prstGeom>
              <a:solidFill>
                <a:srgbClr val="C6432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41" name="Freeform 108">
                <a:extLst>
                  <a:ext uri="{FF2B5EF4-FFF2-40B4-BE49-F238E27FC236}">
                    <a16:creationId xmlns:a16="http://schemas.microsoft.com/office/drawing/2014/main" xmlns="" id="{B9036709-0D74-40DA-9F72-4139FFE5280F}"/>
                  </a:ext>
                </a:extLst>
              </p:cNvPr>
              <p:cNvSpPr>
                <a:spLocks noChangeArrowheads="1"/>
              </p:cNvSpPr>
              <p:nvPr/>
            </p:nvSpPr>
            <p:spPr bwMode="auto">
              <a:xfrm>
                <a:off x="4571948" y="4468758"/>
                <a:ext cx="361873" cy="361805"/>
              </a:xfrm>
              <a:custGeom>
                <a:avLst/>
                <a:gdLst>
                  <a:gd name="T0" fmla="*/ 163146 w 453"/>
                  <a:gd name="T1" fmla="*/ 84278 h 454"/>
                  <a:gd name="T2" fmla="*/ 163146 w 453"/>
                  <a:gd name="T3" fmla="*/ 84278 h 454"/>
                  <a:gd name="T4" fmla="*/ 163146 w 453"/>
                  <a:gd name="T5" fmla="*/ 84278 h 454"/>
                  <a:gd name="T6" fmla="*/ 163146 w 453"/>
                  <a:gd name="T7" fmla="*/ 84278 h 454"/>
                  <a:gd name="T8" fmla="*/ 163146 w 453"/>
                  <a:gd name="T9" fmla="*/ 84278 h 454"/>
                  <a:gd name="T10" fmla="*/ 163146 w 453"/>
                  <a:gd name="T11" fmla="*/ 86799 h 454"/>
                  <a:gd name="T12" fmla="*/ 163146 w 453"/>
                  <a:gd name="T13" fmla="*/ 86799 h 454"/>
                  <a:gd name="T14" fmla="*/ 163146 w 453"/>
                  <a:gd name="T15" fmla="*/ 86799 h 454"/>
                  <a:gd name="T16" fmla="*/ 163146 w 453"/>
                  <a:gd name="T17" fmla="*/ 86799 h 454"/>
                  <a:gd name="T18" fmla="*/ 160619 w 453"/>
                  <a:gd name="T19" fmla="*/ 91841 h 454"/>
                  <a:gd name="T20" fmla="*/ 160619 w 453"/>
                  <a:gd name="T21" fmla="*/ 91841 h 454"/>
                  <a:gd name="T22" fmla="*/ 102147 w 453"/>
                  <a:gd name="T23" fmla="*/ 160632 h 454"/>
                  <a:gd name="T24" fmla="*/ 102147 w 453"/>
                  <a:gd name="T25" fmla="*/ 160632 h 454"/>
                  <a:gd name="T26" fmla="*/ 94206 w 453"/>
                  <a:gd name="T27" fmla="*/ 163153 h 454"/>
                  <a:gd name="T28" fmla="*/ 94206 w 453"/>
                  <a:gd name="T29" fmla="*/ 163153 h 454"/>
                  <a:gd name="T30" fmla="*/ 94206 w 453"/>
                  <a:gd name="T31" fmla="*/ 163153 h 454"/>
                  <a:gd name="T32" fmla="*/ 94206 w 453"/>
                  <a:gd name="T33" fmla="*/ 163153 h 454"/>
                  <a:gd name="T34" fmla="*/ 91679 w 453"/>
                  <a:gd name="T35" fmla="*/ 163153 h 454"/>
                  <a:gd name="T36" fmla="*/ 91679 w 453"/>
                  <a:gd name="T37" fmla="*/ 163153 h 454"/>
                  <a:gd name="T38" fmla="*/ 86626 w 453"/>
                  <a:gd name="T39" fmla="*/ 160632 h 454"/>
                  <a:gd name="T40" fmla="*/ 86626 w 453"/>
                  <a:gd name="T41" fmla="*/ 160632 h 454"/>
                  <a:gd name="T42" fmla="*/ 2527 w 453"/>
                  <a:gd name="T43" fmla="*/ 84278 h 454"/>
                  <a:gd name="T44" fmla="*/ 2527 w 453"/>
                  <a:gd name="T45" fmla="*/ 84278 h 454"/>
                  <a:gd name="T46" fmla="*/ 0 w 453"/>
                  <a:gd name="T47" fmla="*/ 76354 h 454"/>
                  <a:gd name="T48" fmla="*/ 0 w 453"/>
                  <a:gd name="T49" fmla="*/ 76354 h 454"/>
                  <a:gd name="T50" fmla="*/ 0 w 453"/>
                  <a:gd name="T51" fmla="*/ 20529 h 454"/>
                  <a:gd name="T52" fmla="*/ 0 w 453"/>
                  <a:gd name="T53" fmla="*/ 10445 h 454"/>
                  <a:gd name="T54" fmla="*/ 0 w 453"/>
                  <a:gd name="T55" fmla="*/ 10445 h 454"/>
                  <a:gd name="T56" fmla="*/ 0 w 453"/>
                  <a:gd name="T57" fmla="*/ 10445 h 454"/>
                  <a:gd name="T58" fmla="*/ 10106 w 453"/>
                  <a:gd name="T59" fmla="*/ 0 h 454"/>
                  <a:gd name="T60" fmla="*/ 10106 w 453"/>
                  <a:gd name="T61" fmla="*/ 0 h 454"/>
                  <a:gd name="T62" fmla="*/ 73993 w 453"/>
                  <a:gd name="T63" fmla="*/ 0 h 454"/>
                  <a:gd name="T64" fmla="*/ 73993 w 453"/>
                  <a:gd name="T65" fmla="*/ 0 h 454"/>
                  <a:gd name="T66" fmla="*/ 73993 w 453"/>
                  <a:gd name="T67" fmla="*/ 0 h 454"/>
                  <a:gd name="T68" fmla="*/ 81573 w 453"/>
                  <a:gd name="T69" fmla="*/ 5402 h 454"/>
                  <a:gd name="T70" fmla="*/ 158093 w 453"/>
                  <a:gd name="T71" fmla="*/ 78875 h 454"/>
                  <a:gd name="T72" fmla="*/ 163146 w 453"/>
                  <a:gd name="T73" fmla="*/ 84278 h 454"/>
                  <a:gd name="T74" fmla="*/ 25266 w 453"/>
                  <a:gd name="T75" fmla="*/ 15487 h 454"/>
                  <a:gd name="T76" fmla="*/ 25266 w 453"/>
                  <a:gd name="T77" fmla="*/ 15487 h 454"/>
                  <a:gd name="T78" fmla="*/ 12633 w 453"/>
                  <a:gd name="T79" fmla="*/ 28093 h 454"/>
                  <a:gd name="T80" fmla="*/ 25266 w 453"/>
                  <a:gd name="T81" fmla="*/ 40698 h 454"/>
                  <a:gd name="T82" fmla="*/ 40787 w 453"/>
                  <a:gd name="T83" fmla="*/ 28093 h 454"/>
                  <a:gd name="T84" fmla="*/ 25266 w 453"/>
                  <a:gd name="T85" fmla="*/ 15487 h 45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3" h="454">
                    <a:moveTo>
                      <a:pt x="452" y="234"/>
                    </a:moveTo>
                    <a:lnTo>
                      <a:pt x="452" y="234"/>
                    </a:lnTo>
                    <a:cubicBezTo>
                      <a:pt x="452" y="234"/>
                      <a:pt x="452" y="234"/>
                      <a:pt x="452" y="241"/>
                    </a:cubicBezTo>
                    <a:cubicBezTo>
                      <a:pt x="452" y="248"/>
                      <a:pt x="445" y="255"/>
                      <a:pt x="445" y="255"/>
                    </a:cubicBezTo>
                    <a:cubicBezTo>
                      <a:pt x="283" y="446"/>
                      <a:pt x="283" y="446"/>
                      <a:pt x="283" y="446"/>
                    </a:cubicBezTo>
                    <a:cubicBezTo>
                      <a:pt x="275" y="453"/>
                      <a:pt x="268" y="453"/>
                      <a:pt x="261" y="453"/>
                    </a:cubicBezTo>
                    <a:lnTo>
                      <a:pt x="254" y="453"/>
                    </a:lnTo>
                    <a:cubicBezTo>
                      <a:pt x="254" y="453"/>
                      <a:pt x="247" y="453"/>
                      <a:pt x="240" y="446"/>
                    </a:cubicBezTo>
                    <a:cubicBezTo>
                      <a:pt x="7" y="234"/>
                      <a:pt x="7" y="234"/>
                      <a:pt x="7" y="234"/>
                    </a:cubicBezTo>
                    <a:cubicBezTo>
                      <a:pt x="0" y="226"/>
                      <a:pt x="0" y="219"/>
                      <a:pt x="0" y="212"/>
                    </a:cubicBezTo>
                    <a:cubicBezTo>
                      <a:pt x="0" y="57"/>
                      <a:pt x="0" y="57"/>
                      <a:pt x="0" y="57"/>
                    </a:cubicBezTo>
                    <a:cubicBezTo>
                      <a:pt x="0" y="29"/>
                      <a:pt x="0" y="29"/>
                      <a:pt x="0" y="29"/>
                    </a:cubicBezTo>
                    <a:cubicBezTo>
                      <a:pt x="0" y="15"/>
                      <a:pt x="7" y="0"/>
                      <a:pt x="28" y="0"/>
                    </a:cubicBezTo>
                    <a:cubicBezTo>
                      <a:pt x="205" y="0"/>
                      <a:pt x="205" y="0"/>
                      <a:pt x="205" y="0"/>
                    </a:cubicBezTo>
                    <a:cubicBezTo>
                      <a:pt x="212" y="0"/>
                      <a:pt x="219" y="8"/>
                      <a:pt x="226" y="15"/>
                    </a:cubicBezTo>
                    <a:cubicBezTo>
                      <a:pt x="438" y="219"/>
                      <a:pt x="438" y="219"/>
                      <a:pt x="438" y="219"/>
                    </a:cubicBezTo>
                    <a:cubicBezTo>
                      <a:pt x="445" y="219"/>
                      <a:pt x="445" y="226"/>
                      <a:pt x="452" y="234"/>
                    </a:cubicBezTo>
                    <a:close/>
                    <a:moveTo>
                      <a:pt x="70" y="43"/>
                    </a:moveTo>
                    <a:lnTo>
                      <a:pt x="70" y="43"/>
                    </a:lnTo>
                    <a:cubicBezTo>
                      <a:pt x="49" y="43"/>
                      <a:pt x="35" y="57"/>
                      <a:pt x="35" y="78"/>
                    </a:cubicBezTo>
                    <a:cubicBezTo>
                      <a:pt x="35" y="99"/>
                      <a:pt x="49" y="113"/>
                      <a:pt x="70" y="113"/>
                    </a:cubicBezTo>
                    <a:cubicBezTo>
                      <a:pt x="92" y="113"/>
                      <a:pt x="113" y="99"/>
                      <a:pt x="113" y="78"/>
                    </a:cubicBezTo>
                    <a:cubicBezTo>
                      <a:pt x="113" y="57"/>
                      <a:pt x="92" y="43"/>
                      <a:pt x="70" y="43"/>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fontAlgn="auto" hangingPunct="1">
                  <a:spcBef>
                    <a:spcPts val="0"/>
                  </a:spcBef>
                  <a:spcAft>
                    <a:spcPts val="0"/>
                  </a:spcAft>
                  <a:defRPr/>
                </a:pPr>
                <a:endParaRPr lang="zh-CN" altLang="en-US">
                  <a:latin typeface="+mn-lt"/>
                  <a:cs typeface="+mn-ea"/>
                  <a:sym typeface="+mn-lt"/>
                </a:endParaRPr>
              </a:p>
            </p:txBody>
          </p:sp>
          <p:sp>
            <p:nvSpPr>
              <p:cNvPr id="42" name="Freeform 113">
                <a:extLst>
                  <a:ext uri="{FF2B5EF4-FFF2-40B4-BE49-F238E27FC236}">
                    <a16:creationId xmlns:a16="http://schemas.microsoft.com/office/drawing/2014/main" xmlns="" id="{77A3BD37-CD16-451A-BEEF-BCB02452CA77}"/>
                  </a:ext>
                </a:extLst>
              </p:cNvPr>
              <p:cNvSpPr>
                <a:spLocks noChangeArrowheads="1"/>
              </p:cNvSpPr>
              <p:nvPr/>
            </p:nvSpPr>
            <p:spPr bwMode="auto">
              <a:xfrm>
                <a:off x="7156147" y="4467339"/>
                <a:ext cx="486755" cy="407209"/>
              </a:xfrm>
              <a:custGeom>
                <a:avLst/>
                <a:gdLst>
                  <a:gd name="T0" fmla="*/ 218707 w 608"/>
                  <a:gd name="T1" fmla="*/ 76549 h 510"/>
                  <a:gd name="T2" fmla="*/ 218707 w 608"/>
                  <a:gd name="T3" fmla="*/ 79076 h 510"/>
                  <a:gd name="T4" fmla="*/ 218707 w 608"/>
                  <a:gd name="T5" fmla="*/ 79076 h 510"/>
                  <a:gd name="T6" fmla="*/ 208618 w 608"/>
                  <a:gd name="T7" fmla="*/ 89186 h 510"/>
                  <a:gd name="T8" fmla="*/ 177992 w 608"/>
                  <a:gd name="T9" fmla="*/ 176206 h 510"/>
                  <a:gd name="T10" fmla="*/ 167903 w 608"/>
                  <a:gd name="T11" fmla="*/ 183789 h 510"/>
                  <a:gd name="T12" fmla="*/ 167903 w 608"/>
                  <a:gd name="T13" fmla="*/ 183789 h 510"/>
                  <a:gd name="T14" fmla="*/ 162859 w 608"/>
                  <a:gd name="T15" fmla="*/ 183789 h 510"/>
                  <a:gd name="T16" fmla="*/ 50803 w 608"/>
                  <a:gd name="T17" fmla="*/ 183789 h 510"/>
                  <a:gd name="T18" fmla="*/ 50803 w 608"/>
                  <a:gd name="T19" fmla="*/ 183789 h 510"/>
                  <a:gd name="T20" fmla="*/ 40715 w 608"/>
                  <a:gd name="T21" fmla="*/ 176206 h 510"/>
                  <a:gd name="T22" fmla="*/ 10089 w 608"/>
                  <a:gd name="T23" fmla="*/ 89186 h 510"/>
                  <a:gd name="T24" fmla="*/ 10089 w 608"/>
                  <a:gd name="T25" fmla="*/ 68966 h 510"/>
                  <a:gd name="T26" fmla="*/ 50803 w 608"/>
                  <a:gd name="T27" fmla="*/ 68966 h 510"/>
                  <a:gd name="T28" fmla="*/ 83952 w 608"/>
                  <a:gd name="T29" fmla="*/ 68966 h 510"/>
                  <a:gd name="T30" fmla="*/ 127189 w 608"/>
                  <a:gd name="T31" fmla="*/ 68966 h 510"/>
                  <a:gd name="T32" fmla="*/ 152770 w 608"/>
                  <a:gd name="T33" fmla="*/ 68966 h 510"/>
                  <a:gd name="T34" fmla="*/ 167903 w 608"/>
                  <a:gd name="T35" fmla="*/ 68966 h 510"/>
                  <a:gd name="T36" fmla="*/ 208618 w 608"/>
                  <a:gd name="T37" fmla="*/ 68966 h 510"/>
                  <a:gd name="T38" fmla="*/ 208618 w 608"/>
                  <a:gd name="T39" fmla="*/ 68966 h 510"/>
                  <a:gd name="T40" fmla="*/ 78907 w 608"/>
                  <a:gd name="T41" fmla="*/ 99658 h 510"/>
                  <a:gd name="T42" fmla="*/ 68458 w 608"/>
                  <a:gd name="T43" fmla="*/ 89186 h 510"/>
                  <a:gd name="T44" fmla="*/ 58370 w 608"/>
                  <a:gd name="T45" fmla="*/ 153097 h 510"/>
                  <a:gd name="T46" fmla="*/ 78907 w 608"/>
                  <a:gd name="T47" fmla="*/ 153097 h 510"/>
                  <a:gd name="T48" fmla="*/ 119622 w 608"/>
                  <a:gd name="T49" fmla="*/ 99658 h 510"/>
                  <a:gd name="T50" fmla="*/ 109534 w 608"/>
                  <a:gd name="T51" fmla="*/ 89186 h 510"/>
                  <a:gd name="T52" fmla="*/ 99085 w 608"/>
                  <a:gd name="T53" fmla="*/ 153097 h 510"/>
                  <a:gd name="T54" fmla="*/ 119622 w 608"/>
                  <a:gd name="T55" fmla="*/ 153097 h 510"/>
                  <a:gd name="T56" fmla="*/ 160337 w 608"/>
                  <a:gd name="T57" fmla="*/ 99658 h 510"/>
                  <a:gd name="T58" fmla="*/ 150248 w 608"/>
                  <a:gd name="T59" fmla="*/ 89186 h 510"/>
                  <a:gd name="T60" fmla="*/ 139799 w 608"/>
                  <a:gd name="T61" fmla="*/ 153097 h 510"/>
                  <a:gd name="T62" fmla="*/ 160337 w 608"/>
                  <a:gd name="T63" fmla="*/ 153097 h 510"/>
                  <a:gd name="T64" fmla="*/ 122144 w 608"/>
                  <a:gd name="T65" fmla="*/ 15165 h 510"/>
                  <a:gd name="T66" fmla="*/ 122144 w 608"/>
                  <a:gd name="T67" fmla="*/ 15165 h 510"/>
                  <a:gd name="T68" fmla="*/ 129711 w 608"/>
                  <a:gd name="T69" fmla="*/ 0 h 510"/>
                  <a:gd name="T70" fmla="*/ 139799 w 608"/>
                  <a:gd name="T71" fmla="*/ 5055 h 510"/>
                  <a:gd name="T72" fmla="*/ 142321 w 608"/>
                  <a:gd name="T73" fmla="*/ 58856 h 510"/>
                  <a:gd name="T74" fmla="*/ 96562 w 608"/>
                  <a:gd name="T75" fmla="*/ 15165 h 510"/>
                  <a:gd name="T76" fmla="*/ 76385 w 608"/>
                  <a:gd name="T77" fmla="*/ 58856 h 510"/>
                  <a:gd name="T78" fmla="*/ 78907 w 608"/>
                  <a:gd name="T79" fmla="*/ 5055 h 510"/>
                  <a:gd name="T80" fmla="*/ 88996 w 608"/>
                  <a:gd name="T81" fmla="*/ 0 h 510"/>
                  <a:gd name="T82" fmla="*/ 96562 w 608"/>
                  <a:gd name="T83" fmla="*/ 15165 h 51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08" h="510">
                    <a:moveTo>
                      <a:pt x="607" y="212"/>
                    </a:moveTo>
                    <a:lnTo>
                      <a:pt x="607" y="212"/>
                    </a:lnTo>
                    <a:lnTo>
                      <a:pt x="607" y="219"/>
                    </a:lnTo>
                    <a:cubicBezTo>
                      <a:pt x="607" y="233"/>
                      <a:pt x="593" y="247"/>
                      <a:pt x="579" y="247"/>
                    </a:cubicBezTo>
                    <a:cubicBezTo>
                      <a:pt x="551" y="247"/>
                      <a:pt x="551" y="247"/>
                      <a:pt x="551" y="247"/>
                    </a:cubicBezTo>
                    <a:cubicBezTo>
                      <a:pt x="494" y="488"/>
                      <a:pt x="494" y="488"/>
                      <a:pt x="494" y="488"/>
                    </a:cubicBezTo>
                    <a:cubicBezTo>
                      <a:pt x="487" y="502"/>
                      <a:pt x="480" y="509"/>
                      <a:pt x="466" y="509"/>
                    </a:cubicBezTo>
                    <a:cubicBezTo>
                      <a:pt x="459" y="509"/>
                      <a:pt x="459" y="509"/>
                      <a:pt x="459" y="509"/>
                    </a:cubicBezTo>
                    <a:cubicBezTo>
                      <a:pt x="452" y="509"/>
                      <a:pt x="452" y="509"/>
                      <a:pt x="452" y="509"/>
                    </a:cubicBezTo>
                    <a:cubicBezTo>
                      <a:pt x="141" y="509"/>
                      <a:pt x="141" y="509"/>
                      <a:pt x="141" y="509"/>
                    </a:cubicBezTo>
                    <a:cubicBezTo>
                      <a:pt x="127" y="509"/>
                      <a:pt x="120" y="502"/>
                      <a:pt x="113" y="488"/>
                    </a:cubicBezTo>
                    <a:cubicBezTo>
                      <a:pt x="56" y="247"/>
                      <a:pt x="56" y="247"/>
                      <a:pt x="56" y="247"/>
                    </a:cubicBezTo>
                    <a:cubicBezTo>
                      <a:pt x="28" y="247"/>
                      <a:pt x="28" y="247"/>
                      <a:pt x="28" y="247"/>
                    </a:cubicBezTo>
                    <a:cubicBezTo>
                      <a:pt x="14" y="247"/>
                      <a:pt x="0" y="233"/>
                      <a:pt x="0" y="219"/>
                    </a:cubicBezTo>
                    <a:cubicBezTo>
                      <a:pt x="0" y="198"/>
                      <a:pt x="14" y="191"/>
                      <a:pt x="28" y="191"/>
                    </a:cubicBezTo>
                    <a:cubicBezTo>
                      <a:pt x="141" y="191"/>
                      <a:pt x="141" y="191"/>
                      <a:pt x="141" y="191"/>
                    </a:cubicBezTo>
                    <a:cubicBezTo>
                      <a:pt x="233" y="191"/>
                      <a:pt x="233" y="191"/>
                      <a:pt x="233" y="191"/>
                    </a:cubicBezTo>
                    <a:cubicBezTo>
                      <a:pt x="353" y="191"/>
                      <a:pt x="353" y="191"/>
                      <a:pt x="353" y="191"/>
                    </a:cubicBezTo>
                    <a:cubicBezTo>
                      <a:pt x="424" y="191"/>
                      <a:pt x="424" y="191"/>
                      <a:pt x="424" y="191"/>
                    </a:cubicBezTo>
                    <a:cubicBezTo>
                      <a:pt x="466" y="191"/>
                      <a:pt x="466" y="191"/>
                      <a:pt x="466" y="191"/>
                    </a:cubicBezTo>
                    <a:cubicBezTo>
                      <a:pt x="579" y="191"/>
                      <a:pt x="579" y="191"/>
                      <a:pt x="579" y="191"/>
                    </a:cubicBezTo>
                    <a:cubicBezTo>
                      <a:pt x="593" y="191"/>
                      <a:pt x="600" y="198"/>
                      <a:pt x="607" y="212"/>
                    </a:cubicBezTo>
                    <a:close/>
                    <a:moveTo>
                      <a:pt x="219" y="276"/>
                    </a:moveTo>
                    <a:lnTo>
                      <a:pt x="219" y="276"/>
                    </a:lnTo>
                    <a:cubicBezTo>
                      <a:pt x="219" y="254"/>
                      <a:pt x="205" y="247"/>
                      <a:pt x="190" y="247"/>
                    </a:cubicBezTo>
                    <a:cubicBezTo>
                      <a:pt x="176" y="247"/>
                      <a:pt x="162" y="254"/>
                      <a:pt x="162" y="276"/>
                    </a:cubicBezTo>
                    <a:cubicBezTo>
                      <a:pt x="162" y="424"/>
                      <a:pt x="162" y="424"/>
                      <a:pt x="162" y="424"/>
                    </a:cubicBezTo>
                    <a:cubicBezTo>
                      <a:pt x="162" y="438"/>
                      <a:pt x="176" y="452"/>
                      <a:pt x="190" y="452"/>
                    </a:cubicBezTo>
                    <a:cubicBezTo>
                      <a:pt x="205" y="452"/>
                      <a:pt x="219" y="438"/>
                      <a:pt x="219" y="424"/>
                    </a:cubicBezTo>
                    <a:lnTo>
                      <a:pt x="219" y="276"/>
                    </a:lnTo>
                    <a:close/>
                    <a:moveTo>
                      <a:pt x="332" y="276"/>
                    </a:moveTo>
                    <a:lnTo>
                      <a:pt x="332" y="276"/>
                    </a:lnTo>
                    <a:cubicBezTo>
                      <a:pt x="332" y="254"/>
                      <a:pt x="318" y="247"/>
                      <a:pt x="304" y="247"/>
                    </a:cubicBezTo>
                    <a:cubicBezTo>
                      <a:pt x="290" y="247"/>
                      <a:pt x="275" y="254"/>
                      <a:pt x="275" y="276"/>
                    </a:cubicBezTo>
                    <a:cubicBezTo>
                      <a:pt x="275" y="424"/>
                      <a:pt x="275" y="424"/>
                      <a:pt x="275" y="424"/>
                    </a:cubicBezTo>
                    <a:cubicBezTo>
                      <a:pt x="275" y="438"/>
                      <a:pt x="290" y="452"/>
                      <a:pt x="304" y="452"/>
                    </a:cubicBezTo>
                    <a:cubicBezTo>
                      <a:pt x="318" y="452"/>
                      <a:pt x="332" y="438"/>
                      <a:pt x="332" y="424"/>
                    </a:cubicBezTo>
                    <a:lnTo>
                      <a:pt x="332" y="276"/>
                    </a:lnTo>
                    <a:close/>
                    <a:moveTo>
                      <a:pt x="445" y="276"/>
                    </a:moveTo>
                    <a:lnTo>
                      <a:pt x="445" y="276"/>
                    </a:lnTo>
                    <a:cubicBezTo>
                      <a:pt x="445" y="254"/>
                      <a:pt x="431" y="247"/>
                      <a:pt x="417" y="247"/>
                    </a:cubicBezTo>
                    <a:cubicBezTo>
                      <a:pt x="403" y="247"/>
                      <a:pt x="388" y="254"/>
                      <a:pt x="388" y="276"/>
                    </a:cubicBezTo>
                    <a:cubicBezTo>
                      <a:pt x="388" y="424"/>
                      <a:pt x="388" y="424"/>
                      <a:pt x="388" y="424"/>
                    </a:cubicBezTo>
                    <a:cubicBezTo>
                      <a:pt x="388" y="438"/>
                      <a:pt x="403" y="452"/>
                      <a:pt x="417" y="452"/>
                    </a:cubicBezTo>
                    <a:cubicBezTo>
                      <a:pt x="431" y="452"/>
                      <a:pt x="445" y="438"/>
                      <a:pt x="445" y="424"/>
                    </a:cubicBezTo>
                    <a:lnTo>
                      <a:pt x="445" y="276"/>
                    </a:lnTo>
                    <a:close/>
                    <a:moveTo>
                      <a:pt x="339" y="42"/>
                    </a:moveTo>
                    <a:lnTo>
                      <a:pt x="339" y="42"/>
                    </a:lnTo>
                    <a:cubicBezTo>
                      <a:pt x="332" y="35"/>
                      <a:pt x="332" y="35"/>
                      <a:pt x="332" y="28"/>
                    </a:cubicBezTo>
                    <a:cubicBezTo>
                      <a:pt x="332" y="14"/>
                      <a:pt x="346" y="0"/>
                      <a:pt x="360" y="0"/>
                    </a:cubicBezTo>
                    <a:cubicBezTo>
                      <a:pt x="374" y="0"/>
                      <a:pt x="381" y="7"/>
                      <a:pt x="388" y="14"/>
                    </a:cubicBezTo>
                    <a:cubicBezTo>
                      <a:pt x="459" y="163"/>
                      <a:pt x="459" y="163"/>
                      <a:pt x="459" y="163"/>
                    </a:cubicBezTo>
                    <a:cubicBezTo>
                      <a:pt x="395" y="163"/>
                      <a:pt x="395" y="163"/>
                      <a:pt x="395" y="163"/>
                    </a:cubicBezTo>
                    <a:lnTo>
                      <a:pt x="339" y="42"/>
                    </a:lnTo>
                    <a:close/>
                    <a:moveTo>
                      <a:pt x="268" y="42"/>
                    </a:moveTo>
                    <a:lnTo>
                      <a:pt x="268" y="42"/>
                    </a:lnTo>
                    <a:cubicBezTo>
                      <a:pt x="212" y="163"/>
                      <a:pt x="212" y="163"/>
                      <a:pt x="212" y="163"/>
                    </a:cubicBezTo>
                    <a:cubicBezTo>
                      <a:pt x="148" y="163"/>
                      <a:pt x="148" y="163"/>
                      <a:pt x="148" y="163"/>
                    </a:cubicBezTo>
                    <a:cubicBezTo>
                      <a:pt x="219" y="14"/>
                      <a:pt x="219" y="14"/>
                      <a:pt x="219" y="14"/>
                    </a:cubicBezTo>
                    <a:cubicBezTo>
                      <a:pt x="226" y="7"/>
                      <a:pt x="233" y="0"/>
                      <a:pt x="247" y="0"/>
                    </a:cubicBezTo>
                    <a:cubicBezTo>
                      <a:pt x="261" y="0"/>
                      <a:pt x="275" y="14"/>
                      <a:pt x="275" y="28"/>
                    </a:cubicBezTo>
                    <a:cubicBezTo>
                      <a:pt x="275" y="35"/>
                      <a:pt x="275" y="35"/>
                      <a:pt x="268" y="4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fontAlgn="auto" hangingPunct="1">
                  <a:spcBef>
                    <a:spcPts val="0"/>
                  </a:spcBef>
                  <a:spcAft>
                    <a:spcPts val="0"/>
                  </a:spcAft>
                  <a:defRPr/>
                </a:pPr>
                <a:endParaRPr lang="zh-CN" altLang="en-US">
                  <a:latin typeface="+mn-lt"/>
                  <a:cs typeface="+mn-ea"/>
                  <a:sym typeface="+mn-lt"/>
                </a:endParaRPr>
              </a:p>
            </p:txBody>
          </p:sp>
          <p:sp>
            <p:nvSpPr>
              <p:cNvPr id="43" name="Freeform 115">
                <a:extLst>
                  <a:ext uri="{FF2B5EF4-FFF2-40B4-BE49-F238E27FC236}">
                    <a16:creationId xmlns:a16="http://schemas.microsoft.com/office/drawing/2014/main" xmlns="" id="{AB142601-F17D-4FF7-878B-FA03937A924B}"/>
                  </a:ext>
                </a:extLst>
              </p:cNvPr>
              <p:cNvSpPr>
                <a:spLocks noChangeArrowheads="1"/>
              </p:cNvSpPr>
              <p:nvPr/>
            </p:nvSpPr>
            <p:spPr bwMode="auto">
              <a:xfrm>
                <a:off x="4566271" y="2459673"/>
                <a:ext cx="373226" cy="341941"/>
              </a:xfrm>
              <a:custGeom>
                <a:avLst/>
                <a:gdLst>
                  <a:gd name="T0" fmla="*/ 215533 w 601"/>
                  <a:gd name="T1" fmla="*/ 81245 h 552"/>
                  <a:gd name="T2" fmla="*/ 215533 w 601"/>
                  <a:gd name="T3" fmla="*/ 81245 h 552"/>
                  <a:gd name="T4" fmla="*/ 187514 w 601"/>
                  <a:gd name="T5" fmla="*/ 109285 h 552"/>
                  <a:gd name="T6" fmla="*/ 162368 w 601"/>
                  <a:gd name="T7" fmla="*/ 81245 h 552"/>
                  <a:gd name="T8" fmla="*/ 162368 w 601"/>
                  <a:gd name="T9" fmla="*/ 81245 h 552"/>
                  <a:gd name="T10" fmla="*/ 162368 w 601"/>
                  <a:gd name="T11" fmla="*/ 81245 h 552"/>
                  <a:gd name="T12" fmla="*/ 162368 w 601"/>
                  <a:gd name="T13" fmla="*/ 81245 h 552"/>
                  <a:gd name="T14" fmla="*/ 134349 w 601"/>
                  <a:gd name="T15" fmla="*/ 109285 h 552"/>
                  <a:gd name="T16" fmla="*/ 106330 w 601"/>
                  <a:gd name="T17" fmla="*/ 81245 h 552"/>
                  <a:gd name="T18" fmla="*/ 106330 w 601"/>
                  <a:gd name="T19" fmla="*/ 81245 h 552"/>
                  <a:gd name="T20" fmla="*/ 106330 w 601"/>
                  <a:gd name="T21" fmla="*/ 81245 h 552"/>
                  <a:gd name="T22" fmla="*/ 106330 w 601"/>
                  <a:gd name="T23" fmla="*/ 81245 h 552"/>
                  <a:gd name="T24" fmla="*/ 106330 w 601"/>
                  <a:gd name="T25" fmla="*/ 81245 h 552"/>
                  <a:gd name="T26" fmla="*/ 81184 w 601"/>
                  <a:gd name="T27" fmla="*/ 109285 h 552"/>
                  <a:gd name="T28" fmla="*/ 53165 w 601"/>
                  <a:gd name="T29" fmla="*/ 81245 h 552"/>
                  <a:gd name="T30" fmla="*/ 53165 w 601"/>
                  <a:gd name="T31" fmla="*/ 81245 h 552"/>
                  <a:gd name="T32" fmla="*/ 53165 w 601"/>
                  <a:gd name="T33" fmla="*/ 81245 h 552"/>
                  <a:gd name="T34" fmla="*/ 53165 w 601"/>
                  <a:gd name="T35" fmla="*/ 81245 h 552"/>
                  <a:gd name="T36" fmla="*/ 53165 w 601"/>
                  <a:gd name="T37" fmla="*/ 81245 h 552"/>
                  <a:gd name="T38" fmla="*/ 25145 w 601"/>
                  <a:gd name="T39" fmla="*/ 109285 h 552"/>
                  <a:gd name="T40" fmla="*/ 0 w 601"/>
                  <a:gd name="T41" fmla="*/ 81245 h 552"/>
                  <a:gd name="T42" fmla="*/ 0 w 601"/>
                  <a:gd name="T43" fmla="*/ 81245 h 552"/>
                  <a:gd name="T44" fmla="*/ 0 w 601"/>
                  <a:gd name="T45" fmla="*/ 81245 h 552"/>
                  <a:gd name="T46" fmla="*/ 0 w 601"/>
                  <a:gd name="T47" fmla="*/ 81245 h 552"/>
                  <a:gd name="T48" fmla="*/ 17602 w 601"/>
                  <a:gd name="T49" fmla="*/ 30197 h 552"/>
                  <a:gd name="T50" fmla="*/ 197931 w 601"/>
                  <a:gd name="T51" fmla="*/ 30197 h 552"/>
                  <a:gd name="T52" fmla="*/ 215533 w 601"/>
                  <a:gd name="T53" fmla="*/ 81245 h 552"/>
                  <a:gd name="T54" fmla="*/ 182484 w 601"/>
                  <a:gd name="T55" fmla="*/ 20131 h 552"/>
                  <a:gd name="T56" fmla="*/ 182484 w 601"/>
                  <a:gd name="T57" fmla="*/ 20131 h 552"/>
                  <a:gd name="T58" fmla="*/ 32689 w 601"/>
                  <a:gd name="T59" fmla="*/ 20131 h 552"/>
                  <a:gd name="T60" fmla="*/ 22631 w 601"/>
                  <a:gd name="T61" fmla="*/ 10066 h 552"/>
                  <a:gd name="T62" fmla="*/ 32689 w 601"/>
                  <a:gd name="T63" fmla="*/ 0 h 552"/>
                  <a:gd name="T64" fmla="*/ 182484 w 601"/>
                  <a:gd name="T65" fmla="*/ 0 h 552"/>
                  <a:gd name="T66" fmla="*/ 192902 w 601"/>
                  <a:gd name="T67" fmla="*/ 10066 h 552"/>
                  <a:gd name="T68" fmla="*/ 182484 w 601"/>
                  <a:gd name="T69" fmla="*/ 20131 h 552"/>
                  <a:gd name="T70" fmla="*/ 30175 w 601"/>
                  <a:gd name="T71" fmla="*/ 119350 h 552"/>
                  <a:gd name="T72" fmla="*/ 30175 w 601"/>
                  <a:gd name="T73" fmla="*/ 119350 h 552"/>
                  <a:gd name="T74" fmla="*/ 30175 w 601"/>
                  <a:gd name="T75" fmla="*/ 119350 h 552"/>
                  <a:gd name="T76" fmla="*/ 32689 w 601"/>
                  <a:gd name="T77" fmla="*/ 119350 h 552"/>
                  <a:gd name="T78" fmla="*/ 32689 w 601"/>
                  <a:gd name="T79" fmla="*/ 119350 h 552"/>
                  <a:gd name="T80" fmla="*/ 35204 w 601"/>
                  <a:gd name="T81" fmla="*/ 119350 h 552"/>
                  <a:gd name="T82" fmla="*/ 40592 w 601"/>
                  <a:gd name="T83" fmla="*/ 116834 h 552"/>
                  <a:gd name="T84" fmla="*/ 40592 w 601"/>
                  <a:gd name="T85" fmla="*/ 116834 h 552"/>
                  <a:gd name="T86" fmla="*/ 40592 w 601"/>
                  <a:gd name="T87" fmla="*/ 116834 h 552"/>
                  <a:gd name="T88" fmla="*/ 40592 w 601"/>
                  <a:gd name="T89" fmla="*/ 167522 h 552"/>
                  <a:gd name="T90" fmla="*/ 174941 w 601"/>
                  <a:gd name="T91" fmla="*/ 167522 h 552"/>
                  <a:gd name="T92" fmla="*/ 174941 w 601"/>
                  <a:gd name="T93" fmla="*/ 116834 h 552"/>
                  <a:gd name="T94" fmla="*/ 174941 w 601"/>
                  <a:gd name="T95" fmla="*/ 116834 h 552"/>
                  <a:gd name="T96" fmla="*/ 174941 w 601"/>
                  <a:gd name="T97" fmla="*/ 116834 h 552"/>
                  <a:gd name="T98" fmla="*/ 179970 w 601"/>
                  <a:gd name="T99" fmla="*/ 119350 h 552"/>
                  <a:gd name="T100" fmla="*/ 182484 w 601"/>
                  <a:gd name="T101" fmla="*/ 119350 h 552"/>
                  <a:gd name="T102" fmla="*/ 182484 w 601"/>
                  <a:gd name="T103" fmla="*/ 119350 h 552"/>
                  <a:gd name="T104" fmla="*/ 184999 w 601"/>
                  <a:gd name="T105" fmla="*/ 119350 h 552"/>
                  <a:gd name="T106" fmla="*/ 184999 w 601"/>
                  <a:gd name="T107" fmla="*/ 119350 h 552"/>
                  <a:gd name="T108" fmla="*/ 187514 w 601"/>
                  <a:gd name="T109" fmla="*/ 119350 h 552"/>
                  <a:gd name="T110" fmla="*/ 195416 w 601"/>
                  <a:gd name="T111" fmla="*/ 119350 h 552"/>
                  <a:gd name="T112" fmla="*/ 195416 w 601"/>
                  <a:gd name="T113" fmla="*/ 188013 h 552"/>
                  <a:gd name="T114" fmla="*/ 184999 w 601"/>
                  <a:gd name="T115" fmla="*/ 198079 h 552"/>
                  <a:gd name="T116" fmla="*/ 30175 w 601"/>
                  <a:gd name="T117" fmla="*/ 198079 h 552"/>
                  <a:gd name="T118" fmla="*/ 20116 w 601"/>
                  <a:gd name="T119" fmla="*/ 188013 h 552"/>
                  <a:gd name="T120" fmla="*/ 20116 w 601"/>
                  <a:gd name="T121" fmla="*/ 119350 h 552"/>
                  <a:gd name="T122" fmla="*/ 25145 w 601"/>
                  <a:gd name="T123" fmla="*/ 119350 h 552"/>
                  <a:gd name="T124" fmla="*/ 30175 w 601"/>
                  <a:gd name="T125" fmla="*/ 119350 h 5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01" h="552">
                    <a:moveTo>
                      <a:pt x="600" y="226"/>
                    </a:moveTo>
                    <a:lnTo>
                      <a:pt x="600" y="226"/>
                    </a:lnTo>
                    <a:cubicBezTo>
                      <a:pt x="600" y="268"/>
                      <a:pt x="565" y="304"/>
                      <a:pt x="522" y="304"/>
                    </a:cubicBezTo>
                    <a:cubicBezTo>
                      <a:pt x="480" y="304"/>
                      <a:pt x="452" y="268"/>
                      <a:pt x="452" y="226"/>
                    </a:cubicBezTo>
                    <a:cubicBezTo>
                      <a:pt x="452" y="268"/>
                      <a:pt x="417" y="304"/>
                      <a:pt x="374" y="304"/>
                    </a:cubicBezTo>
                    <a:cubicBezTo>
                      <a:pt x="332" y="304"/>
                      <a:pt x="296" y="268"/>
                      <a:pt x="296" y="226"/>
                    </a:cubicBezTo>
                    <a:cubicBezTo>
                      <a:pt x="296" y="268"/>
                      <a:pt x="268" y="304"/>
                      <a:pt x="226" y="304"/>
                    </a:cubicBezTo>
                    <a:cubicBezTo>
                      <a:pt x="183" y="304"/>
                      <a:pt x="148" y="268"/>
                      <a:pt x="148" y="226"/>
                    </a:cubicBezTo>
                    <a:cubicBezTo>
                      <a:pt x="148" y="268"/>
                      <a:pt x="113" y="304"/>
                      <a:pt x="70" y="304"/>
                    </a:cubicBezTo>
                    <a:cubicBezTo>
                      <a:pt x="28" y="304"/>
                      <a:pt x="0" y="268"/>
                      <a:pt x="0" y="226"/>
                    </a:cubicBezTo>
                    <a:cubicBezTo>
                      <a:pt x="49" y="84"/>
                      <a:pt x="49" y="84"/>
                      <a:pt x="49" y="84"/>
                    </a:cubicBezTo>
                    <a:cubicBezTo>
                      <a:pt x="551" y="84"/>
                      <a:pt x="551" y="84"/>
                      <a:pt x="551" y="84"/>
                    </a:cubicBezTo>
                    <a:cubicBezTo>
                      <a:pt x="600" y="226"/>
                      <a:pt x="600" y="226"/>
                      <a:pt x="600" y="226"/>
                    </a:cubicBezTo>
                    <a:close/>
                    <a:moveTo>
                      <a:pt x="508" y="56"/>
                    </a:moveTo>
                    <a:lnTo>
                      <a:pt x="508" y="56"/>
                    </a:lnTo>
                    <a:cubicBezTo>
                      <a:pt x="91" y="56"/>
                      <a:pt x="91" y="56"/>
                      <a:pt x="91" y="56"/>
                    </a:cubicBezTo>
                    <a:cubicBezTo>
                      <a:pt x="77" y="56"/>
                      <a:pt x="63" y="49"/>
                      <a:pt x="63" y="28"/>
                    </a:cubicBezTo>
                    <a:cubicBezTo>
                      <a:pt x="63" y="14"/>
                      <a:pt x="77" y="0"/>
                      <a:pt x="91" y="0"/>
                    </a:cubicBezTo>
                    <a:cubicBezTo>
                      <a:pt x="508" y="0"/>
                      <a:pt x="508" y="0"/>
                      <a:pt x="508" y="0"/>
                    </a:cubicBezTo>
                    <a:cubicBezTo>
                      <a:pt x="522" y="0"/>
                      <a:pt x="537" y="14"/>
                      <a:pt x="537" y="28"/>
                    </a:cubicBezTo>
                    <a:cubicBezTo>
                      <a:pt x="537" y="49"/>
                      <a:pt x="522" y="56"/>
                      <a:pt x="508" y="56"/>
                    </a:cubicBezTo>
                    <a:close/>
                    <a:moveTo>
                      <a:pt x="84" y="332"/>
                    </a:moveTo>
                    <a:lnTo>
                      <a:pt x="84" y="332"/>
                    </a:lnTo>
                    <a:cubicBezTo>
                      <a:pt x="84" y="332"/>
                      <a:pt x="84" y="332"/>
                      <a:pt x="91" y="332"/>
                    </a:cubicBezTo>
                    <a:cubicBezTo>
                      <a:pt x="91" y="332"/>
                      <a:pt x="91" y="332"/>
                      <a:pt x="98" y="332"/>
                    </a:cubicBezTo>
                    <a:cubicBezTo>
                      <a:pt x="98" y="325"/>
                      <a:pt x="106" y="325"/>
                      <a:pt x="113" y="325"/>
                    </a:cubicBezTo>
                    <a:cubicBezTo>
                      <a:pt x="113" y="466"/>
                      <a:pt x="113" y="466"/>
                      <a:pt x="113" y="466"/>
                    </a:cubicBezTo>
                    <a:cubicBezTo>
                      <a:pt x="487" y="466"/>
                      <a:pt x="487" y="466"/>
                      <a:pt x="487" y="466"/>
                    </a:cubicBezTo>
                    <a:cubicBezTo>
                      <a:pt x="487" y="325"/>
                      <a:pt x="487" y="325"/>
                      <a:pt x="487" y="325"/>
                    </a:cubicBezTo>
                    <a:cubicBezTo>
                      <a:pt x="494" y="325"/>
                      <a:pt x="494" y="325"/>
                      <a:pt x="501" y="332"/>
                    </a:cubicBezTo>
                    <a:cubicBezTo>
                      <a:pt x="501" y="332"/>
                      <a:pt x="501" y="332"/>
                      <a:pt x="508" y="332"/>
                    </a:cubicBezTo>
                    <a:lnTo>
                      <a:pt x="515" y="332"/>
                    </a:lnTo>
                    <a:lnTo>
                      <a:pt x="522" y="332"/>
                    </a:lnTo>
                    <a:cubicBezTo>
                      <a:pt x="530" y="332"/>
                      <a:pt x="537" y="332"/>
                      <a:pt x="544" y="332"/>
                    </a:cubicBezTo>
                    <a:cubicBezTo>
                      <a:pt x="544" y="523"/>
                      <a:pt x="544" y="523"/>
                      <a:pt x="544" y="523"/>
                    </a:cubicBezTo>
                    <a:cubicBezTo>
                      <a:pt x="544" y="537"/>
                      <a:pt x="530" y="551"/>
                      <a:pt x="515" y="551"/>
                    </a:cubicBezTo>
                    <a:cubicBezTo>
                      <a:pt x="84" y="551"/>
                      <a:pt x="84" y="551"/>
                      <a:pt x="84" y="551"/>
                    </a:cubicBezTo>
                    <a:cubicBezTo>
                      <a:pt x="63" y="551"/>
                      <a:pt x="56" y="537"/>
                      <a:pt x="56" y="523"/>
                    </a:cubicBezTo>
                    <a:cubicBezTo>
                      <a:pt x="56" y="332"/>
                      <a:pt x="56" y="332"/>
                      <a:pt x="56" y="332"/>
                    </a:cubicBezTo>
                    <a:cubicBezTo>
                      <a:pt x="63" y="332"/>
                      <a:pt x="63" y="332"/>
                      <a:pt x="70" y="332"/>
                    </a:cubicBezTo>
                    <a:cubicBezTo>
                      <a:pt x="77" y="332"/>
                      <a:pt x="77" y="332"/>
                      <a:pt x="84" y="332"/>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fontAlgn="auto" hangingPunct="1">
                  <a:spcBef>
                    <a:spcPts val="0"/>
                  </a:spcBef>
                  <a:spcAft>
                    <a:spcPts val="0"/>
                  </a:spcAft>
                  <a:defRPr/>
                </a:pPr>
                <a:endParaRPr lang="zh-CN" altLang="en-US">
                  <a:latin typeface="+mn-lt"/>
                  <a:cs typeface="+mn-ea"/>
                  <a:sym typeface="+mn-lt"/>
                </a:endParaRPr>
              </a:p>
            </p:txBody>
          </p:sp>
          <p:sp>
            <p:nvSpPr>
              <p:cNvPr id="44" name="Freeform 5">
                <a:extLst>
                  <a:ext uri="{FF2B5EF4-FFF2-40B4-BE49-F238E27FC236}">
                    <a16:creationId xmlns:a16="http://schemas.microsoft.com/office/drawing/2014/main" xmlns="" id="{58B7898A-8D28-4B84-B684-DD254D8E3C54}"/>
                  </a:ext>
                </a:extLst>
              </p:cNvPr>
              <p:cNvSpPr>
                <a:spLocks noChangeArrowheads="1"/>
              </p:cNvSpPr>
              <p:nvPr/>
            </p:nvSpPr>
            <p:spPr bwMode="auto">
              <a:xfrm>
                <a:off x="7195882" y="2425621"/>
                <a:ext cx="394513" cy="377413"/>
              </a:xfrm>
              <a:custGeom>
                <a:avLst/>
                <a:gdLst>
                  <a:gd name="T0" fmla="*/ 195525 w 636"/>
                  <a:gd name="T1" fmla="*/ 139804 h 608"/>
                  <a:gd name="T2" fmla="*/ 195525 w 636"/>
                  <a:gd name="T3" fmla="*/ 139804 h 608"/>
                  <a:gd name="T4" fmla="*/ 149519 w 636"/>
                  <a:gd name="T5" fmla="*/ 193492 h 608"/>
                  <a:gd name="T6" fmla="*/ 101357 w 636"/>
                  <a:gd name="T7" fmla="*/ 216192 h 608"/>
                  <a:gd name="T8" fmla="*/ 37739 w 636"/>
                  <a:gd name="T9" fmla="*/ 81432 h 608"/>
                  <a:gd name="T10" fmla="*/ 12580 w 636"/>
                  <a:gd name="T11" fmla="*/ 86477 h 608"/>
                  <a:gd name="T12" fmla="*/ 32707 w 636"/>
                  <a:gd name="T13" fmla="*/ 50805 h 608"/>
                  <a:gd name="T14" fmla="*/ 83745 w 636"/>
                  <a:gd name="T15" fmla="*/ 30267 h 608"/>
                  <a:gd name="T16" fmla="*/ 126876 w 636"/>
                  <a:gd name="T17" fmla="*/ 147731 h 608"/>
                  <a:gd name="T18" fmla="*/ 159943 w 636"/>
                  <a:gd name="T19" fmla="*/ 81432 h 608"/>
                  <a:gd name="T20" fmla="*/ 131908 w 636"/>
                  <a:gd name="T21" fmla="*/ 76388 h 608"/>
                  <a:gd name="T22" fmla="*/ 225717 w 636"/>
                  <a:gd name="T23" fmla="*/ 58372 h 608"/>
                  <a:gd name="T24" fmla="*/ 195525 w 636"/>
                  <a:gd name="T25" fmla="*/ 139804 h 6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36" h="608">
                    <a:moveTo>
                      <a:pt x="544" y="388"/>
                    </a:moveTo>
                    <a:lnTo>
                      <a:pt x="544" y="388"/>
                    </a:lnTo>
                    <a:cubicBezTo>
                      <a:pt x="508" y="438"/>
                      <a:pt x="459" y="501"/>
                      <a:pt x="416" y="537"/>
                    </a:cubicBezTo>
                    <a:cubicBezTo>
                      <a:pt x="381" y="565"/>
                      <a:pt x="325" y="607"/>
                      <a:pt x="282" y="600"/>
                    </a:cubicBezTo>
                    <a:cubicBezTo>
                      <a:pt x="162" y="579"/>
                      <a:pt x="183" y="289"/>
                      <a:pt x="105" y="226"/>
                    </a:cubicBezTo>
                    <a:cubicBezTo>
                      <a:pt x="70" y="219"/>
                      <a:pt x="49" y="268"/>
                      <a:pt x="35" y="240"/>
                    </a:cubicBezTo>
                    <a:cubicBezTo>
                      <a:pt x="0" y="212"/>
                      <a:pt x="63" y="169"/>
                      <a:pt x="91" y="141"/>
                    </a:cubicBezTo>
                    <a:cubicBezTo>
                      <a:pt x="134" y="106"/>
                      <a:pt x="176" y="63"/>
                      <a:pt x="233" y="84"/>
                    </a:cubicBezTo>
                    <a:cubicBezTo>
                      <a:pt x="332" y="120"/>
                      <a:pt x="261" y="360"/>
                      <a:pt x="353" y="410"/>
                    </a:cubicBezTo>
                    <a:cubicBezTo>
                      <a:pt x="402" y="374"/>
                      <a:pt x="459" y="304"/>
                      <a:pt x="445" y="226"/>
                    </a:cubicBezTo>
                    <a:cubicBezTo>
                      <a:pt x="438" y="197"/>
                      <a:pt x="388" y="204"/>
                      <a:pt x="367" y="212"/>
                    </a:cubicBezTo>
                    <a:cubicBezTo>
                      <a:pt x="367" y="91"/>
                      <a:pt x="607" y="0"/>
                      <a:pt x="628" y="162"/>
                    </a:cubicBezTo>
                    <a:cubicBezTo>
                      <a:pt x="635" y="268"/>
                      <a:pt x="544" y="388"/>
                      <a:pt x="544" y="388"/>
                    </a:cubicBezTo>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eaLnBrk="1" fontAlgn="auto" hangingPunct="1">
                  <a:spcBef>
                    <a:spcPts val="0"/>
                  </a:spcBef>
                  <a:spcAft>
                    <a:spcPts val="0"/>
                  </a:spcAft>
                  <a:defRPr/>
                </a:pPr>
                <a:endParaRPr lang="zh-CN" altLang="en-US">
                  <a:latin typeface="+mn-lt"/>
                  <a:cs typeface="+mn-ea"/>
                  <a:sym typeface="+mn-lt"/>
                </a:endParaRPr>
              </a:p>
            </p:txBody>
          </p:sp>
        </p:grpSp>
      </p:grpSp>
      <p:grpSp>
        <p:nvGrpSpPr>
          <p:cNvPr id="45" name="组合 69">
            <a:extLst>
              <a:ext uri="{FF2B5EF4-FFF2-40B4-BE49-F238E27FC236}">
                <a16:creationId xmlns:a16="http://schemas.microsoft.com/office/drawing/2014/main" xmlns="" id="{D54BE9FA-2F03-4050-941E-18A384AC4F62}"/>
              </a:ext>
            </a:extLst>
          </p:cNvPr>
          <p:cNvGrpSpPr>
            <a:grpSpLocks/>
          </p:cNvGrpSpPr>
          <p:nvPr/>
        </p:nvGrpSpPr>
        <p:grpSpPr bwMode="auto">
          <a:xfrm>
            <a:off x="8275638" y="2433494"/>
            <a:ext cx="3703637" cy="1169987"/>
            <a:chOff x="7483989" y="3301782"/>
            <a:chExt cx="3703188" cy="1169401"/>
          </a:xfrm>
        </p:grpSpPr>
        <p:sp>
          <p:nvSpPr>
            <p:cNvPr id="46" name="矩形 45">
              <a:extLst>
                <a:ext uri="{FF2B5EF4-FFF2-40B4-BE49-F238E27FC236}">
                  <a16:creationId xmlns:a16="http://schemas.microsoft.com/office/drawing/2014/main" xmlns="" id="{A5300545-E479-47CE-B115-CE60D6FC02E1}"/>
                </a:ext>
              </a:extLst>
            </p:cNvPr>
            <p:cNvSpPr/>
            <p:nvPr/>
          </p:nvSpPr>
          <p:spPr>
            <a:xfrm>
              <a:off x="7483989" y="3732519"/>
              <a:ext cx="3703188" cy="738664"/>
            </a:xfrm>
            <a:prstGeom prst="rect">
              <a:avLst/>
            </a:prstGeom>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400" dirty="0">
                  <a:solidFill>
                    <a:schemeClr val="tx1">
                      <a:lumMod val="65000"/>
                      <a:lumOff val="35000"/>
                    </a:schemeClr>
                  </a:solidFill>
                  <a:latin typeface="+mn-lt"/>
                  <a:cs typeface="+mn-ea"/>
                  <a:sym typeface="+mn-lt"/>
                </a:rPr>
                <a:t>Please replace the text content and change the relevant title. Please replace the text content and change the relevant title..</a:t>
              </a:r>
            </a:p>
          </p:txBody>
        </p:sp>
        <p:sp>
          <p:nvSpPr>
            <p:cNvPr id="47" name="矩形 46">
              <a:extLst>
                <a:ext uri="{FF2B5EF4-FFF2-40B4-BE49-F238E27FC236}">
                  <a16:creationId xmlns:a16="http://schemas.microsoft.com/office/drawing/2014/main" xmlns="" id="{523B69D2-BA54-4AFD-9308-B794EDD948EE}"/>
                </a:ext>
              </a:extLst>
            </p:cNvPr>
            <p:cNvSpPr/>
            <p:nvPr/>
          </p:nvSpPr>
          <p:spPr>
            <a:xfrm>
              <a:off x="7483989" y="3301782"/>
              <a:ext cx="2050552" cy="461665"/>
            </a:xfrm>
            <a:prstGeom prst="rect">
              <a:avLst/>
            </a:prstGeom>
          </p:spPr>
          <p:txBody>
            <a:bodyPr>
              <a:spAutoFit/>
              <a:scene3d>
                <a:camera prst="orthographicFront"/>
                <a:lightRig rig="threePt" dir="t"/>
              </a:scene3d>
              <a:sp3d contourW="12700"/>
            </a:bodyPr>
            <a:lstStyle/>
            <a:p>
              <a:pPr eaLnBrk="1" fontAlgn="auto" hangingPunct="1">
                <a:spcBef>
                  <a:spcPts val="0"/>
                </a:spcBef>
                <a:spcAft>
                  <a:spcPts val="0"/>
                </a:spcAft>
                <a:defRPr/>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文字添加</a:t>
              </a:r>
            </a:p>
          </p:txBody>
        </p:sp>
      </p:grpSp>
      <p:grpSp>
        <p:nvGrpSpPr>
          <p:cNvPr id="48" name="组合 72">
            <a:extLst>
              <a:ext uri="{FF2B5EF4-FFF2-40B4-BE49-F238E27FC236}">
                <a16:creationId xmlns:a16="http://schemas.microsoft.com/office/drawing/2014/main" xmlns="" id="{FF8689CE-44B8-4440-95FC-A300B549C6B7}"/>
              </a:ext>
            </a:extLst>
          </p:cNvPr>
          <p:cNvGrpSpPr>
            <a:grpSpLocks/>
          </p:cNvGrpSpPr>
          <p:nvPr/>
        </p:nvGrpSpPr>
        <p:grpSpPr bwMode="auto">
          <a:xfrm>
            <a:off x="8266113" y="4830619"/>
            <a:ext cx="3703637" cy="1169987"/>
            <a:chOff x="7483989" y="3301782"/>
            <a:chExt cx="3703188" cy="1169401"/>
          </a:xfrm>
        </p:grpSpPr>
        <p:sp>
          <p:nvSpPr>
            <p:cNvPr id="49" name="矩形 48">
              <a:extLst>
                <a:ext uri="{FF2B5EF4-FFF2-40B4-BE49-F238E27FC236}">
                  <a16:creationId xmlns:a16="http://schemas.microsoft.com/office/drawing/2014/main" xmlns="" id="{797CAB03-69BD-4B9D-AB6C-2DDC8F28B068}"/>
                </a:ext>
              </a:extLst>
            </p:cNvPr>
            <p:cNvSpPr/>
            <p:nvPr/>
          </p:nvSpPr>
          <p:spPr>
            <a:xfrm>
              <a:off x="7483989" y="3732519"/>
              <a:ext cx="3703188" cy="738664"/>
            </a:xfrm>
            <a:prstGeom prst="rect">
              <a:avLst/>
            </a:prstGeom>
          </p:spPr>
          <p:txBody>
            <a:bodyPr>
              <a:spAutoFit/>
              <a:scene3d>
                <a:camera prst="orthographicFront"/>
                <a:lightRig rig="threePt" dir="t"/>
              </a:scene3d>
              <a:sp3d contourW="12700"/>
            </a:bodyPr>
            <a:lstStyle/>
            <a:p>
              <a:pPr eaLnBrk="1" fontAlgn="auto" hangingPunct="1">
                <a:spcBef>
                  <a:spcPts val="0"/>
                </a:spcBef>
                <a:spcAft>
                  <a:spcPts val="0"/>
                </a:spcAft>
                <a:defRPr/>
              </a:pPr>
              <a:r>
                <a:rPr lang="en-US" altLang="zh-CN" sz="1400" dirty="0">
                  <a:solidFill>
                    <a:schemeClr val="tx1">
                      <a:lumMod val="65000"/>
                      <a:lumOff val="35000"/>
                    </a:schemeClr>
                  </a:solidFill>
                  <a:latin typeface="+mn-lt"/>
                  <a:cs typeface="+mn-ea"/>
                  <a:sym typeface="+mn-lt"/>
                </a:rPr>
                <a:t>Please replace the text content and change the relevant title. Please replace the text content and change the relevant title..</a:t>
              </a:r>
            </a:p>
          </p:txBody>
        </p:sp>
        <p:sp>
          <p:nvSpPr>
            <p:cNvPr id="50" name="矩形 49">
              <a:extLst>
                <a:ext uri="{FF2B5EF4-FFF2-40B4-BE49-F238E27FC236}">
                  <a16:creationId xmlns:a16="http://schemas.microsoft.com/office/drawing/2014/main" xmlns="" id="{76BA8AED-7819-450A-A447-C225CFDEF4C9}"/>
                </a:ext>
              </a:extLst>
            </p:cNvPr>
            <p:cNvSpPr/>
            <p:nvPr/>
          </p:nvSpPr>
          <p:spPr>
            <a:xfrm>
              <a:off x="7483989" y="3301782"/>
              <a:ext cx="2050552" cy="461665"/>
            </a:xfrm>
            <a:prstGeom prst="rect">
              <a:avLst/>
            </a:prstGeom>
          </p:spPr>
          <p:txBody>
            <a:bodyPr>
              <a:spAutoFit/>
              <a:scene3d>
                <a:camera prst="orthographicFront"/>
                <a:lightRig rig="threePt" dir="t"/>
              </a:scene3d>
              <a:sp3d contourW="12700"/>
            </a:bodyPr>
            <a:lstStyle/>
            <a:p>
              <a:pPr eaLnBrk="1" fontAlgn="auto" hangingPunct="1">
                <a:spcBef>
                  <a:spcPts val="0"/>
                </a:spcBef>
                <a:spcAft>
                  <a:spcPts val="0"/>
                </a:spcAft>
                <a:defRPr/>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文字添加</a:t>
              </a:r>
            </a:p>
          </p:txBody>
        </p:sp>
      </p:grpSp>
      <p:grpSp>
        <p:nvGrpSpPr>
          <p:cNvPr id="51" name="组合 75">
            <a:extLst>
              <a:ext uri="{FF2B5EF4-FFF2-40B4-BE49-F238E27FC236}">
                <a16:creationId xmlns:a16="http://schemas.microsoft.com/office/drawing/2014/main" xmlns="" id="{A3E984D9-F8DB-4C15-A57E-DDB433B57834}"/>
              </a:ext>
            </a:extLst>
          </p:cNvPr>
          <p:cNvGrpSpPr>
            <a:grpSpLocks/>
          </p:cNvGrpSpPr>
          <p:nvPr/>
        </p:nvGrpSpPr>
        <p:grpSpPr bwMode="auto">
          <a:xfrm>
            <a:off x="231775" y="2433494"/>
            <a:ext cx="3703638" cy="1169987"/>
            <a:chOff x="7483989" y="3301782"/>
            <a:chExt cx="3703188" cy="1169401"/>
          </a:xfrm>
        </p:grpSpPr>
        <p:sp>
          <p:nvSpPr>
            <p:cNvPr id="52" name="矩形 51">
              <a:extLst>
                <a:ext uri="{FF2B5EF4-FFF2-40B4-BE49-F238E27FC236}">
                  <a16:creationId xmlns:a16="http://schemas.microsoft.com/office/drawing/2014/main" xmlns="" id="{CA7683C1-4E4D-45E3-A3E2-390125B3C3BF}"/>
                </a:ext>
              </a:extLst>
            </p:cNvPr>
            <p:cNvSpPr/>
            <p:nvPr/>
          </p:nvSpPr>
          <p:spPr>
            <a:xfrm>
              <a:off x="7483989" y="3732519"/>
              <a:ext cx="3703188" cy="738664"/>
            </a:xfrm>
            <a:prstGeom prst="rect">
              <a:avLst/>
            </a:prstGeom>
          </p:spPr>
          <p:txBody>
            <a:bodyPr>
              <a:spAutoFit/>
              <a:scene3d>
                <a:camera prst="orthographicFront"/>
                <a:lightRig rig="threePt" dir="t"/>
              </a:scene3d>
              <a:sp3d contourW="12700"/>
            </a:bodyPr>
            <a:lstStyle/>
            <a:p>
              <a:pPr algn="r" eaLnBrk="1" fontAlgn="auto" hangingPunct="1">
                <a:spcBef>
                  <a:spcPts val="0"/>
                </a:spcBef>
                <a:spcAft>
                  <a:spcPts val="0"/>
                </a:spcAft>
                <a:defRPr/>
              </a:pPr>
              <a:r>
                <a:rPr lang="en-US" altLang="zh-CN" sz="1400" dirty="0">
                  <a:solidFill>
                    <a:schemeClr val="tx1">
                      <a:lumMod val="65000"/>
                      <a:lumOff val="35000"/>
                    </a:schemeClr>
                  </a:solidFill>
                  <a:latin typeface="+mn-lt"/>
                  <a:cs typeface="+mn-ea"/>
                  <a:sym typeface="+mn-lt"/>
                </a:rPr>
                <a:t>Please replace the text content and change the relevant title. Please replace the text content and change the relevant title..</a:t>
              </a:r>
            </a:p>
          </p:txBody>
        </p:sp>
        <p:sp>
          <p:nvSpPr>
            <p:cNvPr id="53" name="矩形 52">
              <a:extLst>
                <a:ext uri="{FF2B5EF4-FFF2-40B4-BE49-F238E27FC236}">
                  <a16:creationId xmlns:a16="http://schemas.microsoft.com/office/drawing/2014/main" xmlns="" id="{07F8379D-10C2-4415-B870-D545F65FD54E}"/>
                </a:ext>
              </a:extLst>
            </p:cNvPr>
            <p:cNvSpPr/>
            <p:nvPr/>
          </p:nvSpPr>
          <p:spPr>
            <a:xfrm>
              <a:off x="9629958" y="3301782"/>
              <a:ext cx="1552426" cy="461665"/>
            </a:xfrm>
            <a:prstGeom prst="rect">
              <a:avLst/>
            </a:prstGeom>
          </p:spPr>
          <p:txBody>
            <a:bodyPr>
              <a:spAutoFit/>
              <a:scene3d>
                <a:camera prst="orthographicFront"/>
                <a:lightRig rig="threePt" dir="t"/>
              </a:scene3d>
              <a:sp3d contourW="12700"/>
            </a:bodyPr>
            <a:lstStyle/>
            <a:p>
              <a:pPr eaLnBrk="1" fontAlgn="auto" hangingPunct="1">
                <a:spcBef>
                  <a:spcPts val="0"/>
                </a:spcBef>
                <a:spcAft>
                  <a:spcPts val="0"/>
                </a:spcAft>
                <a:defRPr/>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文字添加</a:t>
              </a:r>
            </a:p>
          </p:txBody>
        </p:sp>
      </p:grpSp>
      <p:grpSp>
        <p:nvGrpSpPr>
          <p:cNvPr id="54" name="组合 78">
            <a:extLst>
              <a:ext uri="{FF2B5EF4-FFF2-40B4-BE49-F238E27FC236}">
                <a16:creationId xmlns:a16="http://schemas.microsoft.com/office/drawing/2014/main" xmlns="" id="{BFD952E6-446B-40DF-BAB2-6328B3001AC5}"/>
              </a:ext>
            </a:extLst>
          </p:cNvPr>
          <p:cNvGrpSpPr>
            <a:grpSpLocks/>
          </p:cNvGrpSpPr>
          <p:nvPr/>
        </p:nvGrpSpPr>
        <p:grpSpPr bwMode="auto">
          <a:xfrm>
            <a:off x="166688" y="4830619"/>
            <a:ext cx="3703637" cy="1169987"/>
            <a:chOff x="7483989" y="3301782"/>
            <a:chExt cx="3703188" cy="1169401"/>
          </a:xfrm>
        </p:grpSpPr>
        <p:sp>
          <p:nvSpPr>
            <p:cNvPr id="55" name="矩形 54">
              <a:extLst>
                <a:ext uri="{FF2B5EF4-FFF2-40B4-BE49-F238E27FC236}">
                  <a16:creationId xmlns:a16="http://schemas.microsoft.com/office/drawing/2014/main" xmlns="" id="{100D3157-3313-4BC4-B9EA-16003AE68F09}"/>
                </a:ext>
              </a:extLst>
            </p:cNvPr>
            <p:cNvSpPr/>
            <p:nvPr/>
          </p:nvSpPr>
          <p:spPr>
            <a:xfrm>
              <a:off x="7483989" y="3732519"/>
              <a:ext cx="3703188" cy="738664"/>
            </a:xfrm>
            <a:prstGeom prst="rect">
              <a:avLst/>
            </a:prstGeom>
          </p:spPr>
          <p:txBody>
            <a:bodyPr>
              <a:spAutoFit/>
              <a:scene3d>
                <a:camera prst="orthographicFront"/>
                <a:lightRig rig="threePt" dir="t"/>
              </a:scene3d>
              <a:sp3d contourW="12700"/>
            </a:bodyPr>
            <a:lstStyle/>
            <a:p>
              <a:pPr algn="r" eaLnBrk="1" fontAlgn="auto" hangingPunct="1">
                <a:spcBef>
                  <a:spcPts val="0"/>
                </a:spcBef>
                <a:spcAft>
                  <a:spcPts val="0"/>
                </a:spcAft>
                <a:defRPr/>
              </a:pPr>
              <a:r>
                <a:rPr lang="en-US" altLang="zh-CN" sz="1400" dirty="0">
                  <a:solidFill>
                    <a:schemeClr val="tx1">
                      <a:lumMod val="65000"/>
                      <a:lumOff val="35000"/>
                    </a:schemeClr>
                  </a:solidFill>
                  <a:latin typeface="+mn-lt"/>
                  <a:cs typeface="+mn-ea"/>
                  <a:sym typeface="+mn-lt"/>
                </a:rPr>
                <a:t>Please replace the text content and change the relevant title. Please replace the text content and change the relevant title..</a:t>
              </a:r>
            </a:p>
          </p:txBody>
        </p:sp>
        <p:sp>
          <p:nvSpPr>
            <p:cNvPr id="56" name="矩形 55">
              <a:extLst>
                <a:ext uri="{FF2B5EF4-FFF2-40B4-BE49-F238E27FC236}">
                  <a16:creationId xmlns:a16="http://schemas.microsoft.com/office/drawing/2014/main" xmlns="" id="{A634DF00-2655-4424-9BC5-BBC45A141BAE}"/>
                </a:ext>
              </a:extLst>
            </p:cNvPr>
            <p:cNvSpPr/>
            <p:nvPr/>
          </p:nvSpPr>
          <p:spPr>
            <a:xfrm>
              <a:off x="9629958" y="3301782"/>
              <a:ext cx="1552426" cy="461665"/>
            </a:xfrm>
            <a:prstGeom prst="rect">
              <a:avLst/>
            </a:prstGeom>
          </p:spPr>
          <p:txBody>
            <a:bodyPr>
              <a:spAutoFit/>
              <a:scene3d>
                <a:camera prst="orthographicFront"/>
                <a:lightRig rig="threePt" dir="t"/>
              </a:scene3d>
              <a:sp3d contourW="12700"/>
            </a:bodyPr>
            <a:lstStyle/>
            <a:p>
              <a:pPr eaLnBrk="1" fontAlgn="auto" hangingPunct="1">
                <a:spcBef>
                  <a:spcPts val="0"/>
                </a:spcBef>
                <a:spcAft>
                  <a:spcPts val="0"/>
                </a:spcAft>
                <a:defRPr/>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文字添加</a:t>
              </a:r>
            </a:p>
          </p:txBody>
        </p:sp>
      </p:grpSp>
    </p:spTree>
    <p:extLst>
      <p:ext uri="{BB962C8B-B14F-4D97-AF65-F5344CB8AC3E}">
        <p14:creationId xmlns:p14="http://schemas.microsoft.com/office/powerpoint/2010/main" val="23827646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D46A446B-1343-4681-9DA4-40107ABB03D1}"/>
              </a:ext>
            </a:extLst>
          </p:cNvPr>
          <p:cNvGrpSpPr/>
          <p:nvPr/>
        </p:nvGrpSpPr>
        <p:grpSpPr>
          <a:xfrm>
            <a:off x="458213" y="207114"/>
            <a:ext cx="2000087" cy="1023940"/>
            <a:chOff x="458213" y="207114"/>
            <a:chExt cx="2000087" cy="1023940"/>
          </a:xfrm>
        </p:grpSpPr>
        <p:sp>
          <p:nvSpPr>
            <p:cNvPr id="11" name="文本框 10">
              <a:extLst>
                <a:ext uri="{FF2B5EF4-FFF2-40B4-BE49-F238E27FC236}">
                  <a16:creationId xmlns:a16="http://schemas.microsoft.com/office/drawing/2014/main" xmlns="" id="{9D2D07B1-1E72-411A-80A3-6DF7BFA1C1E1}"/>
                </a:ext>
              </a:extLst>
            </p:cNvPr>
            <p:cNvSpPr txBox="1"/>
            <p:nvPr/>
          </p:nvSpPr>
          <p:spPr>
            <a:xfrm>
              <a:off x="941122" y="207114"/>
              <a:ext cx="742682" cy="1023940"/>
            </a:xfrm>
            <a:custGeom>
              <a:avLst/>
              <a:gdLst/>
              <a:ahLst/>
              <a:cxnLst/>
              <a:rect l="l" t="t" r="r" b="b"/>
              <a:pathLst>
                <a:path w="181642" h="250431">
                  <a:moveTo>
                    <a:pt x="93756" y="0"/>
                  </a:moveTo>
                  <a:cubicBezTo>
                    <a:pt x="116278" y="0"/>
                    <a:pt x="134827" y="5891"/>
                    <a:pt x="149403" y="17673"/>
                  </a:cubicBezTo>
                  <a:cubicBezTo>
                    <a:pt x="163979" y="29456"/>
                    <a:pt x="171267" y="43981"/>
                    <a:pt x="171267" y="61250"/>
                  </a:cubicBezTo>
                  <a:cubicBezTo>
                    <a:pt x="171267" y="74371"/>
                    <a:pt x="166667" y="85897"/>
                    <a:pt x="157468" y="95829"/>
                  </a:cubicBezTo>
                  <a:cubicBezTo>
                    <a:pt x="148268" y="105761"/>
                    <a:pt x="136159" y="111678"/>
                    <a:pt x="121140" y="113580"/>
                  </a:cubicBezTo>
                  <a:cubicBezTo>
                    <a:pt x="139602" y="115008"/>
                    <a:pt x="154301" y="121857"/>
                    <a:pt x="165237" y="134128"/>
                  </a:cubicBezTo>
                  <a:cubicBezTo>
                    <a:pt x="176174" y="146398"/>
                    <a:pt x="181642" y="160597"/>
                    <a:pt x="181642" y="176724"/>
                  </a:cubicBezTo>
                  <a:cubicBezTo>
                    <a:pt x="181642" y="196732"/>
                    <a:pt x="172853" y="214018"/>
                    <a:pt x="155276" y="228583"/>
                  </a:cubicBezTo>
                  <a:cubicBezTo>
                    <a:pt x="137699" y="243148"/>
                    <a:pt x="116041" y="250431"/>
                    <a:pt x="90303" y="250431"/>
                  </a:cubicBezTo>
                  <a:cubicBezTo>
                    <a:pt x="64326" y="250431"/>
                    <a:pt x="42782" y="243803"/>
                    <a:pt x="25669" y="230546"/>
                  </a:cubicBezTo>
                  <a:cubicBezTo>
                    <a:pt x="8556" y="217290"/>
                    <a:pt x="0" y="204074"/>
                    <a:pt x="0" y="190898"/>
                  </a:cubicBezTo>
                  <a:cubicBezTo>
                    <a:pt x="0" y="184257"/>
                    <a:pt x="2484" y="179418"/>
                    <a:pt x="7453" y="176380"/>
                  </a:cubicBezTo>
                  <a:cubicBezTo>
                    <a:pt x="12422" y="173342"/>
                    <a:pt x="16874" y="171823"/>
                    <a:pt x="20809" y="171823"/>
                  </a:cubicBezTo>
                  <a:cubicBezTo>
                    <a:pt x="30189" y="171823"/>
                    <a:pt x="37226" y="179481"/>
                    <a:pt x="41922" y="194797"/>
                  </a:cubicBezTo>
                  <a:cubicBezTo>
                    <a:pt x="45116" y="205979"/>
                    <a:pt x="50652" y="214338"/>
                    <a:pt x="58530" y="219874"/>
                  </a:cubicBezTo>
                  <a:cubicBezTo>
                    <a:pt x="66408" y="225410"/>
                    <a:pt x="76191" y="228178"/>
                    <a:pt x="87880" y="228178"/>
                  </a:cubicBezTo>
                  <a:cubicBezTo>
                    <a:pt x="103644" y="228178"/>
                    <a:pt x="116620" y="223084"/>
                    <a:pt x="126809" y="212895"/>
                  </a:cubicBezTo>
                  <a:cubicBezTo>
                    <a:pt x="136998" y="202706"/>
                    <a:pt x="142093" y="189843"/>
                    <a:pt x="142093" y="174307"/>
                  </a:cubicBezTo>
                  <a:cubicBezTo>
                    <a:pt x="142093" y="159773"/>
                    <a:pt x="136987" y="148314"/>
                    <a:pt x="126774" y="139929"/>
                  </a:cubicBezTo>
                  <a:cubicBezTo>
                    <a:pt x="116561" y="131544"/>
                    <a:pt x="101983" y="127352"/>
                    <a:pt x="83040" y="127352"/>
                  </a:cubicBezTo>
                  <a:lnTo>
                    <a:pt x="63612" y="127352"/>
                  </a:lnTo>
                  <a:lnTo>
                    <a:pt x="63612" y="104406"/>
                  </a:lnTo>
                  <a:lnTo>
                    <a:pt x="77164" y="104406"/>
                  </a:lnTo>
                  <a:cubicBezTo>
                    <a:pt x="113537" y="104406"/>
                    <a:pt x="131724" y="91404"/>
                    <a:pt x="131724" y="65402"/>
                  </a:cubicBezTo>
                  <a:cubicBezTo>
                    <a:pt x="131724" y="54018"/>
                    <a:pt x="127815" y="44787"/>
                    <a:pt x="119998" y="37709"/>
                  </a:cubicBezTo>
                  <a:cubicBezTo>
                    <a:pt x="112180" y="30631"/>
                    <a:pt x="101474" y="27092"/>
                    <a:pt x="87880" y="27092"/>
                  </a:cubicBezTo>
                  <a:cubicBezTo>
                    <a:pt x="59359" y="27092"/>
                    <a:pt x="41953" y="42650"/>
                    <a:pt x="35661" y="73767"/>
                  </a:cubicBezTo>
                  <a:lnTo>
                    <a:pt x="13139" y="70826"/>
                  </a:lnTo>
                  <a:cubicBezTo>
                    <a:pt x="16241" y="46582"/>
                    <a:pt x="24987" y="28717"/>
                    <a:pt x="39378" y="17230"/>
                  </a:cubicBezTo>
                  <a:cubicBezTo>
                    <a:pt x="53768" y="5743"/>
                    <a:pt x="71894" y="0"/>
                    <a:pt x="93756"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nvGrpSpPr>
            <p:cNvPr id="12" name="组合 11">
              <a:extLst>
                <a:ext uri="{FF2B5EF4-FFF2-40B4-BE49-F238E27FC236}">
                  <a16:creationId xmlns:a16="http://schemas.microsoft.com/office/drawing/2014/main" xmlns="" id="{9DC1928E-65EE-4714-A0A2-402F115D5F4B}"/>
                </a:ext>
              </a:extLst>
            </p:cNvPr>
            <p:cNvGrpSpPr/>
            <p:nvPr/>
          </p:nvGrpSpPr>
          <p:grpSpPr>
            <a:xfrm>
              <a:off x="458213" y="573296"/>
              <a:ext cx="2000087" cy="551595"/>
              <a:chOff x="567070" y="543558"/>
              <a:chExt cx="2379330" cy="484750"/>
            </a:xfrm>
          </p:grpSpPr>
          <p:sp>
            <p:nvSpPr>
              <p:cNvPr id="13" name="矩形 12">
                <a:extLst>
                  <a:ext uri="{FF2B5EF4-FFF2-40B4-BE49-F238E27FC236}">
                    <a16:creationId xmlns:a16="http://schemas.microsoft.com/office/drawing/2014/main" xmlns="" id="{EBD5D9B9-B761-4E59-8D23-62286AF31D30}"/>
                  </a:ext>
                </a:extLst>
              </p:cNvPr>
              <p:cNvSpPr/>
              <p:nvPr/>
            </p:nvSpPr>
            <p:spPr>
              <a:xfrm>
                <a:off x="1083635" y="543560"/>
                <a:ext cx="1346200" cy="4616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310729D4-D4E9-4F30-8654-0AF570515A1D}"/>
                  </a:ext>
                </a:extLst>
              </p:cNvPr>
              <p:cNvSpPr/>
              <p:nvPr/>
            </p:nvSpPr>
            <p:spPr>
              <a:xfrm>
                <a:off x="567070" y="543558"/>
                <a:ext cx="2379330" cy="338554"/>
              </a:xfrm>
              <a:prstGeom prst="rect">
                <a:avLst/>
              </a:prstGeom>
            </p:spPr>
            <p:txBody>
              <a:bodyPr wrap="square">
                <a:spAutoFit/>
              </a:bodyPr>
              <a:lstStyle/>
              <a:p>
                <a:pPr algn="dist"/>
                <a:r>
                  <a:rPr lang="zh-CN" altLang="en-US" sz="1600" dirty="0">
                    <a:solidFill>
                      <a:schemeClr val="tx1">
                        <a:lumMod val="85000"/>
                        <a:lumOff val="15000"/>
                      </a:schemeClr>
                    </a:solidFill>
                    <a:latin typeface="+mn-ea"/>
                  </a:rPr>
                  <a:t>团队优势</a:t>
                </a:r>
              </a:p>
            </p:txBody>
          </p:sp>
          <p:sp>
            <p:nvSpPr>
              <p:cNvPr id="15" name="文本框 14">
                <a:extLst>
                  <a:ext uri="{FF2B5EF4-FFF2-40B4-BE49-F238E27FC236}">
                    <a16:creationId xmlns:a16="http://schemas.microsoft.com/office/drawing/2014/main" xmlns="" id="{06719C00-D027-4763-AF6F-8C4425A30E82}"/>
                  </a:ext>
                </a:extLst>
              </p:cNvPr>
              <p:cNvSpPr txBox="1"/>
              <p:nvPr/>
            </p:nvSpPr>
            <p:spPr>
              <a:xfrm>
                <a:off x="634063" y="774392"/>
                <a:ext cx="2245345" cy="253916"/>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en-US" altLang="zh-CN" sz="1050" dirty="0">
                    <a:solidFill>
                      <a:schemeClr val="tx1">
                        <a:lumMod val="85000"/>
                        <a:lumOff val="15000"/>
                      </a:schemeClr>
                    </a:solidFill>
                    <a:latin typeface="+mn-ea"/>
                  </a:rPr>
                  <a:t>Team advantage</a:t>
                </a:r>
              </a:p>
            </p:txBody>
          </p:sp>
        </p:grpSp>
      </p:grpSp>
      <p:sp>
        <p:nvSpPr>
          <p:cNvPr id="16" name="矩形 47">
            <a:extLst>
              <a:ext uri="{FF2B5EF4-FFF2-40B4-BE49-F238E27FC236}">
                <a16:creationId xmlns:a16="http://schemas.microsoft.com/office/drawing/2014/main" xmlns="" id="{3178A7CE-58DE-41E5-857C-0417F2622F9A}"/>
              </a:ext>
            </a:extLst>
          </p:cNvPr>
          <p:cNvSpPr>
            <a:spLocks noChangeArrowheads="1"/>
          </p:cNvSpPr>
          <p:nvPr/>
        </p:nvSpPr>
        <p:spPr bwMode="auto">
          <a:xfrm>
            <a:off x="638175" y="3220403"/>
            <a:ext cx="4244975" cy="200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eaLnBrk="1" fontAlgn="auto" hangingPunct="1">
              <a:lnSpc>
                <a:spcPct val="150000"/>
              </a:lnSpc>
              <a:spcBef>
                <a:spcPct val="0"/>
              </a:spcBef>
              <a:spcAft>
                <a:spcPts val="0"/>
              </a:spcAft>
              <a:buFont typeface="Arial" panose="020B0604020202020204" pitchFamily="34" charset="0"/>
              <a:buNone/>
              <a:defRPr/>
            </a:pPr>
            <a:r>
              <a:rPr lang="zh-CN" altLang="en-US" sz="1400" dirty="0">
                <a:solidFill>
                  <a:schemeClr val="bg1"/>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7" name="椭圆 16">
            <a:extLst>
              <a:ext uri="{FF2B5EF4-FFF2-40B4-BE49-F238E27FC236}">
                <a16:creationId xmlns:a16="http://schemas.microsoft.com/office/drawing/2014/main" xmlns="" id="{7AE67C2D-5FC1-4923-8BD5-B4D7A9AD36B3}"/>
              </a:ext>
            </a:extLst>
          </p:cNvPr>
          <p:cNvSpPr/>
          <p:nvPr/>
        </p:nvSpPr>
        <p:spPr>
          <a:xfrm>
            <a:off x="1258888" y="3474403"/>
            <a:ext cx="1325562" cy="132715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solidFill>
                <a:schemeClr val="tx1">
                  <a:lumMod val="65000"/>
                  <a:lumOff val="35000"/>
                </a:schemeClr>
              </a:solidFill>
              <a:cs typeface="+mn-ea"/>
              <a:sym typeface="+mn-lt"/>
            </a:endParaRPr>
          </a:p>
        </p:txBody>
      </p:sp>
      <p:sp>
        <p:nvSpPr>
          <p:cNvPr id="18" name="矩形 5">
            <a:extLst>
              <a:ext uri="{FF2B5EF4-FFF2-40B4-BE49-F238E27FC236}">
                <a16:creationId xmlns:a16="http://schemas.microsoft.com/office/drawing/2014/main" xmlns="" id="{A04A8300-4C4E-4EBC-BBB2-4BFF296BDF6B}"/>
              </a:ext>
            </a:extLst>
          </p:cNvPr>
          <p:cNvSpPr/>
          <p:nvPr/>
        </p:nvSpPr>
        <p:spPr>
          <a:xfrm>
            <a:off x="1604963" y="3831590"/>
            <a:ext cx="633412" cy="611188"/>
          </a:xfrm>
          <a:custGeom>
            <a:avLst/>
            <a:gdLst>
              <a:gd name="connsiteX0" fmla="*/ 174005 w 338138"/>
              <a:gd name="connsiteY0" fmla="*/ 18121 h 326038"/>
              <a:gd name="connsiteX1" fmla="*/ 160013 w 338138"/>
              <a:gd name="connsiteY1" fmla="*/ 19109 h 326038"/>
              <a:gd name="connsiteX2" fmla="*/ 160013 w 338138"/>
              <a:gd name="connsiteY2" fmla="*/ 70472 h 326038"/>
              <a:gd name="connsiteX3" fmla="*/ 92851 w 338138"/>
              <a:gd name="connsiteY3" fmla="*/ 149491 h 326038"/>
              <a:gd name="connsiteX4" fmla="*/ 88900 w 338138"/>
              <a:gd name="connsiteY4" fmla="*/ 149491 h 326038"/>
              <a:gd name="connsiteX5" fmla="*/ 88900 w 338138"/>
              <a:gd name="connsiteY5" fmla="*/ 279872 h 326038"/>
              <a:gd name="connsiteX6" fmla="*/ 119189 w 338138"/>
              <a:gd name="connsiteY6" fmla="*/ 310163 h 326038"/>
              <a:gd name="connsiteX7" fmla="*/ 262731 w 338138"/>
              <a:gd name="connsiteY7" fmla="*/ 310163 h 326038"/>
              <a:gd name="connsiteX8" fmla="*/ 300922 w 338138"/>
              <a:gd name="connsiteY8" fmla="*/ 278555 h 326038"/>
              <a:gd name="connsiteX9" fmla="*/ 320675 w 338138"/>
              <a:gd name="connsiteY9" fmla="*/ 157393 h 326038"/>
              <a:gd name="connsiteX10" fmla="*/ 320675 w 338138"/>
              <a:gd name="connsiteY10" fmla="*/ 156076 h 326038"/>
              <a:gd name="connsiteX11" fmla="*/ 290386 w 338138"/>
              <a:gd name="connsiteY11" fmla="*/ 127102 h 326038"/>
              <a:gd name="connsiteX12" fmla="*/ 210055 w 338138"/>
              <a:gd name="connsiteY12" fmla="*/ 127102 h 326038"/>
              <a:gd name="connsiteX13" fmla="*/ 200837 w 338138"/>
              <a:gd name="connsiteY13" fmla="*/ 117883 h 326038"/>
              <a:gd name="connsiteX14" fmla="*/ 200837 w 338138"/>
              <a:gd name="connsiteY14" fmla="*/ 57302 h 326038"/>
              <a:gd name="connsiteX15" fmla="*/ 188985 w 338138"/>
              <a:gd name="connsiteY15" fmla="*/ 23060 h 326038"/>
              <a:gd name="connsiteX16" fmla="*/ 174005 w 338138"/>
              <a:gd name="connsiteY16" fmla="*/ 18121 h 326038"/>
              <a:gd name="connsiteX17" fmla="*/ 166923 w 338138"/>
              <a:gd name="connsiteY17" fmla="*/ 10 h 326038"/>
              <a:gd name="connsiteX18" fmla="*/ 199449 w 338138"/>
              <a:gd name="connsiteY18" fmla="*/ 8733 h 326038"/>
              <a:gd name="connsiteX19" fmla="*/ 217941 w 338138"/>
              <a:gd name="connsiteY19" fmla="*/ 56131 h 326038"/>
              <a:gd name="connsiteX20" fmla="*/ 217941 w 338138"/>
              <a:gd name="connsiteY20" fmla="*/ 108796 h 326038"/>
              <a:gd name="connsiteX21" fmla="*/ 290588 w 338138"/>
              <a:gd name="connsiteY21" fmla="*/ 108796 h 326038"/>
              <a:gd name="connsiteX22" fmla="*/ 338138 w 338138"/>
              <a:gd name="connsiteY22" fmla="*/ 154878 h 326038"/>
              <a:gd name="connsiteX23" fmla="*/ 338138 w 338138"/>
              <a:gd name="connsiteY23" fmla="*/ 157511 h 326038"/>
              <a:gd name="connsiteX24" fmla="*/ 338138 w 338138"/>
              <a:gd name="connsiteY24" fmla="*/ 158828 h 326038"/>
              <a:gd name="connsiteX25" fmla="*/ 318325 w 338138"/>
              <a:gd name="connsiteY25" fmla="*/ 279956 h 326038"/>
              <a:gd name="connsiteX26" fmla="*/ 262850 w 338138"/>
              <a:gd name="connsiteY26" fmla="*/ 326038 h 326038"/>
              <a:gd name="connsiteX27" fmla="*/ 118877 w 338138"/>
              <a:gd name="connsiteY27" fmla="*/ 326038 h 326038"/>
              <a:gd name="connsiteX28" fmla="*/ 71326 w 338138"/>
              <a:gd name="connsiteY28" fmla="*/ 278640 h 326038"/>
              <a:gd name="connsiteX29" fmla="*/ 71326 w 338138"/>
              <a:gd name="connsiteY29" fmla="*/ 144345 h 326038"/>
              <a:gd name="connsiteX30" fmla="*/ 63401 w 338138"/>
              <a:gd name="connsiteY30" fmla="*/ 136445 h 326038"/>
              <a:gd name="connsiteX31" fmla="*/ 23775 w 338138"/>
              <a:gd name="connsiteY31" fmla="*/ 136445 h 326038"/>
              <a:gd name="connsiteX32" fmla="*/ 17171 w 338138"/>
              <a:gd name="connsiteY32" fmla="*/ 144345 h 326038"/>
              <a:gd name="connsiteX33" fmla="*/ 17171 w 338138"/>
              <a:gd name="connsiteY33" fmla="*/ 286540 h 326038"/>
              <a:gd name="connsiteX34" fmla="*/ 23775 w 338138"/>
              <a:gd name="connsiteY34" fmla="*/ 294439 h 326038"/>
              <a:gd name="connsiteX35" fmla="*/ 47550 w 338138"/>
              <a:gd name="connsiteY35" fmla="*/ 294439 h 326038"/>
              <a:gd name="connsiteX36" fmla="*/ 55476 w 338138"/>
              <a:gd name="connsiteY36" fmla="*/ 302339 h 326038"/>
              <a:gd name="connsiteX37" fmla="*/ 47550 w 338138"/>
              <a:gd name="connsiteY37" fmla="*/ 311555 h 326038"/>
              <a:gd name="connsiteX38" fmla="*/ 23775 w 338138"/>
              <a:gd name="connsiteY38" fmla="*/ 311555 h 326038"/>
              <a:gd name="connsiteX39" fmla="*/ 0 w 338138"/>
              <a:gd name="connsiteY39" fmla="*/ 286540 h 326038"/>
              <a:gd name="connsiteX40" fmla="*/ 0 w 338138"/>
              <a:gd name="connsiteY40" fmla="*/ 144345 h 326038"/>
              <a:gd name="connsiteX41" fmla="*/ 23775 w 338138"/>
              <a:gd name="connsiteY41" fmla="*/ 119329 h 326038"/>
              <a:gd name="connsiteX42" fmla="*/ 63401 w 338138"/>
              <a:gd name="connsiteY42" fmla="*/ 119329 h 326038"/>
              <a:gd name="connsiteX43" fmla="*/ 85855 w 338138"/>
              <a:gd name="connsiteY43" fmla="*/ 132495 h 326038"/>
              <a:gd name="connsiteX44" fmla="*/ 87176 w 338138"/>
              <a:gd name="connsiteY44" fmla="*/ 132495 h 326038"/>
              <a:gd name="connsiteX45" fmla="*/ 143973 w 338138"/>
              <a:gd name="connsiteY45" fmla="*/ 69297 h 326038"/>
              <a:gd name="connsiteX46" fmla="*/ 143973 w 338138"/>
              <a:gd name="connsiteY46" fmla="*/ 11366 h 326038"/>
              <a:gd name="connsiteX47" fmla="*/ 149256 w 338138"/>
              <a:gd name="connsiteY47" fmla="*/ 2150 h 326038"/>
              <a:gd name="connsiteX48" fmla="*/ 166923 w 338138"/>
              <a:gd name="connsiteY48" fmla="*/ 10 h 32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8138" h="326038">
                <a:moveTo>
                  <a:pt x="174005" y="18121"/>
                </a:moveTo>
                <a:cubicBezTo>
                  <a:pt x="168902" y="17792"/>
                  <a:pt x="163964" y="18451"/>
                  <a:pt x="160013" y="19109"/>
                </a:cubicBezTo>
                <a:cubicBezTo>
                  <a:pt x="160013" y="19109"/>
                  <a:pt x="160013" y="19109"/>
                  <a:pt x="160013" y="70472"/>
                </a:cubicBezTo>
                <a:cubicBezTo>
                  <a:pt x="160013" y="129736"/>
                  <a:pt x="95485" y="149491"/>
                  <a:pt x="92851" y="149491"/>
                </a:cubicBezTo>
                <a:cubicBezTo>
                  <a:pt x="91534" y="149491"/>
                  <a:pt x="90217" y="149491"/>
                  <a:pt x="88900" y="149491"/>
                </a:cubicBezTo>
                <a:cubicBezTo>
                  <a:pt x="88900" y="149491"/>
                  <a:pt x="88900" y="149491"/>
                  <a:pt x="88900" y="279872"/>
                </a:cubicBezTo>
                <a:cubicBezTo>
                  <a:pt x="88900" y="296993"/>
                  <a:pt x="102069" y="310163"/>
                  <a:pt x="119189" y="310163"/>
                </a:cubicBezTo>
                <a:cubicBezTo>
                  <a:pt x="119189" y="310163"/>
                  <a:pt x="119189" y="310163"/>
                  <a:pt x="262731" y="310163"/>
                </a:cubicBezTo>
                <a:cubicBezTo>
                  <a:pt x="286436" y="310163"/>
                  <a:pt x="299605" y="299627"/>
                  <a:pt x="300922" y="278555"/>
                </a:cubicBezTo>
                <a:cubicBezTo>
                  <a:pt x="300922" y="278555"/>
                  <a:pt x="300922" y="278555"/>
                  <a:pt x="320675" y="157393"/>
                </a:cubicBezTo>
                <a:cubicBezTo>
                  <a:pt x="320675" y="157393"/>
                  <a:pt x="320675" y="157393"/>
                  <a:pt x="320675" y="156076"/>
                </a:cubicBezTo>
                <a:cubicBezTo>
                  <a:pt x="320675" y="140272"/>
                  <a:pt x="307506" y="127102"/>
                  <a:pt x="290386" y="127102"/>
                </a:cubicBezTo>
                <a:cubicBezTo>
                  <a:pt x="290386" y="127102"/>
                  <a:pt x="290386" y="127102"/>
                  <a:pt x="210055" y="127102"/>
                </a:cubicBezTo>
                <a:cubicBezTo>
                  <a:pt x="204788" y="127102"/>
                  <a:pt x="200837" y="123151"/>
                  <a:pt x="200837" y="117883"/>
                </a:cubicBezTo>
                <a:cubicBezTo>
                  <a:pt x="200837" y="117883"/>
                  <a:pt x="200837" y="117883"/>
                  <a:pt x="200837" y="57302"/>
                </a:cubicBezTo>
                <a:cubicBezTo>
                  <a:pt x="200837" y="40181"/>
                  <a:pt x="196886" y="29645"/>
                  <a:pt x="188985" y="23060"/>
                </a:cubicBezTo>
                <a:cubicBezTo>
                  <a:pt x="184376" y="19768"/>
                  <a:pt x="179108" y="18451"/>
                  <a:pt x="174005" y="18121"/>
                </a:cubicBezTo>
                <a:close/>
                <a:moveTo>
                  <a:pt x="166923" y="10"/>
                </a:moveTo>
                <a:cubicBezTo>
                  <a:pt x="176664" y="-154"/>
                  <a:pt x="188882" y="1491"/>
                  <a:pt x="199449" y="8733"/>
                </a:cubicBezTo>
                <a:cubicBezTo>
                  <a:pt x="211336" y="17949"/>
                  <a:pt x="217941" y="33749"/>
                  <a:pt x="217941" y="56131"/>
                </a:cubicBezTo>
                <a:cubicBezTo>
                  <a:pt x="217941" y="56131"/>
                  <a:pt x="217941" y="56131"/>
                  <a:pt x="217941" y="108796"/>
                </a:cubicBezTo>
                <a:cubicBezTo>
                  <a:pt x="217941" y="108796"/>
                  <a:pt x="217941" y="108796"/>
                  <a:pt x="290588" y="108796"/>
                </a:cubicBezTo>
                <a:cubicBezTo>
                  <a:pt x="317005" y="108796"/>
                  <a:pt x="338138" y="129862"/>
                  <a:pt x="338138" y="154878"/>
                </a:cubicBezTo>
                <a:cubicBezTo>
                  <a:pt x="338138" y="154878"/>
                  <a:pt x="338138" y="154878"/>
                  <a:pt x="338138" y="157511"/>
                </a:cubicBezTo>
                <a:cubicBezTo>
                  <a:pt x="338138" y="157511"/>
                  <a:pt x="338138" y="157511"/>
                  <a:pt x="338138" y="158828"/>
                </a:cubicBezTo>
                <a:cubicBezTo>
                  <a:pt x="338138" y="158828"/>
                  <a:pt x="338138" y="158828"/>
                  <a:pt x="318325" y="279956"/>
                </a:cubicBezTo>
                <a:cubicBezTo>
                  <a:pt x="314363" y="308922"/>
                  <a:pt x="294550" y="326038"/>
                  <a:pt x="262850" y="326038"/>
                </a:cubicBezTo>
                <a:cubicBezTo>
                  <a:pt x="262850" y="326038"/>
                  <a:pt x="262850" y="326038"/>
                  <a:pt x="118877" y="326038"/>
                </a:cubicBezTo>
                <a:cubicBezTo>
                  <a:pt x="92460" y="326038"/>
                  <a:pt x="71326" y="304972"/>
                  <a:pt x="71326" y="278640"/>
                </a:cubicBezTo>
                <a:cubicBezTo>
                  <a:pt x="71326" y="278640"/>
                  <a:pt x="71326" y="278640"/>
                  <a:pt x="71326" y="144345"/>
                </a:cubicBezTo>
                <a:cubicBezTo>
                  <a:pt x="71326" y="139078"/>
                  <a:pt x="67363" y="136445"/>
                  <a:pt x="63401" y="136445"/>
                </a:cubicBezTo>
                <a:cubicBezTo>
                  <a:pt x="63401" y="136445"/>
                  <a:pt x="63401" y="136445"/>
                  <a:pt x="23775" y="136445"/>
                </a:cubicBezTo>
                <a:cubicBezTo>
                  <a:pt x="19813" y="136445"/>
                  <a:pt x="17171" y="139078"/>
                  <a:pt x="17171" y="144345"/>
                </a:cubicBezTo>
                <a:cubicBezTo>
                  <a:pt x="17171" y="144345"/>
                  <a:pt x="17171" y="144345"/>
                  <a:pt x="17171" y="286540"/>
                </a:cubicBezTo>
                <a:cubicBezTo>
                  <a:pt x="17171" y="290489"/>
                  <a:pt x="19813" y="294439"/>
                  <a:pt x="23775" y="294439"/>
                </a:cubicBezTo>
                <a:cubicBezTo>
                  <a:pt x="23775" y="294439"/>
                  <a:pt x="23775" y="294439"/>
                  <a:pt x="47550" y="294439"/>
                </a:cubicBezTo>
                <a:cubicBezTo>
                  <a:pt x="51513" y="294439"/>
                  <a:pt x="55476" y="298389"/>
                  <a:pt x="55476" y="302339"/>
                </a:cubicBezTo>
                <a:cubicBezTo>
                  <a:pt x="55476" y="307605"/>
                  <a:pt x="51513" y="311555"/>
                  <a:pt x="47550" y="311555"/>
                </a:cubicBezTo>
                <a:cubicBezTo>
                  <a:pt x="47550" y="311555"/>
                  <a:pt x="47550" y="311555"/>
                  <a:pt x="23775" y="311555"/>
                </a:cubicBezTo>
                <a:cubicBezTo>
                  <a:pt x="10567" y="311555"/>
                  <a:pt x="0" y="299706"/>
                  <a:pt x="0" y="286540"/>
                </a:cubicBezTo>
                <a:cubicBezTo>
                  <a:pt x="0" y="286540"/>
                  <a:pt x="0" y="286540"/>
                  <a:pt x="0" y="144345"/>
                </a:cubicBezTo>
                <a:cubicBezTo>
                  <a:pt x="0" y="129862"/>
                  <a:pt x="10567" y="119329"/>
                  <a:pt x="23775" y="119329"/>
                </a:cubicBezTo>
                <a:cubicBezTo>
                  <a:pt x="23775" y="119329"/>
                  <a:pt x="23775" y="119329"/>
                  <a:pt x="63401" y="119329"/>
                </a:cubicBezTo>
                <a:cubicBezTo>
                  <a:pt x="72647" y="119329"/>
                  <a:pt x="81893" y="124595"/>
                  <a:pt x="85855" y="132495"/>
                </a:cubicBezTo>
                <a:cubicBezTo>
                  <a:pt x="85855" y="132495"/>
                  <a:pt x="87176" y="132495"/>
                  <a:pt x="87176" y="132495"/>
                </a:cubicBezTo>
                <a:cubicBezTo>
                  <a:pt x="89818" y="131179"/>
                  <a:pt x="143973" y="115379"/>
                  <a:pt x="143973" y="69297"/>
                </a:cubicBezTo>
                <a:cubicBezTo>
                  <a:pt x="143973" y="69297"/>
                  <a:pt x="143973" y="69297"/>
                  <a:pt x="143973" y="11366"/>
                </a:cubicBezTo>
                <a:cubicBezTo>
                  <a:pt x="143973" y="7416"/>
                  <a:pt x="146615" y="3466"/>
                  <a:pt x="149256" y="2150"/>
                </a:cubicBezTo>
                <a:cubicBezTo>
                  <a:pt x="149917" y="2150"/>
                  <a:pt x="157182" y="175"/>
                  <a:pt x="166923" y="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solidFill>
                <a:schemeClr val="tx1">
                  <a:lumMod val="65000"/>
                  <a:lumOff val="35000"/>
                </a:schemeClr>
              </a:solidFill>
              <a:cs typeface="+mn-ea"/>
              <a:sym typeface="+mn-lt"/>
            </a:endParaRPr>
          </a:p>
        </p:txBody>
      </p:sp>
      <p:sp>
        <p:nvSpPr>
          <p:cNvPr id="19" name="椭圆 18">
            <a:extLst>
              <a:ext uri="{FF2B5EF4-FFF2-40B4-BE49-F238E27FC236}">
                <a16:creationId xmlns:a16="http://schemas.microsoft.com/office/drawing/2014/main" xmlns="" id="{EA27DCF5-8438-4621-B675-97DB8BE5F088}"/>
              </a:ext>
            </a:extLst>
          </p:cNvPr>
          <p:cNvSpPr/>
          <p:nvPr/>
        </p:nvSpPr>
        <p:spPr>
          <a:xfrm>
            <a:off x="3344863" y="3474403"/>
            <a:ext cx="1327150" cy="132715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solidFill>
                <a:schemeClr val="tx1">
                  <a:lumMod val="65000"/>
                  <a:lumOff val="35000"/>
                </a:schemeClr>
              </a:solidFill>
              <a:cs typeface="+mn-ea"/>
              <a:sym typeface="+mn-lt"/>
            </a:endParaRPr>
          </a:p>
        </p:txBody>
      </p:sp>
      <p:sp>
        <p:nvSpPr>
          <p:cNvPr id="20" name="矩形 8">
            <a:extLst>
              <a:ext uri="{FF2B5EF4-FFF2-40B4-BE49-F238E27FC236}">
                <a16:creationId xmlns:a16="http://schemas.microsoft.com/office/drawing/2014/main" xmlns="" id="{299AAAB2-2F6E-4661-9533-701802995717}"/>
              </a:ext>
            </a:extLst>
          </p:cNvPr>
          <p:cNvSpPr/>
          <p:nvPr/>
        </p:nvSpPr>
        <p:spPr>
          <a:xfrm>
            <a:off x="3694113" y="3820478"/>
            <a:ext cx="630237" cy="633412"/>
          </a:xfrm>
          <a:custGeom>
            <a:avLst/>
            <a:gdLst>
              <a:gd name="connsiteX0" fmla="*/ 104237 w 330200"/>
              <a:gd name="connsiteY0" fmla="*/ 80507 h 331788"/>
              <a:gd name="connsiteX1" fmla="*/ 112148 w 330200"/>
              <a:gd name="connsiteY1" fmla="*/ 84551 h 331788"/>
              <a:gd name="connsiteX2" fmla="*/ 163809 w 330200"/>
              <a:gd name="connsiteY2" fmla="*/ 154423 h 331788"/>
              <a:gd name="connsiteX3" fmla="*/ 166392 w 330200"/>
              <a:gd name="connsiteY3" fmla="*/ 154423 h 331788"/>
              <a:gd name="connsiteX4" fmla="*/ 219344 w 330200"/>
              <a:gd name="connsiteY4" fmla="*/ 84551 h 331788"/>
              <a:gd name="connsiteX5" fmla="*/ 234842 w 330200"/>
              <a:gd name="connsiteY5" fmla="*/ 83257 h 331788"/>
              <a:gd name="connsiteX6" fmla="*/ 237425 w 330200"/>
              <a:gd name="connsiteY6" fmla="*/ 98784 h 331788"/>
              <a:gd name="connsiteX7" fmla="*/ 194805 w 330200"/>
              <a:gd name="connsiteY7" fmla="*/ 154423 h 331788"/>
              <a:gd name="connsiteX8" fmla="*/ 216761 w 330200"/>
              <a:gd name="connsiteY8" fmla="*/ 154423 h 331788"/>
              <a:gd name="connsiteX9" fmla="*/ 228385 w 330200"/>
              <a:gd name="connsiteY9" fmla="*/ 166068 h 331788"/>
              <a:gd name="connsiteX10" fmla="*/ 216761 w 330200"/>
              <a:gd name="connsiteY10" fmla="*/ 177714 h 331788"/>
              <a:gd name="connsiteX11" fmla="*/ 178015 w 330200"/>
              <a:gd name="connsiteY11" fmla="*/ 177714 h 331788"/>
              <a:gd name="connsiteX12" fmla="*/ 176724 w 330200"/>
              <a:gd name="connsiteY12" fmla="*/ 179007 h 331788"/>
              <a:gd name="connsiteX13" fmla="*/ 176724 w 330200"/>
              <a:gd name="connsiteY13" fmla="*/ 194535 h 331788"/>
              <a:gd name="connsiteX14" fmla="*/ 216761 w 330200"/>
              <a:gd name="connsiteY14" fmla="*/ 194535 h 331788"/>
              <a:gd name="connsiteX15" fmla="*/ 228385 w 330200"/>
              <a:gd name="connsiteY15" fmla="*/ 206180 h 331788"/>
              <a:gd name="connsiteX16" fmla="*/ 216761 w 330200"/>
              <a:gd name="connsiteY16" fmla="*/ 217825 h 331788"/>
              <a:gd name="connsiteX17" fmla="*/ 176724 w 330200"/>
              <a:gd name="connsiteY17" fmla="*/ 217825 h 331788"/>
              <a:gd name="connsiteX18" fmla="*/ 176724 w 330200"/>
              <a:gd name="connsiteY18" fmla="*/ 257937 h 331788"/>
              <a:gd name="connsiteX19" fmla="*/ 165100 w 330200"/>
              <a:gd name="connsiteY19" fmla="*/ 268288 h 331788"/>
              <a:gd name="connsiteX20" fmla="*/ 153476 w 330200"/>
              <a:gd name="connsiteY20" fmla="*/ 257937 h 331788"/>
              <a:gd name="connsiteX21" fmla="*/ 153476 w 330200"/>
              <a:gd name="connsiteY21" fmla="*/ 217825 h 331788"/>
              <a:gd name="connsiteX22" fmla="*/ 113439 w 330200"/>
              <a:gd name="connsiteY22" fmla="*/ 217825 h 331788"/>
              <a:gd name="connsiteX23" fmla="*/ 101815 w 330200"/>
              <a:gd name="connsiteY23" fmla="*/ 206180 h 331788"/>
              <a:gd name="connsiteX24" fmla="*/ 113439 w 330200"/>
              <a:gd name="connsiteY24" fmla="*/ 194535 h 331788"/>
              <a:gd name="connsiteX25" fmla="*/ 153476 w 330200"/>
              <a:gd name="connsiteY25" fmla="*/ 194535 h 331788"/>
              <a:gd name="connsiteX26" fmla="*/ 153476 w 330200"/>
              <a:gd name="connsiteY26" fmla="*/ 179007 h 331788"/>
              <a:gd name="connsiteX27" fmla="*/ 152185 w 330200"/>
              <a:gd name="connsiteY27" fmla="*/ 177714 h 331788"/>
              <a:gd name="connsiteX28" fmla="*/ 113439 w 330200"/>
              <a:gd name="connsiteY28" fmla="*/ 177714 h 331788"/>
              <a:gd name="connsiteX29" fmla="*/ 101815 w 330200"/>
              <a:gd name="connsiteY29" fmla="*/ 166068 h 331788"/>
              <a:gd name="connsiteX30" fmla="*/ 113439 w 330200"/>
              <a:gd name="connsiteY30" fmla="*/ 154423 h 331788"/>
              <a:gd name="connsiteX31" fmla="*/ 135395 w 330200"/>
              <a:gd name="connsiteY31" fmla="*/ 154423 h 331788"/>
              <a:gd name="connsiteX32" fmla="*/ 92775 w 330200"/>
              <a:gd name="connsiteY32" fmla="*/ 98784 h 331788"/>
              <a:gd name="connsiteX33" fmla="*/ 95358 w 330200"/>
              <a:gd name="connsiteY33" fmla="*/ 83257 h 331788"/>
              <a:gd name="connsiteX34" fmla="*/ 104237 w 330200"/>
              <a:gd name="connsiteY34" fmla="*/ 80507 h 331788"/>
              <a:gd name="connsiteX35" fmla="*/ 165100 w 330200"/>
              <a:gd name="connsiteY35" fmla="*/ 26988 h 331788"/>
              <a:gd name="connsiteX36" fmla="*/ 26987 w 330200"/>
              <a:gd name="connsiteY36" fmla="*/ 165101 h 331788"/>
              <a:gd name="connsiteX37" fmla="*/ 165100 w 330200"/>
              <a:gd name="connsiteY37" fmla="*/ 303214 h 331788"/>
              <a:gd name="connsiteX38" fmla="*/ 303213 w 330200"/>
              <a:gd name="connsiteY38" fmla="*/ 165101 h 331788"/>
              <a:gd name="connsiteX39" fmla="*/ 165100 w 330200"/>
              <a:gd name="connsiteY39" fmla="*/ 26988 h 331788"/>
              <a:gd name="connsiteX40" fmla="*/ 165100 w 330200"/>
              <a:gd name="connsiteY40" fmla="*/ 0 h 331788"/>
              <a:gd name="connsiteX41" fmla="*/ 330200 w 330200"/>
              <a:gd name="connsiteY41" fmla="*/ 165894 h 331788"/>
              <a:gd name="connsiteX42" fmla="*/ 165100 w 330200"/>
              <a:gd name="connsiteY42" fmla="*/ 331788 h 331788"/>
              <a:gd name="connsiteX43" fmla="*/ 0 w 330200"/>
              <a:gd name="connsiteY43" fmla="*/ 165894 h 331788"/>
              <a:gd name="connsiteX44" fmla="*/ 165100 w 330200"/>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0200" h="331788">
                <a:moveTo>
                  <a:pt x="104237" y="80507"/>
                </a:moveTo>
                <a:cubicBezTo>
                  <a:pt x="107304" y="80669"/>
                  <a:pt x="110210" y="81963"/>
                  <a:pt x="112148" y="84551"/>
                </a:cubicBezTo>
                <a:cubicBezTo>
                  <a:pt x="163809" y="154423"/>
                  <a:pt x="163809" y="154423"/>
                  <a:pt x="163809" y="154423"/>
                </a:cubicBezTo>
                <a:cubicBezTo>
                  <a:pt x="166392" y="154423"/>
                  <a:pt x="166392" y="154423"/>
                  <a:pt x="166392" y="154423"/>
                </a:cubicBezTo>
                <a:cubicBezTo>
                  <a:pt x="219344" y="84551"/>
                  <a:pt x="219344" y="84551"/>
                  <a:pt x="219344" y="84551"/>
                </a:cubicBezTo>
                <a:cubicBezTo>
                  <a:pt x="221927" y="79375"/>
                  <a:pt x="229676" y="79375"/>
                  <a:pt x="234842" y="83257"/>
                </a:cubicBezTo>
                <a:cubicBezTo>
                  <a:pt x="240009" y="85845"/>
                  <a:pt x="241300" y="93608"/>
                  <a:pt x="237425" y="98784"/>
                </a:cubicBezTo>
                <a:cubicBezTo>
                  <a:pt x="194805" y="154423"/>
                  <a:pt x="194805" y="154423"/>
                  <a:pt x="194805" y="154423"/>
                </a:cubicBezTo>
                <a:cubicBezTo>
                  <a:pt x="216761" y="154423"/>
                  <a:pt x="216761" y="154423"/>
                  <a:pt x="216761" y="154423"/>
                </a:cubicBezTo>
                <a:cubicBezTo>
                  <a:pt x="223219" y="154423"/>
                  <a:pt x="228385" y="159599"/>
                  <a:pt x="228385" y="166068"/>
                </a:cubicBezTo>
                <a:cubicBezTo>
                  <a:pt x="228385" y="172538"/>
                  <a:pt x="223219" y="177714"/>
                  <a:pt x="216761" y="177714"/>
                </a:cubicBezTo>
                <a:cubicBezTo>
                  <a:pt x="178015" y="177714"/>
                  <a:pt x="178015" y="177714"/>
                  <a:pt x="178015" y="177714"/>
                </a:cubicBezTo>
                <a:cubicBezTo>
                  <a:pt x="176724" y="179007"/>
                  <a:pt x="176724" y="179007"/>
                  <a:pt x="176724" y="179007"/>
                </a:cubicBezTo>
                <a:cubicBezTo>
                  <a:pt x="176724" y="194535"/>
                  <a:pt x="176724" y="194535"/>
                  <a:pt x="176724" y="194535"/>
                </a:cubicBezTo>
                <a:cubicBezTo>
                  <a:pt x="216761" y="194535"/>
                  <a:pt x="216761" y="194535"/>
                  <a:pt x="216761" y="194535"/>
                </a:cubicBezTo>
                <a:cubicBezTo>
                  <a:pt x="223219" y="194535"/>
                  <a:pt x="228385" y="199710"/>
                  <a:pt x="228385" y="206180"/>
                </a:cubicBezTo>
                <a:cubicBezTo>
                  <a:pt x="228385" y="212649"/>
                  <a:pt x="223219" y="217825"/>
                  <a:pt x="216761" y="217825"/>
                </a:cubicBezTo>
                <a:cubicBezTo>
                  <a:pt x="176724" y="217825"/>
                  <a:pt x="176724" y="217825"/>
                  <a:pt x="176724" y="217825"/>
                </a:cubicBezTo>
                <a:cubicBezTo>
                  <a:pt x="176724" y="257937"/>
                  <a:pt x="176724" y="257937"/>
                  <a:pt x="176724" y="257937"/>
                </a:cubicBezTo>
                <a:cubicBezTo>
                  <a:pt x="176724" y="264406"/>
                  <a:pt x="171558" y="268288"/>
                  <a:pt x="165100" y="268288"/>
                </a:cubicBezTo>
                <a:cubicBezTo>
                  <a:pt x="158642" y="268288"/>
                  <a:pt x="153476" y="264406"/>
                  <a:pt x="153476" y="257937"/>
                </a:cubicBezTo>
                <a:cubicBezTo>
                  <a:pt x="153476" y="217825"/>
                  <a:pt x="153476" y="217825"/>
                  <a:pt x="153476" y="217825"/>
                </a:cubicBezTo>
                <a:cubicBezTo>
                  <a:pt x="113439" y="217825"/>
                  <a:pt x="113439" y="217825"/>
                  <a:pt x="113439" y="217825"/>
                </a:cubicBezTo>
                <a:cubicBezTo>
                  <a:pt x="106981" y="217825"/>
                  <a:pt x="101815" y="212649"/>
                  <a:pt x="101815" y="206180"/>
                </a:cubicBezTo>
                <a:cubicBezTo>
                  <a:pt x="101815" y="199710"/>
                  <a:pt x="106981" y="194535"/>
                  <a:pt x="113439" y="194535"/>
                </a:cubicBezTo>
                <a:cubicBezTo>
                  <a:pt x="153476" y="194535"/>
                  <a:pt x="153476" y="194535"/>
                  <a:pt x="153476" y="194535"/>
                </a:cubicBezTo>
                <a:cubicBezTo>
                  <a:pt x="153476" y="179007"/>
                  <a:pt x="153476" y="179007"/>
                  <a:pt x="153476" y="179007"/>
                </a:cubicBezTo>
                <a:cubicBezTo>
                  <a:pt x="152185" y="177714"/>
                  <a:pt x="152185" y="177714"/>
                  <a:pt x="152185" y="177714"/>
                </a:cubicBezTo>
                <a:cubicBezTo>
                  <a:pt x="113439" y="177714"/>
                  <a:pt x="113439" y="177714"/>
                  <a:pt x="113439" y="177714"/>
                </a:cubicBezTo>
                <a:cubicBezTo>
                  <a:pt x="106981" y="177714"/>
                  <a:pt x="101815" y="172538"/>
                  <a:pt x="101815" y="166068"/>
                </a:cubicBezTo>
                <a:cubicBezTo>
                  <a:pt x="101815" y="159599"/>
                  <a:pt x="106981" y="154423"/>
                  <a:pt x="113439" y="154423"/>
                </a:cubicBezTo>
                <a:cubicBezTo>
                  <a:pt x="135395" y="154423"/>
                  <a:pt x="135395" y="154423"/>
                  <a:pt x="135395" y="154423"/>
                </a:cubicBezTo>
                <a:cubicBezTo>
                  <a:pt x="92775" y="98784"/>
                  <a:pt x="92775" y="98784"/>
                  <a:pt x="92775" y="98784"/>
                </a:cubicBezTo>
                <a:cubicBezTo>
                  <a:pt x="88900" y="93608"/>
                  <a:pt x="90192" y="85845"/>
                  <a:pt x="95358" y="83257"/>
                </a:cubicBezTo>
                <a:cubicBezTo>
                  <a:pt x="97941" y="81316"/>
                  <a:pt x="101170" y="80346"/>
                  <a:pt x="104237" y="80507"/>
                </a:cubicBezTo>
                <a:close/>
                <a:moveTo>
                  <a:pt x="165100" y="26988"/>
                </a:moveTo>
                <a:cubicBezTo>
                  <a:pt x="88822" y="26988"/>
                  <a:pt x="26987" y="88823"/>
                  <a:pt x="26987" y="165101"/>
                </a:cubicBezTo>
                <a:cubicBezTo>
                  <a:pt x="26987" y="241379"/>
                  <a:pt x="88822" y="303214"/>
                  <a:pt x="165100" y="303214"/>
                </a:cubicBezTo>
                <a:cubicBezTo>
                  <a:pt x="241378" y="303214"/>
                  <a:pt x="303213" y="241379"/>
                  <a:pt x="303213" y="165101"/>
                </a:cubicBezTo>
                <a:cubicBezTo>
                  <a:pt x="303213" y="88823"/>
                  <a:pt x="241378" y="26988"/>
                  <a:pt x="165100" y="26988"/>
                </a:cubicBezTo>
                <a:close/>
                <a:moveTo>
                  <a:pt x="165100" y="0"/>
                </a:moveTo>
                <a:cubicBezTo>
                  <a:pt x="256282" y="0"/>
                  <a:pt x="330200" y="74273"/>
                  <a:pt x="330200" y="165894"/>
                </a:cubicBezTo>
                <a:cubicBezTo>
                  <a:pt x="330200" y="257515"/>
                  <a:pt x="256282" y="331788"/>
                  <a:pt x="165100" y="331788"/>
                </a:cubicBezTo>
                <a:cubicBezTo>
                  <a:pt x="73918" y="331788"/>
                  <a:pt x="0" y="257515"/>
                  <a:pt x="0" y="165894"/>
                </a:cubicBezTo>
                <a:cubicBezTo>
                  <a:pt x="0" y="74273"/>
                  <a:pt x="73918" y="0"/>
                  <a:pt x="1651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solidFill>
                <a:schemeClr val="tx1">
                  <a:lumMod val="65000"/>
                  <a:lumOff val="35000"/>
                </a:schemeClr>
              </a:solidFill>
              <a:cs typeface="+mn-ea"/>
              <a:sym typeface="+mn-lt"/>
            </a:endParaRPr>
          </a:p>
        </p:txBody>
      </p:sp>
      <p:sp>
        <p:nvSpPr>
          <p:cNvPr id="21" name="椭圆 20">
            <a:extLst>
              <a:ext uri="{FF2B5EF4-FFF2-40B4-BE49-F238E27FC236}">
                <a16:creationId xmlns:a16="http://schemas.microsoft.com/office/drawing/2014/main" xmlns="" id="{A34F978F-0FCD-460A-9FB0-B53B6819AE3C}"/>
              </a:ext>
            </a:extLst>
          </p:cNvPr>
          <p:cNvSpPr/>
          <p:nvPr/>
        </p:nvSpPr>
        <p:spPr>
          <a:xfrm>
            <a:off x="5226050" y="3272790"/>
            <a:ext cx="1739900" cy="1739900"/>
          </a:xfrm>
          <a:prstGeom prst="ellipse">
            <a:avLst/>
          </a:prstGeom>
          <a:solidFill>
            <a:srgbClr val="C6432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solidFill>
                <a:schemeClr val="tx1">
                  <a:lumMod val="65000"/>
                  <a:lumOff val="35000"/>
                </a:schemeClr>
              </a:solidFill>
              <a:cs typeface="+mn-ea"/>
              <a:sym typeface="+mn-lt"/>
            </a:endParaRPr>
          </a:p>
        </p:txBody>
      </p:sp>
      <p:sp>
        <p:nvSpPr>
          <p:cNvPr id="22" name="矩形 11">
            <a:extLst>
              <a:ext uri="{FF2B5EF4-FFF2-40B4-BE49-F238E27FC236}">
                <a16:creationId xmlns:a16="http://schemas.microsoft.com/office/drawing/2014/main" xmlns="" id="{385AF57C-BD7F-4299-9FE7-4C1CFB179EC3}"/>
              </a:ext>
            </a:extLst>
          </p:cNvPr>
          <p:cNvSpPr/>
          <p:nvPr/>
        </p:nvSpPr>
        <p:spPr>
          <a:xfrm>
            <a:off x="5778500" y="3826828"/>
            <a:ext cx="635000" cy="630237"/>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dirty="0">
              <a:solidFill>
                <a:schemeClr val="tx1">
                  <a:lumMod val="65000"/>
                  <a:lumOff val="35000"/>
                </a:schemeClr>
              </a:solidFill>
              <a:cs typeface="+mn-ea"/>
              <a:sym typeface="+mn-lt"/>
            </a:endParaRPr>
          </a:p>
        </p:txBody>
      </p:sp>
      <p:sp>
        <p:nvSpPr>
          <p:cNvPr id="23" name="椭圆 22">
            <a:extLst>
              <a:ext uri="{FF2B5EF4-FFF2-40B4-BE49-F238E27FC236}">
                <a16:creationId xmlns:a16="http://schemas.microsoft.com/office/drawing/2014/main" xmlns="" id="{CCC9C0F7-62D2-4E0F-B4FE-CA662E951459}"/>
              </a:ext>
            </a:extLst>
          </p:cNvPr>
          <p:cNvSpPr/>
          <p:nvPr/>
        </p:nvSpPr>
        <p:spPr>
          <a:xfrm>
            <a:off x="7519988" y="3474403"/>
            <a:ext cx="1327150" cy="132715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solidFill>
                <a:schemeClr val="tx1">
                  <a:lumMod val="65000"/>
                  <a:lumOff val="35000"/>
                </a:schemeClr>
              </a:solidFill>
              <a:cs typeface="+mn-ea"/>
              <a:sym typeface="+mn-lt"/>
            </a:endParaRPr>
          </a:p>
        </p:txBody>
      </p:sp>
      <p:sp>
        <p:nvSpPr>
          <p:cNvPr id="24" name="矩形 14">
            <a:extLst>
              <a:ext uri="{FF2B5EF4-FFF2-40B4-BE49-F238E27FC236}">
                <a16:creationId xmlns:a16="http://schemas.microsoft.com/office/drawing/2014/main" xmlns="" id="{E2CAD24A-1413-4B79-8987-3D6D5E7C3567}"/>
              </a:ext>
            </a:extLst>
          </p:cNvPr>
          <p:cNvSpPr/>
          <p:nvPr/>
        </p:nvSpPr>
        <p:spPr>
          <a:xfrm>
            <a:off x="7978775" y="3820478"/>
            <a:ext cx="409575" cy="633412"/>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solidFill>
                <a:schemeClr val="tx1">
                  <a:lumMod val="65000"/>
                  <a:lumOff val="35000"/>
                </a:schemeClr>
              </a:solidFill>
              <a:cs typeface="+mn-ea"/>
              <a:sym typeface="+mn-lt"/>
            </a:endParaRPr>
          </a:p>
        </p:txBody>
      </p:sp>
      <p:sp>
        <p:nvSpPr>
          <p:cNvPr id="25" name="椭圆 24">
            <a:extLst>
              <a:ext uri="{FF2B5EF4-FFF2-40B4-BE49-F238E27FC236}">
                <a16:creationId xmlns:a16="http://schemas.microsoft.com/office/drawing/2014/main" xmlns="" id="{8409AD10-D891-4747-B09F-58B5B56D02AC}"/>
              </a:ext>
            </a:extLst>
          </p:cNvPr>
          <p:cNvSpPr/>
          <p:nvPr/>
        </p:nvSpPr>
        <p:spPr>
          <a:xfrm>
            <a:off x="9607550" y="3474403"/>
            <a:ext cx="1327150" cy="132715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solidFill>
                <a:schemeClr val="tx1">
                  <a:lumMod val="65000"/>
                  <a:lumOff val="35000"/>
                </a:schemeClr>
              </a:solidFill>
              <a:cs typeface="+mn-ea"/>
              <a:sym typeface="+mn-lt"/>
            </a:endParaRPr>
          </a:p>
        </p:txBody>
      </p:sp>
      <p:sp>
        <p:nvSpPr>
          <p:cNvPr id="26" name="矩形 17">
            <a:extLst>
              <a:ext uri="{FF2B5EF4-FFF2-40B4-BE49-F238E27FC236}">
                <a16:creationId xmlns:a16="http://schemas.microsoft.com/office/drawing/2014/main" xmlns="" id="{D01DAF6E-38E7-4835-92B6-10DB99BC0739}"/>
              </a:ext>
            </a:extLst>
          </p:cNvPr>
          <p:cNvSpPr/>
          <p:nvPr/>
        </p:nvSpPr>
        <p:spPr>
          <a:xfrm>
            <a:off x="9991725" y="3820478"/>
            <a:ext cx="558800" cy="633412"/>
          </a:xfrm>
          <a:custGeom>
            <a:avLst/>
            <a:gdLst>
              <a:gd name="connsiteX0" fmla="*/ 85348 w 296863"/>
              <a:gd name="connsiteY0" fmla="*/ 236537 h 336550"/>
              <a:gd name="connsiteX1" fmla="*/ 211516 w 296863"/>
              <a:gd name="connsiteY1" fmla="*/ 236537 h 336550"/>
              <a:gd name="connsiteX2" fmla="*/ 228601 w 296863"/>
              <a:gd name="connsiteY2" fmla="*/ 253206 h 336550"/>
              <a:gd name="connsiteX3" fmla="*/ 211516 w 296863"/>
              <a:gd name="connsiteY3" fmla="*/ 269875 h 336550"/>
              <a:gd name="connsiteX4" fmla="*/ 85348 w 296863"/>
              <a:gd name="connsiteY4" fmla="*/ 269875 h 336550"/>
              <a:gd name="connsiteX5" fmla="*/ 68263 w 296863"/>
              <a:gd name="connsiteY5" fmla="*/ 253206 h 336550"/>
              <a:gd name="connsiteX6" fmla="*/ 85348 w 296863"/>
              <a:gd name="connsiteY6" fmla="*/ 236537 h 336550"/>
              <a:gd name="connsiteX7" fmla="*/ 85348 w 296863"/>
              <a:gd name="connsiteY7" fmla="*/ 173037 h 336550"/>
              <a:gd name="connsiteX8" fmla="*/ 211516 w 296863"/>
              <a:gd name="connsiteY8" fmla="*/ 173037 h 336550"/>
              <a:gd name="connsiteX9" fmla="*/ 228601 w 296863"/>
              <a:gd name="connsiteY9" fmla="*/ 190373 h 336550"/>
              <a:gd name="connsiteX10" fmla="*/ 211516 w 296863"/>
              <a:gd name="connsiteY10" fmla="*/ 206375 h 336550"/>
              <a:gd name="connsiteX11" fmla="*/ 85348 w 296863"/>
              <a:gd name="connsiteY11" fmla="*/ 206375 h 336550"/>
              <a:gd name="connsiteX12" fmla="*/ 68263 w 296863"/>
              <a:gd name="connsiteY12" fmla="*/ 190373 h 336550"/>
              <a:gd name="connsiteX13" fmla="*/ 85348 w 296863"/>
              <a:gd name="connsiteY13" fmla="*/ 173037 h 336550"/>
              <a:gd name="connsiteX14" fmla="*/ 164614 w 296863"/>
              <a:gd name="connsiteY14" fmla="*/ 115887 h 336550"/>
              <a:gd name="connsiteX15" fmla="*/ 211625 w 296863"/>
              <a:gd name="connsiteY15" fmla="*/ 115887 h 336550"/>
              <a:gd name="connsiteX16" fmla="*/ 228601 w 296863"/>
              <a:gd name="connsiteY16" fmla="*/ 133349 h 336550"/>
              <a:gd name="connsiteX17" fmla="*/ 211625 w 296863"/>
              <a:gd name="connsiteY17" fmla="*/ 150812 h 336550"/>
              <a:gd name="connsiteX18" fmla="*/ 164614 w 296863"/>
              <a:gd name="connsiteY18" fmla="*/ 150812 h 336550"/>
              <a:gd name="connsiteX19" fmla="*/ 147638 w 296863"/>
              <a:gd name="connsiteY19" fmla="*/ 133349 h 336550"/>
              <a:gd name="connsiteX20" fmla="*/ 164614 w 296863"/>
              <a:gd name="connsiteY20" fmla="*/ 115887 h 336550"/>
              <a:gd name="connsiteX21" fmla="*/ 164614 w 296863"/>
              <a:gd name="connsiteY21" fmla="*/ 61912 h 336550"/>
              <a:gd name="connsiteX22" fmla="*/ 211625 w 296863"/>
              <a:gd name="connsiteY22" fmla="*/ 61912 h 336550"/>
              <a:gd name="connsiteX23" fmla="*/ 228601 w 296863"/>
              <a:gd name="connsiteY23" fmla="*/ 77152 h 336550"/>
              <a:gd name="connsiteX24" fmla="*/ 211625 w 296863"/>
              <a:gd name="connsiteY24" fmla="*/ 93662 h 336550"/>
              <a:gd name="connsiteX25" fmla="*/ 164614 w 296863"/>
              <a:gd name="connsiteY25" fmla="*/ 93662 h 336550"/>
              <a:gd name="connsiteX26" fmla="*/ 147638 w 296863"/>
              <a:gd name="connsiteY26" fmla="*/ 77152 h 336550"/>
              <a:gd name="connsiteX27" fmla="*/ 164614 w 296863"/>
              <a:gd name="connsiteY27" fmla="*/ 61912 h 336550"/>
              <a:gd name="connsiteX28" fmla="*/ 127397 w 296863"/>
              <a:gd name="connsiteY28" fmla="*/ 22225 h 336550"/>
              <a:gd name="connsiteX29" fmla="*/ 127397 w 296863"/>
              <a:gd name="connsiteY29" fmla="*/ 110381 h 336550"/>
              <a:gd name="connsiteX30" fmla="*/ 111621 w 296863"/>
              <a:gd name="connsiteY30" fmla="*/ 124854 h 336550"/>
              <a:gd name="connsiteX31" fmla="*/ 22225 w 296863"/>
              <a:gd name="connsiteY31" fmla="*/ 124854 h 336550"/>
              <a:gd name="connsiteX32" fmla="*/ 22225 w 296863"/>
              <a:gd name="connsiteY32" fmla="*/ 305115 h 336550"/>
              <a:gd name="connsiteX33" fmla="*/ 31427 w 296863"/>
              <a:gd name="connsiteY33" fmla="*/ 314325 h 336550"/>
              <a:gd name="connsiteX34" fmla="*/ 265436 w 296863"/>
              <a:gd name="connsiteY34" fmla="*/ 314325 h 336550"/>
              <a:gd name="connsiteX35" fmla="*/ 274638 w 296863"/>
              <a:gd name="connsiteY35" fmla="*/ 305115 h 336550"/>
              <a:gd name="connsiteX36" fmla="*/ 274638 w 296863"/>
              <a:gd name="connsiteY36" fmla="*/ 31435 h 336550"/>
              <a:gd name="connsiteX37" fmla="*/ 265436 w 296863"/>
              <a:gd name="connsiteY37" fmla="*/ 22225 h 336550"/>
              <a:gd name="connsiteX38" fmla="*/ 127397 w 296863"/>
              <a:gd name="connsiteY38" fmla="*/ 22225 h 336550"/>
              <a:gd name="connsiteX39" fmla="*/ 118220 w 296863"/>
              <a:gd name="connsiteY39" fmla="*/ 0 h 336550"/>
              <a:gd name="connsiteX40" fmla="*/ 265338 w 296863"/>
              <a:gd name="connsiteY40" fmla="*/ 0 h 336550"/>
              <a:gd name="connsiteX41" fmla="*/ 296863 w 296863"/>
              <a:gd name="connsiteY41" fmla="*/ 31551 h 336550"/>
              <a:gd name="connsiteX42" fmla="*/ 296863 w 296863"/>
              <a:gd name="connsiteY42" fmla="*/ 304999 h 336550"/>
              <a:gd name="connsiteX43" fmla="*/ 265338 w 296863"/>
              <a:gd name="connsiteY43" fmla="*/ 336550 h 336550"/>
              <a:gd name="connsiteX44" fmla="*/ 31525 w 296863"/>
              <a:gd name="connsiteY44" fmla="*/ 336550 h 336550"/>
              <a:gd name="connsiteX45" fmla="*/ 0 w 296863"/>
              <a:gd name="connsiteY45" fmla="*/ 304999 h 336550"/>
              <a:gd name="connsiteX46" fmla="*/ 0 w 296863"/>
              <a:gd name="connsiteY46" fmla="*/ 119633 h 336550"/>
              <a:gd name="connsiteX47" fmla="*/ 9195 w 296863"/>
              <a:gd name="connsiteY47" fmla="*/ 97284 h 336550"/>
              <a:gd name="connsiteX48" fmla="*/ 95889 w 296863"/>
              <a:gd name="connsiteY48" fmla="*/ 9202 h 336550"/>
              <a:gd name="connsiteX49" fmla="*/ 118220 w 296863"/>
              <a:gd name="connsiteY49"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96863" h="336550">
                <a:moveTo>
                  <a:pt x="85348" y="236537"/>
                </a:moveTo>
                <a:cubicBezTo>
                  <a:pt x="85348" y="236537"/>
                  <a:pt x="85348" y="236537"/>
                  <a:pt x="211516" y="236537"/>
                </a:cubicBezTo>
                <a:cubicBezTo>
                  <a:pt x="220716" y="236537"/>
                  <a:pt x="228601" y="244231"/>
                  <a:pt x="228601" y="253206"/>
                </a:cubicBezTo>
                <a:cubicBezTo>
                  <a:pt x="228601" y="262182"/>
                  <a:pt x="220716" y="269875"/>
                  <a:pt x="211516" y="269875"/>
                </a:cubicBezTo>
                <a:cubicBezTo>
                  <a:pt x="211516" y="269875"/>
                  <a:pt x="211516" y="269875"/>
                  <a:pt x="85348" y="269875"/>
                </a:cubicBezTo>
                <a:cubicBezTo>
                  <a:pt x="76149" y="269875"/>
                  <a:pt x="68263" y="262182"/>
                  <a:pt x="68263" y="253206"/>
                </a:cubicBezTo>
                <a:cubicBezTo>
                  <a:pt x="68263" y="244231"/>
                  <a:pt x="76149" y="236537"/>
                  <a:pt x="85348" y="236537"/>
                </a:cubicBezTo>
                <a:close/>
                <a:moveTo>
                  <a:pt x="85348" y="173037"/>
                </a:moveTo>
                <a:cubicBezTo>
                  <a:pt x="85348" y="173037"/>
                  <a:pt x="85348" y="173037"/>
                  <a:pt x="211516" y="173037"/>
                </a:cubicBezTo>
                <a:cubicBezTo>
                  <a:pt x="220716" y="173037"/>
                  <a:pt x="228601" y="181038"/>
                  <a:pt x="228601" y="190373"/>
                </a:cubicBezTo>
                <a:cubicBezTo>
                  <a:pt x="228601" y="199707"/>
                  <a:pt x="220716" y="206375"/>
                  <a:pt x="211516" y="206375"/>
                </a:cubicBezTo>
                <a:cubicBezTo>
                  <a:pt x="211516" y="206375"/>
                  <a:pt x="211516" y="206375"/>
                  <a:pt x="85348" y="206375"/>
                </a:cubicBezTo>
                <a:cubicBezTo>
                  <a:pt x="76149" y="206375"/>
                  <a:pt x="68263" y="199707"/>
                  <a:pt x="68263" y="190373"/>
                </a:cubicBezTo>
                <a:cubicBezTo>
                  <a:pt x="68263" y="181038"/>
                  <a:pt x="76149" y="173037"/>
                  <a:pt x="85348" y="173037"/>
                </a:cubicBezTo>
                <a:close/>
                <a:moveTo>
                  <a:pt x="164614" y="115887"/>
                </a:moveTo>
                <a:cubicBezTo>
                  <a:pt x="164614" y="115887"/>
                  <a:pt x="164614" y="115887"/>
                  <a:pt x="211625" y="115887"/>
                </a:cubicBezTo>
                <a:cubicBezTo>
                  <a:pt x="220766" y="115887"/>
                  <a:pt x="228601" y="123946"/>
                  <a:pt x="228601" y="133349"/>
                </a:cubicBezTo>
                <a:cubicBezTo>
                  <a:pt x="228601" y="142752"/>
                  <a:pt x="220766" y="150812"/>
                  <a:pt x="211625" y="150812"/>
                </a:cubicBezTo>
                <a:cubicBezTo>
                  <a:pt x="211625" y="150812"/>
                  <a:pt x="211625" y="150812"/>
                  <a:pt x="164614" y="150812"/>
                </a:cubicBezTo>
                <a:cubicBezTo>
                  <a:pt x="155473" y="150812"/>
                  <a:pt x="147638" y="142752"/>
                  <a:pt x="147638" y="133349"/>
                </a:cubicBezTo>
                <a:cubicBezTo>
                  <a:pt x="147638" y="123946"/>
                  <a:pt x="155473" y="115887"/>
                  <a:pt x="164614" y="115887"/>
                </a:cubicBezTo>
                <a:close/>
                <a:moveTo>
                  <a:pt x="164614" y="61912"/>
                </a:moveTo>
                <a:cubicBezTo>
                  <a:pt x="164614" y="61912"/>
                  <a:pt x="164614" y="61912"/>
                  <a:pt x="211625" y="61912"/>
                </a:cubicBezTo>
                <a:cubicBezTo>
                  <a:pt x="220766" y="61912"/>
                  <a:pt x="228601" y="68262"/>
                  <a:pt x="228601" y="77152"/>
                </a:cubicBezTo>
                <a:cubicBezTo>
                  <a:pt x="228601" y="86042"/>
                  <a:pt x="220766" y="93662"/>
                  <a:pt x="211625" y="93662"/>
                </a:cubicBezTo>
                <a:cubicBezTo>
                  <a:pt x="211625" y="93662"/>
                  <a:pt x="211625" y="93662"/>
                  <a:pt x="164614" y="93662"/>
                </a:cubicBezTo>
                <a:cubicBezTo>
                  <a:pt x="155473" y="93662"/>
                  <a:pt x="147638" y="86042"/>
                  <a:pt x="147638" y="77152"/>
                </a:cubicBezTo>
                <a:cubicBezTo>
                  <a:pt x="147638" y="68262"/>
                  <a:pt x="155473" y="61912"/>
                  <a:pt x="164614" y="61912"/>
                </a:cubicBezTo>
                <a:close/>
                <a:moveTo>
                  <a:pt x="127397" y="22225"/>
                </a:moveTo>
                <a:cubicBezTo>
                  <a:pt x="127397" y="22225"/>
                  <a:pt x="127397" y="22225"/>
                  <a:pt x="127397" y="110381"/>
                </a:cubicBezTo>
                <a:cubicBezTo>
                  <a:pt x="127397" y="118276"/>
                  <a:pt x="119509" y="124854"/>
                  <a:pt x="111621" y="124854"/>
                </a:cubicBezTo>
                <a:cubicBezTo>
                  <a:pt x="111621" y="124854"/>
                  <a:pt x="111621" y="124854"/>
                  <a:pt x="22225" y="124854"/>
                </a:cubicBezTo>
                <a:cubicBezTo>
                  <a:pt x="22225" y="124854"/>
                  <a:pt x="22225" y="124854"/>
                  <a:pt x="22225" y="305115"/>
                </a:cubicBezTo>
                <a:cubicBezTo>
                  <a:pt x="22225" y="310378"/>
                  <a:pt x="26169" y="314325"/>
                  <a:pt x="31427" y="314325"/>
                </a:cubicBezTo>
                <a:cubicBezTo>
                  <a:pt x="31427" y="314325"/>
                  <a:pt x="31427" y="314325"/>
                  <a:pt x="265436" y="314325"/>
                </a:cubicBezTo>
                <a:cubicBezTo>
                  <a:pt x="270694" y="314325"/>
                  <a:pt x="274638" y="310378"/>
                  <a:pt x="274638" y="305115"/>
                </a:cubicBezTo>
                <a:lnTo>
                  <a:pt x="274638" y="31435"/>
                </a:lnTo>
                <a:cubicBezTo>
                  <a:pt x="274638" y="26172"/>
                  <a:pt x="270694" y="22225"/>
                  <a:pt x="265436" y="22225"/>
                </a:cubicBezTo>
                <a:cubicBezTo>
                  <a:pt x="265436" y="22225"/>
                  <a:pt x="265436" y="22225"/>
                  <a:pt x="127397" y="22225"/>
                </a:cubicBezTo>
                <a:close/>
                <a:moveTo>
                  <a:pt x="118220" y="0"/>
                </a:moveTo>
                <a:cubicBezTo>
                  <a:pt x="118220" y="0"/>
                  <a:pt x="118220" y="0"/>
                  <a:pt x="265338" y="0"/>
                </a:cubicBezTo>
                <a:cubicBezTo>
                  <a:pt x="282414" y="0"/>
                  <a:pt x="296863" y="14461"/>
                  <a:pt x="296863" y="31551"/>
                </a:cubicBezTo>
                <a:cubicBezTo>
                  <a:pt x="296863" y="31551"/>
                  <a:pt x="296863" y="31551"/>
                  <a:pt x="296863" y="304999"/>
                </a:cubicBezTo>
                <a:cubicBezTo>
                  <a:pt x="296863" y="322089"/>
                  <a:pt x="282414" y="336550"/>
                  <a:pt x="265338" y="336550"/>
                </a:cubicBezTo>
                <a:cubicBezTo>
                  <a:pt x="265338" y="336550"/>
                  <a:pt x="265338" y="336550"/>
                  <a:pt x="31525" y="336550"/>
                </a:cubicBezTo>
                <a:cubicBezTo>
                  <a:pt x="14449" y="336550"/>
                  <a:pt x="0" y="322089"/>
                  <a:pt x="0" y="304999"/>
                </a:cubicBezTo>
                <a:cubicBezTo>
                  <a:pt x="0" y="304999"/>
                  <a:pt x="0" y="304999"/>
                  <a:pt x="0" y="119633"/>
                </a:cubicBezTo>
                <a:cubicBezTo>
                  <a:pt x="0" y="110430"/>
                  <a:pt x="3941" y="102542"/>
                  <a:pt x="9195" y="97284"/>
                </a:cubicBezTo>
                <a:cubicBezTo>
                  <a:pt x="9195" y="97284"/>
                  <a:pt x="9195" y="97284"/>
                  <a:pt x="95889" y="9202"/>
                </a:cubicBezTo>
                <a:cubicBezTo>
                  <a:pt x="102457" y="3944"/>
                  <a:pt x="110339" y="0"/>
                  <a:pt x="1182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solidFill>
                <a:schemeClr val="tx1">
                  <a:lumMod val="65000"/>
                  <a:lumOff val="35000"/>
                </a:schemeClr>
              </a:solidFill>
              <a:cs typeface="+mn-ea"/>
              <a:sym typeface="+mn-lt"/>
            </a:endParaRPr>
          </a:p>
        </p:txBody>
      </p:sp>
      <p:sp>
        <p:nvSpPr>
          <p:cNvPr id="27" name="文本框 26">
            <a:extLst>
              <a:ext uri="{FF2B5EF4-FFF2-40B4-BE49-F238E27FC236}">
                <a16:creationId xmlns:a16="http://schemas.microsoft.com/office/drawing/2014/main" xmlns="" id="{830E9A28-0C49-41A8-8913-A9B37A84068E}"/>
              </a:ext>
            </a:extLst>
          </p:cNvPr>
          <p:cNvSpPr txBox="1"/>
          <p:nvPr/>
        </p:nvSpPr>
        <p:spPr>
          <a:xfrm>
            <a:off x="1366838" y="5114290"/>
            <a:ext cx="1108075" cy="368300"/>
          </a:xfrm>
          <a:prstGeom prst="rect">
            <a:avLst/>
          </a:prstGeom>
          <a:noFill/>
        </p:spPr>
        <p:txBody>
          <a:bodyPr wrap="none">
            <a:spAutoFit/>
          </a:bodyPr>
          <a:lstStyle/>
          <a:p>
            <a:pPr algn="ct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文字添加</a:t>
            </a:r>
          </a:p>
        </p:txBody>
      </p:sp>
      <p:sp>
        <p:nvSpPr>
          <p:cNvPr id="28" name="文本框 27">
            <a:extLst>
              <a:ext uri="{FF2B5EF4-FFF2-40B4-BE49-F238E27FC236}">
                <a16:creationId xmlns:a16="http://schemas.microsoft.com/office/drawing/2014/main" xmlns="" id="{366931D5-2B19-457F-82F7-D3DD0E8E071C}"/>
              </a:ext>
            </a:extLst>
          </p:cNvPr>
          <p:cNvSpPr txBox="1"/>
          <p:nvPr/>
        </p:nvSpPr>
        <p:spPr>
          <a:xfrm>
            <a:off x="3454400" y="5114290"/>
            <a:ext cx="1108075" cy="368300"/>
          </a:xfrm>
          <a:prstGeom prst="rect">
            <a:avLst/>
          </a:prstGeom>
          <a:noFill/>
        </p:spPr>
        <p:txBody>
          <a:bodyPr wrap="none">
            <a:spAutoFit/>
          </a:bodyPr>
          <a:lstStyle/>
          <a:p>
            <a:pPr algn="ct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文字添加</a:t>
            </a:r>
          </a:p>
        </p:txBody>
      </p:sp>
      <p:sp>
        <p:nvSpPr>
          <p:cNvPr id="29" name="文本框 28">
            <a:extLst>
              <a:ext uri="{FF2B5EF4-FFF2-40B4-BE49-F238E27FC236}">
                <a16:creationId xmlns:a16="http://schemas.microsoft.com/office/drawing/2014/main" xmlns="" id="{030649FA-A36D-480B-AE00-11683CE4017D}"/>
              </a:ext>
            </a:extLst>
          </p:cNvPr>
          <p:cNvSpPr txBox="1"/>
          <p:nvPr/>
        </p:nvSpPr>
        <p:spPr>
          <a:xfrm>
            <a:off x="5592763" y="5114290"/>
            <a:ext cx="1106487" cy="368300"/>
          </a:xfrm>
          <a:prstGeom prst="rect">
            <a:avLst/>
          </a:prstGeom>
          <a:noFill/>
        </p:spPr>
        <p:txBody>
          <a:bodyPr wrap="none">
            <a:spAutoFit/>
          </a:bodyPr>
          <a:lstStyle/>
          <a:p>
            <a:pPr algn="ct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文字添加</a:t>
            </a:r>
          </a:p>
        </p:txBody>
      </p:sp>
      <p:sp>
        <p:nvSpPr>
          <p:cNvPr id="30" name="文本框 29">
            <a:extLst>
              <a:ext uri="{FF2B5EF4-FFF2-40B4-BE49-F238E27FC236}">
                <a16:creationId xmlns:a16="http://schemas.microsoft.com/office/drawing/2014/main" xmlns="" id="{98DCEA12-174B-4B33-B507-BC213F12E749}"/>
              </a:ext>
            </a:extLst>
          </p:cNvPr>
          <p:cNvSpPr txBox="1"/>
          <p:nvPr/>
        </p:nvSpPr>
        <p:spPr>
          <a:xfrm>
            <a:off x="7634288" y="5114290"/>
            <a:ext cx="1108075" cy="368300"/>
          </a:xfrm>
          <a:prstGeom prst="rect">
            <a:avLst/>
          </a:prstGeom>
          <a:noFill/>
        </p:spPr>
        <p:txBody>
          <a:bodyPr wrap="none">
            <a:spAutoFit/>
          </a:bodyPr>
          <a:lstStyle/>
          <a:p>
            <a:pPr algn="ct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文字添加</a:t>
            </a:r>
          </a:p>
        </p:txBody>
      </p:sp>
      <p:sp>
        <p:nvSpPr>
          <p:cNvPr id="31" name="文本框 30">
            <a:extLst>
              <a:ext uri="{FF2B5EF4-FFF2-40B4-BE49-F238E27FC236}">
                <a16:creationId xmlns:a16="http://schemas.microsoft.com/office/drawing/2014/main" xmlns="" id="{C687FB4A-3B73-4E95-AC7B-805FC5CABB2A}"/>
              </a:ext>
            </a:extLst>
          </p:cNvPr>
          <p:cNvSpPr txBox="1"/>
          <p:nvPr/>
        </p:nvSpPr>
        <p:spPr>
          <a:xfrm>
            <a:off x="9717088" y="5114290"/>
            <a:ext cx="1108075" cy="368300"/>
          </a:xfrm>
          <a:prstGeom prst="rect">
            <a:avLst/>
          </a:prstGeom>
          <a:noFill/>
        </p:spPr>
        <p:txBody>
          <a:bodyPr wrap="none">
            <a:spAutoFit/>
          </a:bodyPr>
          <a:lstStyle/>
          <a:p>
            <a:pPr algn="ct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文字添加</a:t>
            </a:r>
          </a:p>
        </p:txBody>
      </p:sp>
      <p:sp>
        <p:nvSpPr>
          <p:cNvPr id="32" name="文本框 31">
            <a:extLst>
              <a:ext uri="{FF2B5EF4-FFF2-40B4-BE49-F238E27FC236}">
                <a16:creationId xmlns:a16="http://schemas.microsoft.com/office/drawing/2014/main" xmlns="" id="{5219B746-24D8-452C-BD63-6249E5BAEE04}"/>
              </a:ext>
            </a:extLst>
          </p:cNvPr>
          <p:cNvSpPr txBox="1"/>
          <p:nvPr/>
        </p:nvSpPr>
        <p:spPr>
          <a:xfrm>
            <a:off x="4429124" y="1312182"/>
            <a:ext cx="3333751" cy="523220"/>
          </a:xfrm>
          <a:prstGeom prst="rect">
            <a:avLst/>
          </a:prstGeom>
          <a:noFill/>
        </p:spPr>
        <p:txBody>
          <a:bodyPr wrap="square" rtlCol="0">
            <a:spAutoFit/>
          </a:bodyPr>
          <a:lstStyle/>
          <a:p>
            <a:pPr algn="ctr"/>
            <a:r>
              <a:rPr lang="zh-CN" altLang="en-US" sz="2800" b="1" spc="300" dirty="0">
                <a:solidFill>
                  <a:schemeClr val="tx1">
                    <a:lumMod val="85000"/>
                    <a:lumOff val="15000"/>
                  </a:schemeClr>
                </a:solidFill>
                <a:latin typeface="思源宋体 CN Heavy" panose="02020900000000000000" pitchFamily="18" charset="-122"/>
                <a:ea typeface="思源宋体 CN Heavy" panose="02020900000000000000" pitchFamily="18" charset="-122"/>
              </a:rPr>
              <a:t>输入你的主标题</a:t>
            </a:r>
          </a:p>
        </p:txBody>
      </p:sp>
      <p:sp>
        <p:nvSpPr>
          <p:cNvPr id="33" name="文本框 32">
            <a:extLst>
              <a:ext uri="{FF2B5EF4-FFF2-40B4-BE49-F238E27FC236}">
                <a16:creationId xmlns:a16="http://schemas.microsoft.com/office/drawing/2014/main" xmlns="" id="{DA08EBB1-DDD9-4F6F-8502-4DB80880F2E7}"/>
              </a:ext>
            </a:extLst>
          </p:cNvPr>
          <p:cNvSpPr txBox="1"/>
          <p:nvPr/>
        </p:nvSpPr>
        <p:spPr>
          <a:xfrm>
            <a:off x="4899678" y="1782597"/>
            <a:ext cx="2392643" cy="261610"/>
          </a:xfrm>
          <a:prstGeom prst="rect">
            <a:avLst/>
          </a:prstGeom>
          <a:noFill/>
        </p:spPr>
        <p:txBody>
          <a:bodyPr wrap="square" rtlCol="0">
            <a:spAutoFit/>
          </a:bodyPr>
          <a:lstStyle/>
          <a:p>
            <a:pPr algn="dist"/>
            <a:r>
              <a:rPr lang="en-US" altLang="zh-CN" sz="1100" dirty="0">
                <a:solidFill>
                  <a:schemeClr val="tx1">
                    <a:lumMod val="85000"/>
                    <a:lumOff val="15000"/>
                  </a:schemeClr>
                </a:solidFill>
              </a:rPr>
              <a:t>ENTER YOUR MAIN TITLE</a:t>
            </a:r>
            <a:endParaRPr lang="zh-CN" altLang="en-US" sz="1100" dirty="0">
              <a:solidFill>
                <a:schemeClr val="tx1">
                  <a:lumMod val="85000"/>
                  <a:lumOff val="15000"/>
                </a:schemeClr>
              </a:solidFill>
            </a:endParaRPr>
          </a:p>
        </p:txBody>
      </p:sp>
      <p:sp>
        <p:nvSpPr>
          <p:cNvPr id="34" name="文本框 33">
            <a:extLst>
              <a:ext uri="{FF2B5EF4-FFF2-40B4-BE49-F238E27FC236}">
                <a16:creationId xmlns:a16="http://schemas.microsoft.com/office/drawing/2014/main" xmlns="" id="{B87785EC-8A5E-4642-A19B-2759B9B053D9}"/>
              </a:ext>
            </a:extLst>
          </p:cNvPr>
          <p:cNvSpPr txBox="1"/>
          <p:nvPr/>
        </p:nvSpPr>
        <p:spPr>
          <a:xfrm>
            <a:off x="1153979" y="2062916"/>
            <a:ext cx="9884041" cy="793487"/>
          </a:xfrm>
          <a:prstGeom prst="rect">
            <a:avLst/>
          </a:prstGeom>
          <a:noFill/>
        </p:spPr>
        <p:txBody>
          <a:bodyPr wrap="square" rtlCol="0">
            <a:spAutoFit/>
          </a:bodyPr>
          <a:lstStyle/>
          <a:p>
            <a:pPr algn="ctr">
              <a:lnSpc>
                <a:spcPct val="150000"/>
              </a:lnSpc>
            </a:pPr>
            <a:r>
              <a:rPr lang="zh-CN" altLang="en-US" sz="1600" dirty="0">
                <a:solidFill>
                  <a:schemeClr val="tx1">
                    <a:lumMod val="85000"/>
                    <a:lumOff val="15000"/>
                  </a:schemeClr>
                </a:solidFill>
              </a:rPr>
              <a:t>请在这里输入你的正文内容，请在这里输入你的正文内容，请在这里输入你的正文内容，请在这里输入你的正文内容</a:t>
            </a:r>
          </a:p>
        </p:txBody>
      </p:sp>
    </p:spTree>
    <p:extLst>
      <p:ext uri="{BB962C8B-B14F-4D97-AF65-F5344CB8AC3E}">
        <p14:creationId xmlns:p14="http://schemas.microsoft.com/office/powerpoint/2010/main" val="20732361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6368BE4-BA92-4B7B-8F11-42FC9B1AD209}"/>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46718"/>
          <a:stretch/>
        </p:blipFill>
        <p:spPr>
          <a:xfrm>
            <a:off x="0" y="1961017"/>
            <a:ext cx="12192000" cy="2721531"/>
          </a:xfrm>
          <a:prstGeom prst="rect">
            <a:avLst/>
          </a:prstGeom>
        </p:spPr>
      </p:pic>
      <p:grpSp>
        <p:nvGrpSpPr>
          <p:cNvPr id="10" name="组合 9">
            <a:extLst>
              <a:ext uri="{FF2B5EF4-FFF2-40B4-BE49-F238E27FC236}">
                <a16:creationId xmlns:a16="http://schemas.microsoft.com/office/drawing/2014/main" xmlns="" id="{D46A446B-1343-4681-9DA4-40107ABB03D1}"/>
              </a:ext>
            </a:extLst>
          </p:cNvPr>
          <p:cNvGrpSpPr/>
          <p:nvPr/>
        </p:nvGrpSpPr>
        <p:grpSpPr>
          <a:xfrm>
            <a:off x="458213" y="207114"/>
            <a:ext cx="2000087" cy="1023940"/>
            <a:chOff x="458213" y="207114"/>
            <a:chExt cx="2000087" cy="1023940"/>
          </a:xfrm>
        </p:grpSpPr>
        <p:sp>
          <p:nvSpPr>
            <p:cNvPr id="11" name="文本框 10">
              <a:extLst>
                <a:ext uri="{FF2B5EF4-FFF2-40B4-BE49-F238E27FC236}">
                  <a16:creationId xmlns:a16="http://schemas.microsoft.com/office/drawing/2014/main" xmlns="" id="{9D2D07B1-1E72-411A-80A3-6DF7BFA1C1E1}"/>
                </a:ext>
              </a:extLst>
            </p:cNvPr>
            <p:cNvSpPr txBox="1"/>
            <p:nvPr/>
          </p:nvSpPr>
          <p:spPr>
            <a:xfrm>
              <a:off x="941122" y="207114"/>
              <a:ext cx="742682" cy="1023940"/>
            </a:xfrm>
            <a:custGeom>
              <a:avLst/>
              <a:gdLst/>
              <a:ahLst/>
              <a:cxnLst/>
              <a:rect l="l" t="t" r="r" b="b"/>
              <a:pathLst>
                <a:path w="181642" h="250431">
                  <a:moveTo>
                    <a:pt x="93756" y="0"/>
                  </a:moveTo>
                  <a:cubicBezTo>
                    <a:pt x="116278" y="0"/>
                    <a:pt x="134827" y="5891"/>
                    <a:pt x="149403" y="17673"/>
                  </a:cubicBezTo>
                  <a:cubicBezTo>
                    <a:pt x="163979" y="29456"/>
                    <a:pt x="171267" y="43981"/>
                    <a:pt x="171267" y="61250"/>
                  </a:cubicBezTo>
                  <a:cubicBezTo>
                    <a:pt x="171267" y="74371"/>
                    <a:pt x="166667" y="85897"/>
                    <a:pt x="157468" y="95829"/>
                  </a:cubicBezTo>
                  <a:cubicBezTo>
                    <a:pt x="148268" y="105761"/>
                    <a:pt x="136159" y="111678"/>
                    <a:pt x="121140" y="113580"/>
                  </a:cubicBezTo>
                  <a:cubicBezTo>
                    <a:pt x="139602" y="115008"/>
                    <a:pt x="154301" y="121857"/>
                    <a:pt x="165237" y="134128"/>
                  </a:cubicBezTo>
                  <a:cubicBezTo>
                    <a:pt x="176174" y="146398"/>
                    <a:pt x="181642" y="160597"/>
                    <a:pt x="181642" y="176724"/>
                  </a:cubicBezTo>
                  <a:cubicBezTo>
                    <a:pt x="181642" y="196732"/>
                    <a:pt x="172853" y="214018"/>
                    <a:pt x="155276" y="228583"/>
                  </a:cubicBezTo>
                  <a:cubicBezTo>
                    <a:pt x="137699" y="243148"/>
                    <a:pt x="116041" y="250431"/>
                    <a:pt x="90303" y="250431"/>
                  </a:cubicBezTo>
                  <a:cubicBezTo>
                    <a:pt x="64326" y="250431"/>
                    <a:pt x="42782" y="243803"/>
                    <a:pt x="25669" y="230546"/>
                  </a:cubicBezTo>
                  <a:cubicBezTo>
                    <a:pt x="8556" y="217290"/>
                    <a:pt x="0" y="204074"/>
                    <a:pt x="0" y="190898"/>
                  </a:cubicBezTo>
                  <a:cubicBezTo>
                    <a:pt x="0" y="184257"/>
                    <a:pt x="2484" y="179418"/>
                    <a:pt x="7453" y="176380"/>
                  </a:cubicBezTo>
                  <a:cubicBezTo>
                    <a:pt x="12422" y="173342"/>
                    <a:pt x="16874" y="171823"/>
                    <a:pt x="20809" y="171823"/>
                  </a:cubicBezTo>
                  <a:cubicBezTo>
                    <a:pt x="30189" y="171823"/>
                    <a:pt x="37226" y="179481"/>
                    <a:pt x="41922" y="194797"/>
                  </a:cubicBezTo>
                  <a:cubicBezTo>
                    <a:pt x="45116" y="205979"/>
                    <a:pt x="50652" y="214338"/>
                    <a:pt x="58530" y="219874"/>
                  </a:cubicBezTo>
                  <a:cubicBezTo>
                    <a:pt x="66408" y="225410"/>
                    <a:pt x="76191" y="228178"/>
                    <a:pt x="87880" y="228178"/>
                  </a:cubicBezTo>
                  <a:cubicBezTo>
                    <a:pt x="103644" y="228178"/>
                    <a:pt x="116620" y="223084"/>
                    <a:pt x="126809" y="212895"/>
                  </a:cubicBezTo>
                  <a:cubicBezTo>
                    <a:pt x="136998" y="202706"/>
                    <a:pt x="142093" y="189843"/>
                    <a:pt x="142093" y="174307"/>
                  </a:cubicBezTo>
                  <a:cubicBezTo>
                    <a:pt x="142093" y="159773"/>
                    <a:pt x="136987" y="148314"/>
                    <a:pt x="126774" y="139929"/>
                  </a:cubicBezTo>
                  <a:cubicBezTo>
                    <a:pt x="116561" y="131544"/>
                    <a:pt x="101983" y="127352"/>
                    <a:pt x="83040" y="127352"/>
                  </a:cubicBezTo>
                  <a:lnTo>
                    <a:pt x="63612" y="127352"/>
                  </a:lnTo>
                  <a:lnTo>
                    <a:pt x="63612" y="104406"/>
                  </a:lnTo>
                  <a:lnTo>
                    <a:pt x="77164" y="104406"/>
                  </a:lnTo>
                  <a:cubicBezTo>
                    <a:pt x="113537" y="104406"/>
                    <a:pt x="131724" y="91404"/>
                    <a:pt x="131724" y="65402"/>
                  </a:cubicBezTo>
                  <a:cubicBezTo>
                    <a:pt x="131724" y="54018"/>
                    <a:pt x="127815" y="44787"/>
                    <a:pt x="119998" y="37709"/>
                  </a:cubicBezTo>
                  <a:cubicBezTo>
                    <a:pt x="112180" y="30631"/>
                    <a:pt x="101474" y="27092"/>
                    <a:pt x="87880" y="27092"/>
                  </a:cubicBezTo>
                  <a:cubicBezTo>
                    <a:pt x="59359" y="27092"/>
                    <a:pt x="41953" y="42650"/>
                    <a:pt x="35661" y="73767"/>
                  </a:cubicBezTo>
                  <a:lnTo>
                    <a:pt x="13139" y="70826"/>
                  </a:lnTo>
                  <a:cubicBezTo>
                    <a:pt x="16241" y="46582"/>
                    <a:pt x="24987" y="28717"/>
                    <a:pt x="39378" y="17230"/>
                  </a:cubicBezTo>
                  <a:cubicBezTo>
                    <a:pt x="53768" y="5743"/>
                    <a:pt x="71894" y="0"/>
                    <a:pt x="93756"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nvGrpSpPr>
            <p:cNvPr id="12" name="组合 11">
              <a:extLst>
                <a:ext uri="{FF2B5EF4-FFF2-40B4-BE49-F238E27FC236}">
                  <a16:creationId xmlns:a16="http://schemas.microsoft.com/office/drawing/2014/main" xmlns="" id="{9DC1928E-65EE-4714-A0A2-402F115D5F4B}"/>
                </a:ext>
              </a:extLst>
            </p:cNvPr>
            <p:cNvGrpSpPr/>
            <p:nvPr/>
          </p:nvGrpSpPr>
          <p:grpSpPr>
            <a:xfrm>
              <a:off x="458213" y="573296"/>
              <a:ext cx="2000087" cy="551595"/>
              <a:chOff x="567070" y="543558"/>
              <a:chExt cx="2379330" cy="484750"/>
            </a:xfrm>
          </p:grpSpPr>
          <p:sp>
            <p:nvSpPr>
              <p:cNvPr id="13" name="矩形 12">
                <a:extLst>
                  <a:ext uri="{FF2B5EF4-FFF2-40B4-BE49-F238E27FC236}">
                    <a16:creationId xmlns:a16="http://schemas.microsoft.com/office/drawing/2014/main" xmlns="" id="{EBD5D9B9-B761-4E59-8D23-62286AF31D30}"/>
                  </a:ext>
                </a:extLst>
              </p:cNvPr>
              <p:cNvSpPr/>
              <p:nvPr/>
            </p:nvSpPr>
            <p:spPr>
              <a:xfrm>
                <a:off x="1083635" y="543560"/>
                <a:ext cx="1346200" cy="4616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310729D4-D4E9-4F30-8654-0AF570515A1D}"/>
                  </a:ext>
                </a:extLst>
              </p:cNvPr>
              <p:cNvSpPr/>
              <p:nvPr/>
            </p:nvSpPr>
            <p:spPr>
              <a:xfrm>
                <a:off x="567070" y="543558"/>
                <a:ext cx="2379330" cy="338554"/>
              </a:xfrm>
              <a:prstGeom prst="rect">
                <a:avLst/>
              </a:prstGeom>
            </p:spPr>
            <p:txBody>
              <a:bodyPr wrap="square">
                <a:spAutoFit/>
              </a:bodyPr>
              <a:lstStyle/>
              <a:p>
                <a:pPr algn="dist"/>
                <a:r>
                  <a:rPr lang="zh-CN" altLang="en-US" sz="1600" dirty="0">
                    <a:solidFill>
                      <a:schemeClr val="tx1">
                        <a:lumMod val="85000"/>
                        <a:lumOff val="15000"/>
                      </a:schemeClr>
                    </a:solidFill>
                    <a:latin typeface="+mn-ea"/>
                  </a:rPr>
                  <a:t>团队优势</a:t>
                </a:r>
              </a:p>
            </p:txBody>
          </p:sp>
          <p:sp>
            <p:nvSpPr>
              <p:cNvPr id="15" name="文本框 14">
                <a:extLst>
                  <a:ext uri="{FF2B5EF4-FFF2-40B4-BE49-F238E27FC236}">
                    <a16:creationId xmlns:a16="http://schemas.microsoft.com/office/drawing/2014/main" xmlns="" id="{06719C00-D027-4763-AF6F-8C4425A30E82}"/>
                  </a:ext>
                </a:extLst>
              </p:cNvPr>
              <p:cNvSpPr txBox="1"/>
              <p:nvPr/>
            </p:nvSpPr>
            <p:spPr>
              <a:xfrm>
                <a:off x="634063" y="774392"/>
                <a:ext cx="2245345" cy="253916"/>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en-US" altLang="zh-CN" sz="1050" dirty="0">
                    <a:solidFill>
                      <a:schemeClr val="tx1">
                        <a:lumMod val="85000"/>
                        <a:lumOff val="15000"/>
                      </a:schemeClr>
                    </a:solidFill>
                    <a:latin typeface="+mn-ea"/>
                  </a:rPr>
                  <a:t>Team advantage</a:t>
                </a:r>
              </a:p>
            </p:txBody>
          </p:sp>
        </p:grpSp>
      </p:grpSp>
      <p:sp>
        <p:nvSpPr>
          <p:cNvPr id="32" name="文本框 31">
            <a:extLst>
              <a:ext uri="{FF2B5EF4-FFF2-40B4-BE49-F238E27FC236}">
                <a16:creationId xmlns:a16="http://schemas.microsoft.com/office/drawing/2014/main" xmlns="" id="{5219B746-24D8-452C-BD63-6249E5BAEE04}"/>
              </a:ext>
            </a:extLst>
          </p:cNvPr>
          <p:cNvSpPr txBox="1"/>
          <p:nvPr/>
        </p:nvSpPr>
        <p:spPr>
          <a:xfrm>
            <a:off x="4429124" y="1055392"/>
            <a:ext cx="3333751" cy="523220"/>
          </a:xfrm>
          <a:prstGeom prst="rect">
            <a:avLst/>
          </a:prstGeom>
          <a:noFill/>
        </p:spPr>
        <p:txBody>
          <a:bodyPr wrap="square" rtlCol="0">
            <a:spAutoFit/>
          </a:bodyPr>
          <a:lstStyle/>
          <a:p>
            <a:pPr algn="ctr"/>
            <a:r>
              <a:rPr lang="zh-CN" altLang="en-US" sz="2800" b="1" spc="300" dirty="0">
                <a:solidFill>
                  <a:schemeClr val="tx1">
                    <a:lumMod val="85000"/>
                    <a:lumOff val="15000"/>
                  </a:schemeClr>
                </a:solidFill>
                <a:latin typeface="思源宋体 CN Heavy" panose="02020900000000000000" pitchFamily="18" charset="-122"/>
                <a:ea typeface="思源宋体 CN Heavy" panose="02020900000000000000" pitchFamily="18" charset="-122"/>
              </a:rPr>
              <a:t>输入你的主标题</a:t>
            </a:r>
          </a:p>
        </p:txBody>
      </p:sp>
      <p:sp>
        <p:nvSpPr>
          <p:cNvPr id="33" name="文本框 32">
            <a:extLst>
              <a:ext uri="{FF2B5EF4-FFF2-40B4-BE49-F238E27FC236}">
                <a16:creationId xmlns:a16="http://schemas.microsoft.com/office/drawing/2014/main" xmlns="" id="{DA08EBB1-DDD9-4F6F-8502-4DB80880F2E7}"/>
              </a:ext>
            </a:extLst>
          </p:cNvPr>
          <p:cNvSpPr txBox="1"/>
          <p:nvPr/>
        </p:nvSpPr>
        <p:spPr>
          <a:xfrm>
            <a:off x="4899678" y="1525807"/>
            <a:ext cx="2392643" cy="261610"/>
          </a:xfrm>
          <a:prstGeom prst="rect">
            <a:avLst/>
          </a:prstGeom>
          <a:noFill/>
        </p:spPr>
        <p:txBody>
          <a:bodyPr wrap="square" rtlCol="0">
            <a:spAutoFit/>
          </a:bodyPr>
          <a:lstStyle/>
          <a:p>
            <a:pPr algn="dist"/>
            <a:r>
              <a:rPr lang="en-US" altLang="zh-CN" sz="1100" dirty="0">
                <a:solidFill>
                  <a:schemeClr val="tx1">
                    <a:lumMod val="85000"/>
                    <a:lumOff val="15000"/>
                  </a:schemeClr>
                </a:solidFill>
              </a:rPr>
              <a:t>ENTER YOUR MAIN TITLE</a:t>
            </a:r>
            <a:endParaRPr lang="zh-CN" altLang="en-US" sz="1100" dirty="0">
              <a:solidFill>
                <a:schemeClr val="tx1">
                  <a:lumMod val="85000"/>
                  <a:lumOff val="15000"/>
                </a:schemeClr>
              </a:solidFill>
            </a:endParaRPr>
          </a:p>
        </p:txBody>
      </p:sp>
      <p:grpSp>
        <p:nvGrpSpPr>
          <p:cNvPr id="7" name="组合 6">
            <a:extLst>
              <a:ext uri="{FF2B5EF4-FFF2-40B4-BE49-F238E27FC236}">
                <a16:creationId xmlns:a16="http://schemas.microsoft.com/office/drawing/2014/main" xmlns="" id="{C1D59EF7-96E9-4B90-87E3-CD4171C2C439}"/>
              </a:ext>
            </a:extLst>
          </p:cNvPr>
          <p:cNvGrpSpPr/>
          <p:nvPr/>
        </p:nvGrpSpPr>
        <p:grpSpPr>
          <a:xfrm>
            <a:off x="1041583" y="4320599"/>
            <a:ext cx="2056904" cy="1701440"/>
            <a:chOff x="1041583" y="4320599"/>
            <a:chExt cx="2056904" cy="1701440"/>
          </a:xfrm>
        </p:grpSpPr>
        <p:sp>
          <p:nvSpPr>
            <p:cNvPr id="38" name="椭圆 198">
              <a:extLst>
                <a:ext uri="{FF2B5EF4-FFF2-40B4-BE49-F238E27FC236}">
                  <a16:creationId xmlns:a16="http://schemas.microsoft.com/office/drawing/2014/main" xmlns="" id="{F19B3000-88E9-4DB5-AAE3-B0DD13A48D4F}"/>
                </a:ext>
              </a:extLst>
            </p:cNvPr>
            <p:cNvSpPr>
              <a:spLocks noChangeArrowheads="1"/>
            </p:cNvSpPr>
            <p:nvPr/>
          </p:nvSpPr>
          <p:spPr bwMode="auto">
            <a:xfrm>
              <a:off x="1709738" y="4320599"/>
              <a:ext cx="720725" cy="719137"/>
            </a:xfrm>
            <a:prstGeom prst="ellipse">
              <a:avLst/>
            </a:prstGeom>
            <a:solidFill>
              <a:srgbClr val="C64325"/>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zh-CN" altLang="en-US" sz="1000">
                <a:solidFill>
                  <a:schemeClr val="bg1"/>
                </a:solidFill>
              </a:endParaRPr>
            </a:p>
          </p:txBody>
        </p:sp>
        <p:sp>
          <p:nvSpPr>
            <p:cNvPr id="40" name="Freeform 19">
              <a:extLst>
                <a:ext uri="{FF2B5EF4-FFF2-40B4-BE49-F238E27FC236}">
                  <a16:creationId xmlns:a16="http://schemas.microsoft.com/office/drawing/2014/main" xmlns="" id="{B20357B8-D25D-4114-B420-412E5F4BF5AA}"/>
                </a:ext>
              </a:extLst>
            </p:cNvPr>
            <p:cNvSpPr>
              <a:spLocks noEditPoints="1"/>
            </p:cNvSpPr>
            <p:nvPr/>
          </p:nvSpPr>
          <p:spPr bwMode="auto">
            <a:xfrm>
              <a:off x="1925638" y="4528561"/>
              <a:ext cx="288925" cy="292100"/>
            </a:xfrm>
            <a:custGeom>
              <a:avLst/>
              <a:gdLst>
                <a:gd name="T0" fmla="*/ 27 w 112"/>
                <a:gd name="T1" fmla="*/ 25 h 112"/>
                <a:gd name="T2" fmla="*/ 34 w 112"/>
                <a:gd name="T3" fmla="*/ 15 h 112"/>
                <a:gd name="T4" fmla="*/ 10 w 112"/>
                <a:gd name="T5" fmla="*/ 31 h 112"/>
                <a:gd name="T6" fmla="*/ 50 w 112"/>
                <a:gd name="T7" fmla="*/ 31 h 112"/>
                <a:gd name="T8" fmla="*/ 43 w 112"/>
                <a:gd name="T9" fmla="*/ 31 h 112"/>
                <a:gd name="T10" fmla="*/ 39 w 112"/>
                <a:gd name="T11" fmla="*/ 28 h 112"/>
                <a:gd name="T12" fmla="*/ 37 w 112"/>
                <a:gd name="T13" fmla="*/ 18 h 112"/>
                <a:gd name="T14" fmla="*/ 87 w 112"/>
                <a:gd name="T15" fmla="*/ 57 h 112"/>
                <a:gd name="T16" fmla="*/ 110 w 112"/>
                <a:gd name="T17" fmla="*/ 80 h 112"/>
                <a:gd name="T18" fmla="*/ 84 w 112"/>
                <a:gd name="T19" fmla="*/ 111 h 112"/>
                <a:gd name="T20" fmla="*/ 79 w 112"/>
                <a:gd name="T21" fmla="*/ 111 h 112"/>
                <a:gd name="T22" fmla="*/ 34 w 112"/>
                <a:gd name="T23" fmla="*/ 111 h 112"/>
                <a:gd name="T24" fmla="*/ 5 w 112"/>
                <a:gd name="T25" fmla="*/ 112 h 112"/>
                <a:gd name="T26" fmla="*/ 1 w 112"/>
                <a:gd name="T27" fmla="*/ 82 h 112"/>
                <a:gd name="T28" fmla="*/ 24 w 112"/>
                <a:gd name="T29" fmla="*/ 56 h 112"/>
                <a:gd name="T30" fmla="*/ 2 w 112"/>
                <a:gd name="T31" fmla="*/ 28 h 112"/>
                <a:gd name="T32" fmla="*/ 33 w 112"/>
                <a:gd name="T33" fmla="*/ 3 h 112"/>
                <a:gd name="T34" fmla="*/ 76 w 112"/>
                <a:gd name="T35" fmla="*/ 5 h 112"/>
                <a:gd name="T36" fmla="*/ 110 w 112"/>
                <a:gd name="T37" fmla="*/ 24 h 112"/>
                <a:gd name="T38" fmla="*/ 87 w 112"/>
                <a:gd name="T39" fmla="*/ 57 h 112"/>
                <a:gd name="T40" fmla="*/ 62 w 112"/>
                <a:gd name="T41" fmla="*/ 82 h 112"/>
                <a:gd name="T42" fmla="*/ 101 w 112"/>
                <a:gd name="T43" fmla="*/ 82 h 112"/>
                <a:gd name="T44" fmla="*/ 91 w 112"/>
                <a:gd name="T45" fmla="*/ 86 h 112"/>
                <a:gd name="T46" fmla="*/ 87 w 112"/>
                <a:gd name="T47" fmla="*/ 83 h 112"/>
                <a:gd name="T48" fmla="*/ 89 w 112"/>
                <a:gd name="T49" fmla="*/ 70 h 112"/>
                <a:gd name="T50" fmla="*/ 82 w 112"/>
                <a:gd name="T51" fmla="*/ 73 h 112"/>
                <a:gd name="T52" fmla="*/ 85 w 112"/>
                <a:gd name="T53" fmla="*/ 67 h 112"/>
                <a:gd name="T54" fmla="*/ 62 w 112"/>
                <a:gd name="T55" fmla="*/ 82 h 112"/>
                <a:gd name="T56" fmla="*/ 23 w 112"/>
                <a:gd name="T57" fmla="*/ 97 h 112"/>
                <a:gd name="T58" fmla="*/ 77 w 112"/>
                <a:gd name="T59" fmla="*/ 27 h 112"/>
                <a:gd name="T60" fmla="*/ 23 w 112"/>
                <a:gd name="T61" fmla="*/ 97 h 112"/>
                <a:gd name="T62" fmla="*/ 90 w 112"/>
                <a:gd name="T63" fmla="*/ 33 h 112"/>
                <a:gd name="T64" fmla="*/ 90 w 112"/>
                <a:gd name="T65" fmla="*/ 34 h 112"/>
                <a:gd name="T66" fmla="*/ 90 w 112"/>
                <a:gd name="T67" fmla="*/ 34 h 112"/>
                <a:gd name="T68" fmla="*/ 102 w 112"/>
                <a:gd name="T69" fmla="*/ 31 h 112"/>
                <a:gd name="T70" fmla="*/ 86 w 112"/>
                <a:gd name="T71" fmla="*/ 11 h 112"/>
                <a:gd name="T72" fmla="*/ 74 w 112"/>
                <a:gd name="T73" fmla="*/ 18 h 112"/>
                <a:gd name="T74" fmla="*/ 79 w 112"/>
                <a:gd name="T75" fmla="*/ 22 h 112"/>
                <a:gd name="T76" fmla="*/ 79 w 112"/>
                <a:gd name="T77" fmla="*/ 22 h 112"/>
                <a:gd name="T78" fmla="*/ 79 w 112"/>
                <a:gd name="T79" fmla="*/ 22 h 112"/>
                <a:gd name="T80" fmla="*/ 90 w 112"/>
                <a:gd name="T81" fmla="*/ 33 h 112"/>
                <a:gd name="T82" fmla="*/ 90 w 112"/>
                <a:gd name="T83" fmla="*/ 33 h 112"/>
                <a:gd name="T84" fmla="*/ 88 w 112"/>
                <a:gd name="T85" fmla="*/ 39 h 112"/>
                <a:gd name="T86" fmla="*/ 30 w 112"/>
                <a:gd name="T87" fmla="*/ 103 h 112"/>
                <a:gd name="T88" fmla="*/ 88 w 112"/>
                <a:gd name="T89" fmla="*/ 39 h 112"/>
                <a:gd name="T90" fmla="*/ 12 w 112"/>
                <a:gd name="T91" fmla="*/ 86 h 112"/>
                <a:gd name="T92" fmla="*/ 71 w 112"/>
                <a:gd name="T93" fmla="*/ 21 h 112"/>
                <a:gd name="T94" fmla="*/ 12 w 112"/>
                <a:gd name="T95" fmla="*/ 86 h 112"/>
                <a:gd name="T96" fmla="*/ 9 w 112"/>
                <a:gd name="T97" fmla="*/ 89 h 112"/>
                <a:gd name="T98" fmla="*/ 23 w 112"/>
                <a:gd name="T99"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2" h="112">
                  <a:moveTo>
                    <a:pt x="30" y="25"/>
                  </a:moveTo>
                  <a:cubicBezTo>
                    <a:pt x="29" y="26"/>
                    <a:pt x="28" y="26"/>
                    <a:pt x="27" y="25"/>
                  </a:cubicBezTo>
                  <a:cubicBezTo>
                    <a:pt x="26" y="25"/>
                    <a:pt x="26" y="23"/>
                    <a:pt x="27" y="22"/>
                  </a:cubicBezTo>
                  <a:cubicBezTo>
                    <a:pt x="34" y="15"/>
                    <a:pt x="34" y="15"/>
                    <a:pt x="34" y="15"/>
                  </a:cubicBezTo>
                  <a:cubicBezTo>
                    <a:pt x="30" y="11"/>
                    <a:pt x="30" y="11"/>
                    <a:pt x="30" y="11"/>
                  </a:cubicBezTo>
                  <a:cubicBezTo>
                    <a:pt x="10" y="31"/>
                    <a:pt x="10" y="31"/>
                    <a:pt x="10" y="31"/>
                  </a:cubicBezTo>
                  <a:cubicBezTo>
                    <a:pt x="30" y="51"/>
                    <a:pt x="30" y="51"/>
                    <a:pt x="30" y="51"/>
                  </a:cubicBezTo>
                  <a:cubicBezTo>
                    <a:pt x="50" y="31"/>
                    <a:pt x="50" y="31"/>
                    <a:pt x="50" y="31"/>
                  </a:cubicBezTo>
                  <a:cubicBezTo>
                    <a:pt x="46" y="28"/>
                    <a:pt x="46" y="28"/>
                    <a:pt x="46" y="28"/>
                  </a:cubicBezTo>
                  <a:cubicBezTo>
                    <a:pt x="43" y="31"/>
                    <a:pt x="43" y="31"/>
                    <a:pt x="43" y="31"/>
                  </a:cubicBezTo>
                  <a:cubicBezTo>
                    <a:pt x="42" y="32"/>
                    <a:pt x="40" y="32"/>
                    <a:pt x="39" y="31"/>
                  </a:cubicBezTo>
                  <a:cubicBezTo>
                    <a:pt x="38" y="30"/>
                    <a:pt x="38" y="29"/>
                    <a:pt x="39" y="28"/>
                  </a:cubicBezTo>
                  <a:cubicBezTo>
                    <a:pt x="43" y="24"/>
                    <a:pt x="43" y="24"/>
                    <a:pt x="43" y="24"/>
                  </a:cubicBezTo>
                  <a:cubicBezTo>
                    <a:pt x="37" y="18"/>
                    <a:pt x="37" y="18"/>
                    <a:pt x="37" y="18"/>
                  </a:cubicBezTo>
                  <a:cubicBezTo>
                    <a:pt x="30" y="25"/>
                    <a:pt x="30" y="25"/>
                    <a:pt x="30" y="25"/>
                  </a:cubicBezTo>
                  <a:close/>
                  <a:moveTo>
                    <a:pt x="87" y="57"/>
                  </a:moveTo>
                  <a:cubicBezTo>
                    <a:pt x="87" y="57"/>
                    <a:pt x="87" y="57"/>
                    <a:pt x="87" y="57"/>
                  </a:cubicBezTo>
                  <a:cubicBezTo>
                    <a:pt x="110" y="80"/>
                    <a:pt x="110" y="80"/>
                    <a:pt x="110" y="80"/>
                  </a:cubicBezTo>
                  <a:cubicBezTo>
                    <a:pt x="111" y="81"/>
                    <a:pt x="111" y="84"/>
                    <a:pt x="110" y="85"/>
                  </a:cubicBezTo>
                  <a:cubicBezTo>
                    <a:pt x="84" y="111"/>
                    <a:pt x="84" y="111"/>
                    <a:pt x="84" y="111"/>
                  </a:cubicBezTo>
                  <a:cubicBezTo>
                    <a:pt x="83" y="112"/>
                    <a:pt x="80" y="112"/>
                    <a:pt x="79" y="111"/>
                  </a:cubicBezTo>
                  <a:cubicBezTo>
                    <a:pt x="79" y="111"/>
                    <a:pt x="79" y="111"/>
                    <a:pt x="79" y="111"/>
                  </a:cubicBezTo>
                  <a:cubicBezTo>
                    <a:pt x="56" y="88"/>
                    <a:pt x="56" y="88"/>
                    <a:pt x="56" y="88"/>
                  </a:cubicBezTo>
                  <a:cubicBezTo>
                    <a:pt x="34" y="111"/>
                    <a:pt x="34" y="111"/>
                    <a:pt x="34" y="111"/>
                  </a:cubicBezTo>
                  <a:cubicBezTo>
                    <a:pt x="33" y="111"/>
                    <a:pt x="32" y="112"/>
                    <a:pt x="31" y="112"/>
                  </a:cubicBezTo>
                  <a:cubicBezTo>
                    <a:pt x="5" y="112"/>
                    <a:pt x="5" y="112"/>
                    <a:pt x="5" y="112"/>
                  </a:cubicBezTo>
                  <a:cubicBezTo>
                    <a:pt x="2" y="112"/>
                    <a:pt x="1" y="110"/>
                    <a:pt x="1" y="108"/>
                  </a:cubicBezTo>
                  <a:cubicBezTo>
                    <a:pt x="1" y="99"/>
                    <a:pt x="1" y="90"/>
                    <a:pt x="1" y="82"/>
                  </a:cubicBezTo>
                  <a:cubicBezTo>
                    <a:pt x="1" y="81"/>
                    <a:pt x="1" y="80"/>
                    <a:pt x="2" y="79"/>
                  </a:cubicBezTo>
                  <a:cubicBezTo>
                    <a:pt x="24" y="56"/>
                    <a:pt x="24" y="56"/>
                    <a:pt x="24" y="56"/>
                  </a:cubicBezTo>
                  <a:cubicBezTo>
                    <a:pt x="2" y="34"/>
                    <a:pt x="2" y="34"/>
                    <a:pt x="2" y="34"/>
                  </a:cubicBezTo>
                  <a:cubicBezTo>
                    <a:pt x="0" y="32"/>
                    <a:pt x="0" y="30"/>
                    <a:pt x="2" y="28"/>
                  </a:cubicBezTo>
                  <a:cubicBezTo>
                    <a:pt x="27" y="3"/>
                    <a:pt x="27" y="3"/>
                    <a:pt x="27" y="3"/>
                  </a:cubicBezTo>
                  <a:cubicBezTo>
                    <a:pt x="29" y="1"/>
                    <a:pt x="31" y="1"/>
                    <a:pt x="33" y="3"/>
                  </a:cubicBezTo>
                  <a:cubicBezTo>
                    <a:pt x="55" y="25"/>
                    <a:pt x="55" y="25"/>
                    <a:pt x="55" y="25"/>
                  </a:cubicBezTo>
                  <a:cubicBezTo>
                    <a:pt x="76" y="5"/>
                    <a:pt x="76" y="5"/>
                    <a:pt x="76" y="5"/>
                  </a:cubicBezTo>
                  <a:cubicBezTo>
                    <a:pt x="80" y="0"/>
                    <a:pt x="88" y="1"/>
                    <a:pt x="92" y="5"/>
                  </a:cubicBezTo>
                  <a:cubicBezTo>
                    <a:pt x="97" y="10"/>
                    <a:pt x="108" y="18"/>
                    <a:pt x="110" y="24"/>
                  </a:cubicBezTo>
                  <a:cubicBezTo>
                    <a:pt x="112" y="29"/>
                    <a:pt x="111" y="33"/>
                    <a:pt x="108" y="37"/>
                  </a:cubicBezTo>
                  <a:cubicBezTo>
                    <a:pt x="87" y="57"/>
                    <a:pt x="87" y="57"/>
                    <a:pt x="87" y="57"/>
                  </a:cubicBezTo>
                  <a:close/>
                  <a:moveTo>
                    <a:pt x="62" y="82"/>
                  </a:moveTo>
                  <a:cubicBezTo>
                    <a:pt x="62" y="82"/>
                    <a:pt x="62" y="82"/>
                    <a:pt x="62" y="82"/>
                  </a:cubicBezTo>
                  <a:cubicBezTo>
                    <a:pt x="82" y="102"/>
                    <a:pt x="82" y="102"/>
                    <a:pt x="82" y="102"/>
                  </a:cubicBezTo>
                  <a:cubicBezTo>
                    <a:pt x="101" y="82"/>
                    <a:pt x="101" y="82"/>
                    <a:pt x="101" y="82"/>
                  </a:cubicBezTo>
                  <a:cubicBezTo>
                    <a:pt x="98" y="79"/>
                    <a:pt x="98" y="79"/>
                    <a:pt x="98" y="79"/>
                  </a:cubicBezTo>
                  <a:cubicBezTo>
                    <a:pt x="91" y="86"/>
                    <a:pt x="91" y="86"/>
                    <a:pt x="91" y="86"/>
                  </a:cubicBezTo>
                  <a:cubicBezTo>
                    <a:pt x="90" y="87"/>
                    <a:pt x="88" y="87"/>
                    <a:pt x="87" y="86"/>
                  </a:cubicBezTo>
                  <a:cubicBezTo>
                    <a:pt x="86" y="85"/>
                    <a:pt x="86" y="84"/>
                    <a:pt x="87" y="83"/>
                  </a:cubicBezTo>
                  <a:cubicBezTo>
                    <a:pt x="94" y="76"/>
                    <a:pt x="94" y="76"/>
                    <a:pt x="94" y="76"/>
                  </a:cubicBezTo>
                  <a:cubicBezTo>
                    <a:pt x="89" y="70"/>
                    <a:pt x="89" y="70"/>
                    <a:pt x="89" y="70"/>
                  </a:cubicBezTo>
                  <a:cubicBezTo>
                    <a:pt x="85" y="73"/>
                    <a:pt x="85" y="73"/>
                    <a:pt x="85" y="73"/>
                  </a:cubicBezTo>
                  <a:cubicBezTo>
                    <a:pt x="84" y="74"/>
                    <a:pt x="83" y="74"/>
                    <a:pt x="82" y="73"/>
                  </a:cubicBezTo>
                  <a:cubicBezTo>
                    <a:pt x="81" y="72"/>
                    <a:pt x="81" y="71"/>
                    <a:pt x="82" y="70"/>
                  </a:cubicBezTo>
                  <a:cubicBezTo>
                    <a:pt x="85" y="67"/>
                    <a:pt x="85" y="67"/>
                    <a:pt x="85" y="67"/>
                  </a:cubicBezTo>
                  <a:cubicBezTo>
                    <a:pt x="82" y="63"/>
                    <a:pt x="82" y="63"/>
                    <a:pt x="82" y="63"/>
                  </a:cubicBezTo>
                  <a:cubicBezTo>
                    <a:pt x="62" y="82"/>
                    <a:pt x="62" y="82"/>
                    <a:pt x="62" y="82"/>
                  </a:cubicBezTo>
                  <a:close/>
                  <a:moveTo>
                    <a:pt x="23" y="97"/>
                  </a:moveTo>
                  <a:cubicBezTo>
                    <a:pt x="23" y="97"/>
                    <a:pt x="23" y="97"/>
                    <a:pt x="23" y="97"/>
                  </a:cubicBezTo>
                  <a:cubicBezTo>
                    <a:pt x="44" y="76"/>
                    <a:pt x="65" y="56"/>
                    <a:pt x="85" y="35"/>
                  </a:cubicBezTo>
                  <a:cubicBezTo>
                    <a:pt x="82" y="33"/>
                    <a:pt x="80" y="30"/>
                    <a:pt x="77" y="27"/>
                  </a:cubicBezTo>
                  <a:cubicBezTo>
                    <a:pt x="16" y="89"/>
                    <a:pt x="16" y="89"/>
                    <a:pt x="16" y="89"/>
                  </a:cubicBezTo>
                  <a:cubicBezTo>
                    <a:pt x="23" y="97"/>
                    <a:pt x="23" y="97"/>
                    <a:pt x="23" y="97"/>
                  </a:cubicBezTo>
                  <a:close/>
                  <a:moveTo>
                    <a:pt x="90" y="33"/>
                  </a:moveTo>
                  <a:cubicBezTo>
                    <a:pt x="90" y="33"/>
                    <a:pt x="90" y="33"/>
                    <a:pt x="90" y="33"/>
                  </a:cubicBezTo>
                  <a:cubicBezTo>
                    <a:pt x="90" y="34"/>
                    <a:pt x="90" y="34"/>
                    <a:pt x="90" y="34"/>
                  </a:cubicBezTo>
                  <a:cubicBezTo>
                    <a:pt x="90" y="34"/>
                    <a:pt x="90" y="34"/>
                    <a:pt x="90" y="34"/>
                  </a:cubicBezTo>
                  <a:cubicBezTo>
                    <a:pt x="90" y="34"/>
                    <a:pt x="90" y="34"/>
                    <a:pt x="90" y="34"/>
                  </a:cubicBezTo>
                  <a:cubicBezTo>
                    <a:pt x="90" y="34"/>
                    <a:pt x="90" y="34"/>
                    <a:pt x="90" y="34"/>
                  </a:cubicBezTo>
                  <a:cubicBezTo>
                    <a:pt x="95" y="38"/>
                    <a:pt x="95" y="38"/>
                    <a:pt x="95" y="38"/>
                  </a:cubicBezTo>
                  <a:cubicBezTo>
                    <a:pt x="102" y="31"/>
                    <a:pt x="102" y="31"/>
                    <a:pt x="102" y="31"/>
                  </a:cubicBezTo>
                  <a:cubicBezTo>
                    <a:pt x="103" y="30"/>
                    <a:pt x="103" y="28"/>
                    <a:pt x="102" y="26"/>
                  </a:cubicBezTo>
                  <a:cubicBezTo>
                    <a:pt x="97" y="21"/>
                    <a:pt x="91" y="16"/>
                    <a:pt x="86" y="11"/>
                  </a:cubicBezTo>
                  <a:cubicBezTo>
                    <a:pt x="85" y="9"/>
                    <a:pt x="83" y="9"/>
                    <a:pt x="82" y="10"/>
                  </a:cubicBezTo>
                  <a:cubicBezTo>
                    <a:pt x="74" y="18"/>
                    <a:pt x="74" y="18"/>
                    <a:pt x="74" y="18"/>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90" y="33"/>
                    <a:pt x="90" y="33"/>
                    <a:pt x="90" y="33"/>
                  </a:cubicBezTo>
                  <a:cubicBezTo>
                    <a:pt x="90" y="33"/>
                    <a:pt x="90" y="33"/>
                    <a:pt x="90" y="33"/>
                  </a:cubicBezTo>
                  <a:cubicBezTo>
                    <a:pt x="90" y="33"/>
                    <a:pt x="90" y="33"/>
                    <a:pt x="90" y="33"/>
                  </a:cubicBezTo>
                  <a:close/>
                  <a:moveTo>
                    <a:pt x="88" y="39"/>
                  </a:moveTo>
                  <a:cubicBezTo>
                    <a:pt x="88" y="39"/>
                    <a:pt x="88" y="39"/>
                    <a:pt x="88" y="39"/>
                  </a:cubicBezTo>
                  <a:cubicBezTo>
                    <a:pt x="68" y="59"/>
                    <a:pt x="47" y="80"/>
                    <a:pt x="27" y="100"/>
                  </a:cubicBezTo>
                  <a:cubicBezTo>
                    <a:pt x="30" y="103"/>
                    <a:pt x="30" y="103"/>
                    <a:pt x="30" y="103"/>
                  </a:cubicBezTo>
                  <a:cubicBezTo>
                    <a:pt x="91" y="42"/>
                    <a:pt x="91" y="42"/>
                    <a:pt x="91" y="42"/>
                  </a:cubicBezTo>
                  <a:cubicBezTo>
                    <a:pt x="88" y="39"/>
                    <a:pt x="88" y="39"/>
                    <a:pt x="88" y="39"/>
                  </a:cubicBezTo>
                  <a:close/>
                  <a:moveTo>
                    <a:pt x="12" y="86"/>
                  </a:moveTo>
                  <a:cubicBezTo>
                    <a:pt x="12" y="86"/>
                    <a:pt x="12" y="86"/>
                    <a:pt x="12" y="86"/>
                  </a:cubicBezTo>
                  <a:cubicBezTo>
                    <a:pt x="74" y="24"/>
                    <a:pt x="74" y="24"/>
                    <a:pt x="74" y="24"/>
                  </a:cubicBezTo>
                  <a:cubicBezTo>
                    <a:pt x="71" y="21"/>
                    <a:pt x="71" y="21"/>
                    <a:pt x="71" y="21"/>
                  </a:cubicBezTo>
                  <a:cubicBezTo>
                    <a:pt x="9" y="83"/>
                    <a:pt x="9" y="83"/>
                    <a:pt x="9" y="83"/>
                  </a:cubicBezTo>
                  <a:cubicBezTo>
                    <a:pt x="12" y="86"/>
                    <a:pt x="12" y="86"/>
                    <a:pt x="12" y="86"/>
                  </a:cubicBezTo>
                  <a:close/>
                  <a:moveTo>
                    <a:pt x="9" y="89"/>
                  </a:moveTo>
                  <a:cubicBezTo>
                    <a:pt x="9" y="89"/>
                    <a:pt x="9" y="89"/>
                    <a:pt x="9" y="89"/>
                  </a:cubicBezTo>
                  <a:cubicBezTo>
                    <a:pt x="9" y="94"/>
                    <a:pt x="9" y="99"/>
                    <a:pt x="9" y="104"/>
                  </a:cubicBezTo>
                  <a:cubicBezTo>
                    <a:pt x="23" y="104"/>
                    <a:pt x="23" y="104"/>
                    <a:pt x="23" y="104"/>
                  </a:cubicBezTo>
                  <a:cubicBezTo>
                    <a:pt x="9" y="89"/>
                    <a:pt x="9" y="89"/>
                    <a:pt x="9"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bg1">
                    <a:lumMod val="50000"/>
                  </a:schemeClr>
                </a:solidFill>
                <a:latin typeface="+mn-lt"/>
              </a:endParaRPr>
            </a:p>
          </p:txBody>
        </p:sp>
        <p:sp>
          <p:nvSpPr>
            <p:cNvPr id="48" name="矩形 47">
              <a:extLst>
                <a:ext uri="{FF2B5EF4-FFF2-40B4-BE49-F238E27FC236}">
                  <a16:creationId xmlns:a16="http://schemas.microsoft.com/office/drawing/2014/main" xmlns="" id="{EF697A79-015E-4F2C-8521-B925A47AC578}"/>
                </a:ext>
              </a:extLst>
            </p:cNvPr>
            <p:cNvSpPr/>
            <p:nvPr/>
          </p:nvSpPr>
          <p:spPr>
            <a:xfrm>
              <a:off x="1041583" y="5591152"/>
              <a:ext cx="2056904" cy="430887"/>
            </a:xfrm>
            <a:prstGeom prst="rect">
              <a:avLst/>
            </a:prstGeom>
          </p:spPr>
          <p:txBody>
            <a:bodyPr>
              <a:spAutoFit/>
              <a:scene3d>
                <a:camera prst="orthographicFront"/>
                <a:lightRig rig="threePt" dir="t"/>
              </a:scene3d>
              <a:sp3d contourW="12700"/>
            </a:bodyPr>
            <a:lstStyle/>
            <a:p>
              <a:pPr algn="ctr" eaLnBrk="1" fontAlgn="auto" hangingPunct="1">
                <a:spcBef>
                  <a:spcPts val="0"/>
                </a:spcBef>
                <a:spcAft>
                  <a:spcPts val="0"/>
                </a:spcAft>
                <a:defRPr/>
              </a:pPr>
              <a:r>
                <a:rPr lang="en-US" altLang="zh-CN" sz="1100" dirty="0">
                  <a:solidFill>
                    <a:schemeClr val="tx1">
                      <a:lumMod val="65000"/>
                      <a:lumOff val="35000"/>
                    </a:schemeClr>
                  </a:solidFill>
                  <a:latin typeface="+mn-lt"/>
                  <a:cs typeface="+mn-ea"/>
                  <a:sym typeface="+mn-lt"/>
                </a:rPr>
                <a:t>Please replace the text content and change the relevant title. </a:t>
              </a:r>
            </a:p>
          </p:txBody>
        </p:sp>
        <p:sp>
          <p:nvSpPr>
            <p:cNvPr id="49" name="矩形 48">
              <a:extLst>
                <a:ext uri="{FF2B5EF4-FFF2-40B4-BE49-F238E27FC236}">
                  <a16:creationId xmlns:a16="http://schemas.microsoft.com/office/drawing/2014/main" xmlns="" id="{E3739703-96D8-425C-B145-9D8AB3D7E1A0}"/>
                </a:ext>
              </a:extLst>
            </p:cNvPr>
            <p:cNvSpPr/>
            <p:nvPr/>
          </p:nvSpPr>
          <p:spPr>
            <a:xfrm>
              <a:off x="1473316" y="5178962"/>
              <a:ext cx="1193438" cy="369332"/>
            </a:xfrm>
            <a:prstGeom prst="rect">
              <a:avLst/>
            </a:prstGeom>
          </p:spPr>
          <p:txBody>
            <a:bodyPr>
              <a:spAutoFit/>
              <a:scene3d>
                <a:camera prst="orthographicFront"/>
                <a:lightRig rig="threePt" dir="t"/>
              </a:scene3d>
              <a:sp3d contourW="12700"/>
            </a:bodyPr>
            <a:lstStyle/>
            <a:p>
              <a:pPr algn="ct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文字添加</a:t>
              </a:r>
            </a:p>
          </p:txBody>
        </p:sp>
      </p:grpSp>
      <p:grpSp>
        <p:nvGrpSpPr>
          <p:cNvPr id="6" name="组合 5">
            <a:extLst>
              <a:ext uri="{FF2B5EF4-FFF2-40B4-BE49-F238E27FC236}">
                <a16:creationId xmlns:a16="http://schemas.microsoft.com/office/drawing/2014/main" xmlns="" id="{4E3E3C30-D6D2-4971-965B-A2AE513599C2}"/>
              </a:ext>
            </a:extLst>
          </p:cNvPr>
          <p:cNvGrpSpPr/>
          <p:nvPr/>
        </p:nvGrpSpPr>
        <p:grpSpPr>
          <a:xfrm>
            <a:off x="3555067" y="4338061"/>
            <a:ext cx="2056904" cy="1683978"/>
            <a:chOff x="3555067" y="4338061"/>
            <a:chExt cx="2056904" cy="1683978"/>
          </a:xfrm>
        </p:grpSpPr>
        <p:sp>
          <p:nvSpPr>
            <p:cNvPr id="37" name="椭圆 197">
              <a:extLst>
                <a:ext uri="{FF2B5EF4-FFF2-40B4-BE49-F238E27FC236}">
                  <a16:creationId xmlns:a16="http://schemas.microsoft.com/office/drawing/2014/main" xmlns="" id="{EC5E57E1-06B5-4296-93E8-AB7347ED78BD}"/>
                </a:ext>
              </a:extLst>
            </p:cNvPr>
            <p:cNvSpPr>
              <a:spLocks noChangeArrowheads="1"/>
            </p:cNvSpPr>
            <p:nvPr/>
          </p:nvSpPr>
          <p:spPr bwMode="auto">
            <a:xfrm>
              <a:off x="4224338" y="4338061"/>
              <a:ext cx="719137" cy="719138"/>
            </a:xfrm>
            <a:prstGeom prst="ellipse">
              <a:avLst/>
            </a:prstGeom>
            <a:solidFill>
              <a:srgbClr val="C64325"/>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zh-CN" altLang="en-US" sz="1000">
                <a:solidFill>
                  <a:schemeClr val="bg1"/>
                </a:solidFill>
              </a:endParaRPr>
            </a:p>
          </p:txBody>
        </p:sp>
        <p:sp>
          <p:nvSpPr>
            <p:cNvPr id="39" name="Freeform 18">
              <a:extLst>
                <a:ext uri="{FF2B5EF4-FFF2-40B4-BE49-F238E27FC236}">
                  <a16:creationId xmlns:a16="http://schemas.microsoft.com/office/drawing/2014/main" xmlns="" id="{6AF4469B-6919-4E23-B5B4-AF7B275CDBB7}"/>
                </a:ext>
              </a:extLst>
            </p:cNvPr>
            <p:cNvSpPr>
              <a:spLocks noEditPoints="1"/>
            </p:cNvSpPr>
            <p:nvPr/>
          </p:nvSpPr>
          <p:spPr bwMode="auto">
            <a:xfrm>
              <a:off x="4416425" y="4588886"/>
              <a:ext cx="333375" cy="233363"/>
            </a:xfrm>
            <a:custGeom>
              <a:avLst/>
              <a:gdLst>
                <a:gd name="T0" fmla="*/ 16 w 128"/>
                <a:gd name="T1" fmla="*/ 0 h 90"/>
                <a:gd name="T2" fmla="*/ 116 w 128"/>
                <a:gd name="T3" fmla="*/ 4 h 90"/>
                <a:gd name="T4" fmla="*/ 116 w 128"/>
                <a:gd name="T5" fmla="*/ 74 h 90"/>
                <a:gd name="T6" fmla="*/ 112 w 128"/>
                <a:gd name="T7" fmla="*/ 78 h 90"/>
                <a:gd name="T8" fmla="*/ 12 w 128"/>
                <a:gd name="T9" fmla="*/ 74 h 90"/>
                <a:gd name="T10" fmla="*/ 12 w 128"/>
                <a:gd name="T11" fmla="*/ 4 h 90"/>
                <a:gd name="T12" fmla="*/ 30 w 128"/>
                <a:gd name="T13" fmla="*/ 51 h 90"/>
                <a:gd name="T14" fmla="*/ 30 w 128"/>
                <a:gd name="T15" fmla="*/ 51 h 90"/>
                <a:gd name="T16" fmla="*/ 43 w 128"/>
                <a:gd name="T17" fmla="*/ 53 h 90"/>
                <a:gd name="T18" fmla="*/ 43 w 128"/>
                <a:gd name="T19" fmla="*/ 64 h 90"/>
                <a:gd name="T20" fmla="*/ 41 w 128"/>
                <a:gd name="T21" fmla="*/ 66 h 90"/>
                <a:gd name="T22" fmla="*/ 28 w 128"/>
                <a:gd name="T23" fmla="*/ 64 h 90"/>
                <a:gd name="T24" fmla="*/ 28 w 128"/>
                <a:gd name="T25" fmla="*/ 53 h 90"/>
                <a:gd name="T26" fmla="*/ 49 w 128"/>
                <a:gd name="T27" fmla="*/ 40 h 90"/>
                <a:gd name="T28" fmla="*/ 49 w 128"/>
                <a:gd name="T29" fmla="*/ 40 h 90"/>
                <a:gd name="T30" fmla="*/ 62 w 128"/>
                <a:gd name="T31" fmla="*/ 43 h 90"/>
                <a:gd name="T32" fmla="*/ 62 w 128"/>
                <a:gd name="T33" fmla="*/ 64 h 90"/>
                <a:gd name="T34" fmla="*/ 59 w 128"/>
                <a:gd name="T35" fmla="*/ 66 h 90"/>
                <a:gd name="T36" fmla="*/ 47 w 128"/>
                <a:gd name="T37" fmla="*/ 64 h 90"/>
                <a:gd name="T38" fmla="*/ 47 w 128"/>
                <a:gd name="T39" fmla="*/ 43 h 90"/>
                <a:gd name="T40" fmla="*/ 57 w 128"/>
                <a:gd name="T41" fmla="*/ 45 h 90"/>
                <a:gd name="T42" fmla="*/ 52 w 128"/>
                <a:gd name="T43" fmla="*/ 45 h 90"/>
                <a:gd name="T44" fmla="*/ 57 w 128"/>
                <a:gd name="T45" fmla="*/ 61 h 90"/>
                <a:gd name="T46" fmla="*/ 68 w 128"/>
                <a:gd name="T47" fmla="*/ 30 h 90"/>
                <a:gd name="T48" fmla="*/ 68 w 128"/>
                <a:gd name="T49" fmla="*/ 30 h 90"/>
                <a:gd name="T50" fmla="*/ 81 w 128"/>
                <a:gd name="T51" fmla="*/ 32 h 90"/>
                <a:gd name="T52" fmla="*/ 81 w 128"/>
                <a:gd name="T53" fmla="*/ 64 h 90"/>
                <a:gd name="T54" fmla="*/ 78 w 128"/>
                <a:gd name="T55" fmla="*/ 66 h 90"/>
                <a:gd name="T56" fmla="*/ 66 w 128"/>
                <a:gd name="T57" fmla="*/ 64 h 90"/>
                <a:gd name="T58" fmla="*/ 66 w 128"/>
                <a:gd name="T59" fmla="*/ 32 h 90"/>
                <a:gd name="T60" fmla="*/ 76 w 128"/>
                <a:gd name="T61" fmla="*/ 35 h 90"/>
                <a:gd name="T62" fmla="*/ 71 w 128"/>
                <a:gd name="T63" fmla="*/ 35 h 90"/>
                <a:gd name="T64" fmla="*/ 76 w 128"/>
                <a:gd name="T65" fmla="*/ 61 h 90"/>
                <a:gd name="T66" fmla="*/ 87 w 128"/>
                <a:gd name="T67" fmla="*/ 19 h 90"/>
                <a:gd name="T68" fmla="*/ 87 w 128"/>
                <a:gd name="T69" fmla="*/ 19 h 90"/>
                <a:gd name="T70" fmla="*/ 100 w 128"/>
                <a:gd name="T71" fmla="*/ 22 h 90"/>
                <a:gd name="T72" fmla="*/ 100 w 128"/>
                <a:gd name="T73" fmla="*/ 64 h 90"/>
                <a:gd name="T74" fmla="*/ 97 w 128"/>
                <a:gd name="T75" fmla="*/ 66 h 90"/>
                <a:gd name="T76" fmla="*/ 85 w 128"/>
                <a:gd name="T77" fmla="*/ 64 h 90"/>
                <a:gd name="T78" fmla="*/ 85 w 128"/>
                <a:gd name="T79" fmla="*/ 22 h 90"/>
                <a:gd name="T80" fmla="*/ 95 w 128"/>
                <a:gd name="T81" fmla="*/ 24 h 90"/>
                <a:gd name="T82" fmla="*/ 89 w 128"/>
                <a:gd name="T83" fmla="*/ 24 h 90"/>
                <a:gd name="T84" fmla="*/ 95 w 128"/>
                <a:gd name="T85" fmla="*/ 61 h 90"/>
                <a:gd name="T86" fmla="*/ 38 w 128"/>
                <a:gd name="T87" fmla="*/ 55 h 90"/>
                <a:gd name="T88" fmla="*/ 33 w 128"/>
                <a:gd name="T89" fmla="*/ 55 h 90"/>
                <a:gd name="T90" fmla="*/ 38 w 128"/>
                <a:gd name="T91" fmla="*/ 61 h 90"/>
                <a:gd name="T92" fmla="*/ 4 w 128"/>
                <a:gd name="T93" fmla="*/ 90 h 90"/>
                <a:gd name="T94" fmla="*/ 0 w 128"/>
                <a:gd name="T95" fmla="*/ 86 h 90"/>
                <a:gd name="T96" fmla="*/ 124 w 128"/>
                <a:gd name="T97" fmla="*/ 82 h 90"/>
                <a:gd name="T98" fmla="*/ 124 w 128"/>
                <a:gd name="T99" fmla="*/ 90 h 90"/>
                <a:gd name="T100" fmla="*/ 108 w 128"/>
                <a:gd name="T101" fmla="*/ 8 h 90"/>
                <a:gd name="T102" fmla="*/ 20 w 128"/>
                <a:gd name="T103" fmla="*/ 8 h 90"/>
                <a:gd name="T104" fmla="*/ 108 w 128"/>
                <a:gd name="T105" fmla="*/ 7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90">
                  <a:moveTo>
                    <a:pt x="16" y="0"/>
                  </a:moveTo>
                  <a:cubicBezTo>
                    <a:pt x="16" y="0"/>
                    <a:pt x="16" y="0"/>
                    <a:pt x="16" y="0"/>
                  </a:cubicBezTo>
                  <a:cubicBezTo>
                    <a:pt x="112" y="0"/>
                    <a:pt x="112" y="0"/>
                    <a:pt x="112" y="0"/>
                  </a:cubicBezTo>
                  <a:cubicBezTo>
                    <a:pt x="114" y="0"/>
                    <a:pt x="116" y="2"/>
                    <a:pt x="116" y="4"/>
                  </a:cubicBezTo>
                  <a:cubicBezTo>
                    <a:pt x="116" y="5"/>
                    <a:pt x="116" y="5"/>
                    <a:pt x="116" y="5"/>
                  </a:cubicBezTo>
                  <a:cubicBezTo>
                    <a:pt x="116" y="74"/>
                    <a:pt x="116" y="74"/>
                    <a:pt x="116" y="74"/>
                  </a:cubicBezTo>
                  <a:cubicBezTo>
                    <a:pt x="116" y="77"/>
                    <a:pt x="114" y="78"/>
                    <a:pt x="112" y="78"/>
                  </a:cubicBezTo>
                  <a:cubicBezTo>
                    <a:pt x="112" y="78"/>
                    <a:pt x="112" y="78"/>
                    <a:pt x="112" y="78"/>
                  </a:cubicBezTo>
                  <a:cubicBezTo>
                    <a:pt x="16" y="78"/>
                    <a:pt x="16" y="78"/>
                    <a:pt x="16" y="78"/>
                  </a:cubicBezTo>
                  <a:cubicBezTo>
                    <a:pt x="13" y="78"/>
                    <a:pt x="12" y="77"/>
                    <a:pt x="12" y="74"/>
                  </a:cubicBezTo>
                  <a:cubicBezTo>
                    <a:pt x="12" y="74"/>
                    <a:pt x="12" y="74"/>
                    <a:pt x="12" y="74"/>
                  </a:cubicBezTo>
                  <a:cubicBezTo>
                    <a:pt x="12" y="4"/>
                    <a:pt x="12" y="4"/>
                    <a:pt x="12" y="4"/>
                  </a:cubicBezTo>
                  <a:cubicBezTo>
                    <a:pt x="12" y="2"/>
                    <a:pt x="13" y="0"/>
                    <a:pt x="16" y="0"/>
                  </a:cubicBezTo>
                  <a:close/>
                  <a:moveTo>
                    <a:pt x="30" y="51"/>
                  </a:moveTo>
                  <a:cubicBezTo>
                    <a:pt x="30" y="51"/>
                    <a:pt x="30" y="51"/>
                    <a:pt x="30" y="51"/>
                  </a:cubicBezTo>
                  <a:cubicBezTo>
                    <a:pt x="30" y="51"/>
                    <a:pt x="30" y="51"/>
                    <a:pt x="30" y="51"/>
                  </a:cubicBezTo>
                  <a:cubicBezTo>
                    <a:pt x="41" y="51"/>
                    <a:pt x="41" y="51"/>
                    <a:pt x="41" y="51"/>
                  </a:cubicBezTo>
                  <a:cubicBezTo>
                    <a:pt x="42" y="51"/>
                    <a:pt x="43" y="52"/>
                    <a:pt x="43" y="53"/>
                  </a:cubicBezTo>
                  <a:cubicBezTo>
                    <a:pt x="43" y="53"/>
                    <a:pt x="43" y="53"/>
                    <a:pt x="43" y="53"/>
                  </a:cubicBezTo>
                  <a:cubicBezTo>
                    <a:pt x="43" y="64"/>
                    <a:pt x="43" y="64"/>
                    <a:pt x="43" y="64"/>
                  </a:cubicBezTo>
                  <a:cubicBezTo>
                    <a:pt x="43" y="65"/>
                    <a:pt x="42" y="66"/>
                    <a:pt x="41" y="66"/>
                  </a:cubicBezTo>
                  <a:cubicBezTo>
                    <a:pt x="41" y="66"/>
                    <a:pt x="41" y="66"/>
                    <a:pt x="41" y="66"/>
                  </a:cubicBezTo>
                  <a:cubicBezTo>
                    <a:pt x="30" y="66"/>
                    <a:pt x="30" y="66"/>
                    <a:pt x="30" y="66"/>
                  </a:cubicBezTo>
                  <a:cubicBezTo>
                    <a:pt x="29" y="66"/>
                    <a:pt x="28" y="65"/>
                    <a:pt x="28" y="64"/>
                  </a:cubicBezTo>
                  <a:cubicBezTo>
                    <a:pt x="28" y="64"/>
                    <a:pt x="28" y="64"/>
                    <a:pt x="28" y="64"/>
                  </a:cubicBezTo>
                  <a:cubicBezTo>
                    <a:pt x="28" y="53"/>
                    <a:pt x="28" y="53"/>
                    <a:pt x="28" y="53"/>
                  </a:cubicBezTo>
                  <a:cubicBezTo>
                    <a:pt x="28" y="52"/>
                    <a:pt x="29" y="51"/>
                    <a:pt x="30" y="51"/>
                  </a:cubicBezTo>
                  <a:close/>
                  <a:moveTo>
                    <a:pt x="49" y="40"/>
                  </a:moveTo>
                  <a:cubicBezTo>
                    <a:pt x="49" y="40"/>
                    <a:pt x="49" y="40"/>
                    <a:pt x="49" y="40"/>
                  </a:cubicBezTo>
                  <a:cubicBezTo>
                    <a:pt x="49" y="40"/>
                    <a:pt x="49" y="40"/>
                    <a:pt x="49" y="40"/>
                  </a:cubicBezTo>
                  <a:cubicBezTo>
                    <a:pt x="59" y="40"/>
                    <a:pt x="59" y="40"/>
                    <a:pt x="59" y="40"/>
                  </a:cubicBezTo>
                  <a:cubicBezTo>
                    <a:pt x="61" y="40"/>
                    <a:pt x="62" y="41"/>
                    <a:pt x="62" y="43"/>
                  </a:cubicBezTo>
                  <a:cubicBezTo>
                    <a:pt x="62" y="43"/>
                    <a:pt x="62" y="43"/>
                    <a:pt x="62" y="43"/>
                  </a:cubicBezTo>
                  <a:cubicBezTo>
                    <a:pt x="62" y="64"/>
                    <a:pt x="62" y="64"/>
                    <a:pt x="62" y="64"/>
                  </a:cubicBezTo>
                  <a:cubicBezTo>
                    <a:pt x="62" y="65"/>
                    <a:pt x="61" y="66"/>
                    <a:pt x="59" y="66"/>
                  </a:cubicBezTo>
                  <a:cubicBezTo>
                    <a:pt x="59" y="66"/>
                    <a:pt x="59" y="66"/>
                    <a:pt x="59" y="66"/>
                  </a:cubicBezTo>
                  <a:cubicBezTo>
                    <a:pt x="49" y="66"/>
                    <a:pt x="49" y="66"/>
                    <a:pt x="49" y="66"/>
                  </a:cubicBezTo>
                  <a:cubicBezTo>
                    <a:pt x="48" y="66"/>
                    <a:pt x="47" y="65"/>
                    <a:pt x="47" y="64"/>
                  </a:cubicBezTo>
                  <a:cubicBezTo>
                    <a:pt x="47" y="64"/>
                    <a:pt x="47" y="64"/>
                    <a:pt x="47" y="64"/>
                  </a:cubicBezTo>
                  <a:cubicBezTo>
                    <a:pt x="47" y="43"/>
                    <a:pt x="47" y="43"/>
                    <a:pt x="47" y="43"/>
                  </a:cubicBezTo>
                  <a:cubicBezTo>
                    <a:pt x="47" y="41"/>
                    <a:pt x="48" y="40"/>
                    <a:pt x="49" y="40"/>
                  </a:cubicBezTo>
                  <a:close/>
                  <a:moveTo>
                    <a:pt x="57" y="45"/>
                  </a:moveTo>
                  <a:cubicBezTo>
                    <a:pt x="57" y="45"/>
                    <a:pt x="57" y="45"/>
                    <a:pt x="57" y="45"/>
                  </a:cubicBezTo>
                  <a:cubicBezTo>
                    <a:pt x="52" y="45"/>
                    <a:pt x="52" y="45"/>
                    <a:pt x="52" y="45"/>
                  </a:cubicBezTo>
                  <a:cubicBezTo>
                    <a:pt x="52" y="61"/>
                    <a:pt x="52" y="61"/>
                    <a:pt x="52" y="61"/>
                  </a:cubicBezTo>
                  <a:cubicBezTo>
                    <a:pt x="57" y="61"/>
                    <a:pt x="57" y="61"/>
                    <a:pt x="57" y="61"/>
                  </a:cubicBezTo>
                  <a:cubicBezTo>
                    <a:pt x="57" y="45"/>
                    <a:pt x="57" y="45"/>
                    <a:pt x="57" y="45"/>
                  </a:cubicBezTo>
                  <a:close/>
                  <a:moveTo>
                    <a:pt x="68" y="30"/>
                  </a:moveTo>
                  <a:cubicBezTo>
                    <a:pt x="68" y="30"/>
                    <a:pt x="68" y="30"/>
                    <a:pt x="68" y="30"/>
                  </a:cubicBezTo>
                  <a:cubicBezTo>
                    <a:pt x="68" y="30"/>
                    <a:pt x="68" y="30"/>
                    <a:pt x="68" y="30"/>
                  </a:cubicBezTo>
                  <a:cubicBezTo>
                    <a:pt x="78" y="30"/>
                    <a:pt x="78" y="30"/>
                    <a:pt x="78" y="30"/>
                  </a:cubicBezTo>
                  <a:cubicBezTo>
                    <a:pt x="80" y="30"/>
                    <a:pt x="81" y="31"/>
                    <a:pt x="81" y="32"/>
                  </a:cubicBezTo>
                  <a:cubicBezTo>
                    <a:pt x="81" y="32"/>
                    <a:pt x="81" y="32"/>
                    <a:pt x="81" y="32"/>
                  </a:cubicBezTo>
                  <a:cubicBezTo>
                    <a:pt x="81" y="64"/>
                    <a:pt x="81" y="64"/>
                    <a:pt x="81" y="64"/>
                  </a:cubicBezTo>
                  <a:cubicBezTo>
                    <a:pt x="81" y="65"/>
                    <a:pt x="80" y="66"/>
                    <a:pt x="78" y="66"/>
                  </a:cubicBezTo>
                  <a:cubicBezTo>
                    <a:pt x="78" y="66"/>
                    <a:pt x="78" y="66"/>
                    <a:pt x="78" y="66"/>
                  </a:cubicBezTo>
                  <a:cubicBezTo>
                    <a:pt x="68" y="66"/>
                    <a:pt x="68" y="66"/>
                    <a:pt x="68" y="66"/>
                  </a:cubicBezTo>
                  <a:cubicBezTo>
                    <a:pt x="67" y="66"/>
                    <a:pt x="66" y="65"/>
                    <a:pt x="66" y="64"/>
                  </a:cubicBezTo>
                  <a:cubicBezTo>
                    <a:pt x="66" y="64"/>
                    <a:pt x="66" y="64"/>
                    <a:pt x="66" y="64"/>
                  </a:cubicBezTo>
                  <a:cubicBezTo>
                    <a:pt x="66" y="32"/>
                    <a:pt x="66" y="32"/>
                    <a:pt x="66" y="32"/>
                  </a:cubicBezTo>
                  <a:cubicBezTo>
                    <a:pt x="66" y="31"/>
                    <a:pt x="67" y="30"/>
                    <a:pt x="68" y="30"/>
                  </a:cubicBezTo>
                  <a:close/>
                  <a:moveTo>
                    <a:pt x="76" y="35"/>
                  </a:moveTo>
                  <a:cubicBezTo>
                    <a:pt x="76" y="35"/>
                    <a:pt x="76" y="35"/>
                    <a:pt x="76" y="35"/>
                  </a:cubicBezTo>
                  <a:cubicBezTo>
                    <a:pt x="71" y="35"/>
                    <a:pt x="71" y="35"/>
                    <a:pt x="71" y="35"/>
                  </a:cubicBezTo>
                  <a:cubicBezTo>
                    <a:pt x="71" y="61"/>
                    <a:pt x="71" y="61"/>
                    <a:pt x="71" y="61"/>
                  </a:cubicBezTo>
                  <a:cubicBezTo>
                    <a:pt x="76" y="61"/>
                    <a:pt x="76" y="61"/>
                    <a:pt x="76" y="61"/>
                  </a:cubicBezTo>
                  <a:cubicBezTo>
                    <a:pt x="76" y="35"/>
                    <a:pt x="76" y="35"/>
                    <a:pt x="76" y="35"/>
                  </a:cubicBezTo>
                  <a:close/>
                  <a:moveTo>
                    <a:pt x="87" y="19"/>
                  </a:moveTo>
                  <a:cubicBezTo>
                    <a:pt x="87" y="19"/>
                    <a:pt x="87" y="19"/>
                    <a:pt x="87" y="19"/>
                  </a:cubicBezTo>
                  <a:cubicBezTo>
                    <a:pt x="87" y="19"/>
                    <a:pt x="87" y="19"/>
                    <a:pt x="87" y="19"/>
                  </a:cubicBezTo>
                  <a:cubicBezTo>
                    <a:pt x="97" y="19"/>
                    <a:pt x="97" y="19"/>
                    <a:pt x="97" y="19"/>
                  </a:cubicBezTo>
                  <a:cubicBezTo>
                    <a:pt x="99" y="19"/>
                    <a:pt x="100" y="20"/>
                    <a:pt x="100" y="22"/>
                  </a:cubicBezTo>
                  <a:cubicBezTo>
                    <a:pt x="100" y="22"/>
                    <a:pt x="100" y="22"/>
                    <a:pt x="100" y="22"/>
                  </a:cubicBezTo>
                  <a:cubicBezTo>
                    <a:pt x="100" y="64"/>
                    <a:pt x="100" y="64"/>
                    <a:pt x="100" y="64"/>
                  </a:cubicBezTo>
                  <a:cubicBezTo>
                    <a:pt x="100" y="65"/>
                    <a:pt x="99" y="66"/>
                    <a:pt x="97" y="66"/>
                  </a:cubicBezTo>
                  <a:cubicBezTo>
                    <a:pt x="97" y="66"/>
                    <a:pt x="97" y="66"/>
                    <a:pt x="97" y="66"/>
                  </a:cubicBezTo>
                  <a:cubicBezTo>
                    <a:pt x="87" y="66"/>
                    <a:pt x="87" y="66"/>
                    <a:pt x="87" y="66"/>
                  </a:cubicBezTo>
                  <a:cubicBezTo>
                    <a:pt x="86" y="66"/>
                    <a:pt x="85" y="65"/>
                    <a:pt x="85" y="64"/>
                  </a:cubicBezTo>
                  <a:cubicBezTo>
                    <a:pt x="85" y="64"/>
                    <a:pt x="85" y="64"/>
                    <a:pt x="85" y="64"/>
                  </a:cubicBezTo>
                  <a:cubicBezTo>
                    <a:pt x="85" y="22"/>
                    <a:pt x="85" y="22"/>
                    <a:pt x="85" y="22"/>
                  </a:cubicBezTo>
                  <a:cubicBezTo>
                    <a:pt x="85" y="20"/>
                    <a:pt x="86" y="19"/>
                    <a:pt x="87" y="19"/>
                  </a:cubicBezTo>
                  <a:close/>
                  <a:moveTo>
                    <a:pt x="95" y="24"/>
                  </a:moveTo>
                  <a:cubicBezTo>
                    <a:pt x="95" y="24"/>
                    <a:pt x="95" y="24"/>
                    <a:pt x="95" y="24"/>
                  </a:cubicBezTo>
                  <a:cubicBezTo>
                    <a:pt x="89" y="24"/>
                    <a:pt x="89" y="24"/>
                    <a:pt x="89" y="24"/>
                  </a:cubicBezTo>
                  <a:cubicBezTo>
                    <a:pt x="89" y="61"/>
                    <a:pt x="89" y="61"/>
                    <a:pt x="89" y="61"/>
                  </a:cubicBezTo>
                  <a:cubicBezTo>
                    <a:pt x="95" y="61"/>
                    <a:pt x="95" y="61"/>
                    <a:pt x="95" y="61"/>
                  </a:cubicBezTo>
                  <a:cubicBezTo>
                    <a:pt x="95" y="24"/>
                    <a:pt x="95" y="24"/>
                    <a:pt x="95" y="24"/>
                  </a:cubicBezTo>
                  <a:close/>
                  <a:moveTo>
                    <a:pt x="38" y="55"/>
                  </a:moveTo>
                  <a:cubicBezTo>
                    <a:pt x="38" y="55"/>
                    <a:pt x="38" y="55"/>
                    <a:pt x="38" y="55"/>
                  </a:cubicBezTo>
                  <a:cubicBezTo>
                    <a:pt x="33" y="55"/>
                    <a:pt x="33" y="55"/>
                    <a:pt x="33" y="55"/>
                  </a:cubicBezTo>
                  <a:cubicBezTo>
                    <a:pt x="33" y="61"/>
                    <a:pt x="33" y="61"/>
                    <a:pt x="33" y="61"/>
                  </a:cubicBezTo>
                  <a:cubicBezTo>
                    <a:pt x="38" y="61"/>
                    <a:pt x="38" y="61"/>
                    <a:pt x="38" y="61"/>
                  </a:cubicBezTo>
                  <a:cubicBezTo>
                    <a:pt x="38" y="55"/>
                    <a:pt x="38" y="55"/>
                    <a:pt x="38" y="55"/>
                  </a:cubicBezTo>
                  <a:close/>
                  <a:moveTo>
                    <a:pt x="4" y="90"/>
                  </a:moveTo>
                  <a:cubicBezTo>
                    <a:pt x="4" y="90"/>
                    <a:pt x="4" y="90"/>
                    <a:pt x="4" y="90"/>
                  </a:cubicBezTo>
                  <a:cubicBezTo>
                    <a:pt x="2" y="90"/>
                    <a:pt x="0" y="88"/>
                    <a:pt x="0" y="86"/>
                  </a:cubicBezTo>
                  <a:cubicBezTo>
                    <a:pt x="0" y="84"/>
                    <a:pt x="2" y="82"/>
                    <a:pt x="4" y="82"/>
                  </a:cubicBezTo>
                  <a:cubicBezTo>
                    <a:pt x="124" y="82"/>
                    <a:pt x="124" y="82"/>
                    <a:pt x="124" y="82"/>
                  </a:cubicBezTo>
                  <a:cubicBezTo>
                    <a:pt x="126" y="82"/>
                    <a:pt x="128" y="84"/>
                    <a:pt x="128" y="86"/>
                  </a:cubicBezTo>
                  <a:cubicBezTo>
                    <a:pt x="128" y="88"/>
                    <a:pt x="126" y="90"/>
                    <a:pt x="124" y="90"/>
                  </a:cubicBezTo>
                  <a:cubicBezTo>
                    <a:pt x="4" y="90"/>
                    <a:pt x="4" y="90"/>
                    <a:pt x="4" y="90"/>
                  </a:cubicBezTo>
                  <a:close/>
                  <a:moveTo>
                    <a:pt x="108" y="8"/>
                  </a:moveTo>
                  <a:cubicBezTo>
                    <a:pt x="108" y="8"/>
                    <a:pt x="108" y="8"/>
                    <a:pt x="108" y="8"/>
                  </a:cubicBezTo>
                  <a:cubicBezTo>
                    <a:pt x="20" y="8"/>
                    <a:pt x="20" y="8"/>
                    <a:pt x="20" y="8"/>
                  </a:cubicBezTo>
                  <a:cubicBezTo>
                    <a:pt x="20" y="70"/>
                    <a:pt x="20" y="70"/>
                    <a:pt x="20" y="70"/>
                  </a:cubicBezTo>
                  <a:cubicBezTo>
                    <a:pt x="108" y="70"/>
                    <a:pt x="108" y="70"/>
                    <a:pt x="108" y="70"/>
                  </a:cubicBezTo>
                  <a:cubicBezTo>
                    <a:pt x="108" y="8"/>
                    <a:pt x="108" y="8"/>
                    <a:pt x="108"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bg1">
                    <a:lumMod val="50000"/>
                  </a:schemeClr>
                </a:solidFill>
                <a:latin typeface="+mn-lt"/>
              </a:endParaRPr>
            </a:p>
          </p:txBody>
        </p:sp>
        <p:sp>
          <p:nvSpPr>
            <p:cNvPr id="50" name="矩形 49">
              <a:extLst>
                <a:ext uri="{FF2B5EF4-FFF2-40B4-BE49-F238E27FC236}">
                  <a16:creationId xmlns:a16="http://schemas.microsoft.com/office/drawing/2014/main" xmlns="" id="{0EBC50E8-D51F-4A60-931E-F8309F786B37}"/>
                </a:ext>
              </a:extLst>
            </p:cNvPr>
            <p:cNvSpPr/>
            <p:nvPr/>
          </p:nvSpPr>
          <p:spPr>
            <a:xfrm>
              <a:off x="3555067" y="5591152"/>
              <a:ext cx="2056904" cy="430887"/>
            </a:xfrm>
            <a:prstGeom prst="rect">
              <a:avLst/>
            </a:prstGeom>
          </p:spPr>
          <p:txBody>
            <a:bodyPr>
              <a:spAutoFit/>
              <a:scene3d>
                <a:camera prst="orthographicFront"/>
                <a:lightRig rig="threePt" dir="t"/>
              </a:scene3d>
              <a:sp3d contourW="12700"/>
            </a:bodyPr>
            <a:lstStyle/>
            <a:p>
              <a:pPr algn="ctr" eaLnBrk="1" fontAlgn="auto" hangingPunct="1">
                <a:spcBef>
                  <a:spcPts val="0"/>
                </a:spcBef>
                <a:spcAft>
                  <a:spcPts val="0"/>
                </a:spcAft>
                <a:defRPr/>
              </a:pPr>
              <a:r>
                <a:rPr lang="en-US" altLang="zh-CN" sz="1100" dirty="0">
                  <a:solidFill>
                    <a:schemeClr val="tx1">
                      <a:lumMod val="65000"/>
                      <a:lumOff val="35000"/>
                    </a:schemeClr>
                  </a:solidFill>
                  <a:latin typeface="+mn-lt"/>
                  <a:cs typeface="+mn-ea"/>
                  <a:sym typeface="+mn-lt"/>
                </a:rPr>
                <a:t>Please replace the text content and change the relevant title. </a:t>
              </a:r>
            </a:p>
          </p:txBody>
        </p:sp>
        <p:sp>
          <p:nvSpPr>
            <p:cNvPr id="51" name="矩形 50">
              <a:extLst>
                <a:ext uri="{FF2B5EF4-FFF2-40B4-BE49-F238E27FC236}">
                  <a16:creationId xmlns:a16="http://schemas.microsoft.com/office/drawing/2014/main" xmlns="" id="{04014238-D154-4A9F-8C80-AAF60632EFC8}"/>
                </a:ext>
              </a:extLst>
            </p:cNvPr>
            <p:cNvSpPr/>
            <p:nvPr/>
          </p:nvSpPr>
          <p:spPr>
            <a:xfrm>
              <a:off x="3986800" y="5178962"/>
              <a:ext cx="1193438" cy="369332"/>
            </a:xfrm>
            <a:prstGeom prst="rect">
              <a:avLst/>
            </a:prstGeom>
          </p:spPr>
          <p:txBody>
            <a:bodyPr>
              <a:spAutoFit/>
              <a:scene3d>
                <a:camera prst="orthographicFront"/>
                <a:lightRig rig="threePt" dir="t"/>
              </a:scene3d>
              <a:sp3d contourW="12700"/>
            </a:bodyPr>
            <a:lstStyle/>
            <a:p>
              <a:pPr algn="ct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文字添加</a:t>
              </a:r>
            </a:p>
          </p:txBody>
        </p:sp>
      </p:grpSp>
      <p:grpSp>
        <p:nvGrpSpPr>
          <p:cNvPr id="5" name="组合 4">
            <a:extLst>
              <a:ext uri="{FF2B5EF4-FFF2-40B4-BE49-F238E27FC236}">
                <a16:creationId xmlns:a16="http://schemas.microsoft.com/office/drawing/2014/main" xmlns="" id="{982EBA6B-5459-49CB-87F5-00C3196499CA}"/>
              </a:ext>
            </a:extLst>
          </p:cNvPr>
          <p:cNvGrpSpPr/>
          <p:nvPr/>
        </p:nvGrpSpPr>
        <p:grpSpPr>
          <a:xfrm>
            <a:off x="6464944" y="4322186"/>
            <a:ext cx="2056904" cy="1699853"/>
            <a:chOff x="6464944" y="4322186"/>
            <a:chExt cx="2056904" cy="1699853"/>
          </a:xfrm>
        </p:grpSpPr>
        <p:sp>
          <p:nvSpPr>
            <p:cNvPr id="41" name="椭圆 201">
              <a:extLst>
                <a:ext uri="{FF2B5EF4-FFF2-40B4-BE49-F238E27FC236}">
                  <a16:creationId xmlns:a16="http://schemas.microsoft.com/office/drawing/2014/main" xmlns="" id="{7ADC8D9F-6D0D-4C27-AC61-ECE689F8AA23}"/>
                </a:ext>
              </a:extLst>
            </p:cNvPr>
            <p:cNvSpPr>
              <a:spLocks noChangeArrowheads="1"/>
            </p:cNvSpPr>
            <p:nvPr/>
          </p:nvSpPr>
          <p:spPr bwMode="auto">
            <a:xfrm>
              <a:off x="7134225" y="4322186"/>
              <a:ext cx="719138" cy="720725"/>
            </a:xfrm>
            <a:prstGeom prst="ellipse">
              <a:avLst/>
            </a:prstGeom>
            <a:solidFill>
              <a:srgbClr val="C64325"/>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zh-CN" altLang="en-US" sz="1000">
                <a:solidFill>
                  <a:schemeClr val="bg1"/>
                </a:solidFill>
              </a:endParaRPr>
            </a:p>
          </p:txBody>
        </p:sp>
        <p:grpSp>
          <p:nvGrpSpPr>
            <p:cNvPr id="43" name="Group 22">
              <a:extLst>
                <a:ext uri="{FF2B5EF4-FFF2-40B4-BE49-F238E27FC236}">
                  <a16:creationId xmlns:a16="http://schemas.microsoft.com/office/drawing/2014/main" xmlns="" id="{F825F236-F31E-4FBF-A75A-4D681177FA22}"/>
                </a:ext>
              </a:extLst>
            </p:cNvPr>
            <p:cNvGrpSpPr/>
            <p:nvPr/>
          </p:nvGrpSpPr>
          <p:grpSpPr bwMode="auto">
            <a:xfrm>
              <a:off x="7333059" y="4525376"/>
              <a:ext cx="320675" cy="320040"/>
              <a:chOff x="1792" y="2323"/>
              <a:chExt cx="246" cy="245"/>
            </a:xfrm>
            <a:solidFill>
              <a:schemeClr val="bg1"/>
            </a:solidFill>
          </p:grpSpPr>
          <p:sp>
            <p:nvSpPr>
              <p:cNvPr id="44" name="Freeform 18">
                <a:extLst>
                  <a:ext uri="{FF2B5EF4-FFF2-40B4-BE49-F238E27FC236}">
                    <a16:creationId xmlns:a16="http://schemas.microsoft.com/office/drawing/2014/main" xmlns="" id="{5F30DAA9-07E7-4A04-B70A-AB67AC195D8A}"/>
                  </a:ext>
                </a:extLst>
              </p:cNvPr>
              <p:cNvSpPr/>
              <p:nvPr/>
            </p:nvSpPr>
            <p:spPr bwMode="auto">
              <a:xfrm>
                <a:off x="1941" y="2471"/>
                <a:ext cx="97" cy="97"/>
              </a:xfrm>
              <a:custGeom>
                <a:avLst/>
                <a:gdLst>
                  <a:gd name="T0" fmla="*/ 40 w 44"/>
                  <a:gd name="T1" fmla="*/ 25 h 44"/>
                  <a:gd name="T2" fmla="*/ 15 w 44"/>
                  <a:gd name="T3" fmla="*/ 0 h 44"/>
                  <a:gd name="T4" fmla="*/ 0 w 44"/>
                  <a:gd name="T5" fmla="*/ 15 h 44"/>
                  <a:gd name="T6" fmla="*/ 25 w 44"/>
                  <a:gd name="T7" fmla="*/ 40 h 44"/>
                  <a:gd name="T8" fmla="*/ 40 w 44"/>
                  <a:gd name="T9" fmla="*/ 40 h 44"/>
                  <a:gd name="T10" fmla="*/ 40 w 44"/>
                  <a:gd name="T11" fmla="*/ 25 h 44"/>
                </a:gdLst>
                <a:ahLst/>
                <a:cxnLst>
                  <a:cxn ang="0">
                    <a:pos x="T0" y="T1"/>
                  </a:cxn>
                  <a:cxn ang="0">
                    <a:pos x="T2" y="T3"/>
                  </a:cxn>
                  <a:cxn ang="0">
                    <a:pos x="T4" y="T5"/>
                  </a:cxn>
                  <a:cxn ang="0">
                    <a:pos x="T6" y="T7"/>
                  </a:cxn>
                  <a:cxn ang="0">
                    <a:pos x="T8" y="T9"/>
                  </a:cxn>
                  <a:cxn ang="0">
                    <a:pos x="T10" y="T11"/>
                  </a:cxn>
                </a:cxnLst>
                <a:rect l="0" t="0" r="r" b="b"/>
                <a:pathLst>
                  <a:path w="44" h="44">
                    <a:moveTo>
                      <a:pt x="40" y="25"/>
                    </a:moveTo>
                    <a:cubicBezTo>
                      <a:pt x="15" y="0"/>
                      <a:pt x="15" y="0"/>
                      <a:pt x="15" y="0"/>
                    </a:cubicBezTo>
                    <a:cubicBezTo>
                      <a:pt x="11" y="6"/>
                      <a:pt x="6" y="11"/>
                      <a:pt x="0" y="15"/>
                    </a:cubicBezTo>
                    <a:cubicBezTo>
                      <a:pt x="25" y="40"/>
                      <a:pt x="25" y="40"/>
                      <a:pt x="25" y="40"/>
                    </a:cubicBezTo>
                    <a:cubicBezTo>
                      <a:pt x="29" y="44"/>
                      <a:pt x="36" y="44"/>
                      <a:pt x="40" y="40"/>
                    </a:cubicBezTo>
                    <a:cubicBezTo>
                      <a:pt x="44" y="36"/>
                      <a:pt x="44" y="29"/>
                      <a:pt x="4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bg1">
                      <a:lumMod val="50000"/>
                    </a:schemeClr>
                  </a:solidFill>
                  <a:latin typeface="+mn-lt"/>
                </a:endParaRPr>
              </a:p>
            </p:txBody>
          </p:sp>
          <p:sp>
            <p:nvSpPr>
              <p:cNvPr id="45" name="Freeform 19">
                <a:extLst>
                  <a:ext uri="{FF2B5EF4-FFF2-40B4-BE49-F238E27FC236}">
                    <a16:creationId xmlns:a16="http://schemas.microsoft.com/office/drawing/2014/main" xmlns="" id="{82578910-0830-4C53-B69F-325C6B86F348}"/>
                  </a:ext>
                </a:extLst>
              </p:cNvPr>
              <p:cNvSpPr>
                <a:spLocks noEditPoints="1"/>
              </p:cNvSpPr>
              <p:nvPr/>
            </p:nvSpPr>
            <p:spPr bwMode="auto">
              <a:xfrm>
                <a:off x="1792" y="2323"/>
                <a:ext cx="182" cy="181"/>
              </a:xfrm>
              <a:custGeom>
                <a:avLst/>
                <a:gdLst>
                  <a:gd name="T0" fmla="*/ 82 w 82"/>
                  <a:gd name="T1" fmla="*/ 41 h 82"/>
                  <a:gd name="T2" fmla="*/ 41 w 82"/>
                  <a:gd name="T3" fmla="*/ 0 h 82"/>
                  <a:gd name="T4" fmla="*/ 0 w 82"/>
                  <a:gd name="T5" fmla="*/ 41 h 82"/>
                  <a:gd name="T6" fmla="*/ 41 w 82"/>
                  <a:gd name="T7" fmla="*/ 82 h 82"/>
                  <a:gd name="T8" fmla="*/ 82 w 82"/>
                  <a:gd name="T9" fmla="*/ 41 h 82"/>
                  <a:gd name="T10" fmla="*/ 41 w 82"/>
                  <a:gd name="T11" fmla="*/ 72 h 82"/>
                  <a:gd name="T12" fmla="*/ 11 w 82"/>
                  <a:gd name="T13" fmla="*/ 41 h 82"/>
                  <a:gd name="T14" fmla="*/ 41 w 82"/>
                  <a:gd name="T15" fmla="*/ 11 h 82"/>
                  <a:gd name="T16" fmla="*/ 72 w 82"/>
                  <a:gd name="T17" fmla="*/ 41 h 82"/>
                  <a:gd name="T18" fmla="*/ 41 w 82"/>
                  <a:gd name="T19" fmla="*/ 7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82" y="41"/>
                    </a:moveTo>
                    <a:cubicBezTo>
                      <a:pt x="82" y="19"/>
                      <a:pt x="64" y="0"/>
                      <a:pt x="41" y="0"/>
                    </a:cubicBezTo>
                    <a:cubicBezTo>
                      <a:pt x="19" y="0"/>
                      <a:pt x="0" y="19"/>
                      <a:pt x="0" y="41"/>
                    </a:cubicBezTo>
                    <a:cubicBezTo>
                      <a:pt x="0" y="64"/>
                      <a:pt x="19" y="82"/>
                      <a:pt x="41" y="82"/>
                    </a:cubicBezTo>
                    <a:cubicBezTo>
                      <a:pt x="64" y="82"/>
                      <a:pt x="82" y="64"/>
                      <a:pt x="82" y="41"/>
                    </a:cubicBezTo>
                    <a:close/>
                    <a:moveTo>
                      <a:pt x="41" y="72"/>
                    </a:moveTo>
                    <a:cubicBezTo>
                      <a:pt x="24" y="72"/>
                      <a:pt x="11" y="58"/>
                      <a:pt x="11" y="41"/>
                    </a:cubicBezTo>
                    <a:cubicBezTo>
                      <a:pt x="11" y="24"/>
                      <a:pt x="24" y="11"/>
                      <a:pt x="41" y="11"/>
                    </a:cubicBezTo>
                    <a:cubicBezTo>
                      <a:pt x="58" y="11"/>
                      <a:pt x="72" y="24"/>
                      <a:pt x="72" y="41"/>
                    </a:cubicBezTo>
                    <a:cubicBezTo>
                      <a:pt x="72" y="58"/>
                      <a:pt x="58" y="72"/>
                      <a:pt x="41"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bg1">
                      <a:lumMod val="50000"/>
                    </a:schemeClr>
                  </a:solidFill>
                  <a:latin typeface="+mn-lt"/>
                </a:endParaRPr>
              </a:p>
            </p:txBody>
          </p:sp>
          <p:sp>
            <p:nvSpPr>
              <p:cNvPr id="46" name="Freeform 20">
                <a:extLst>
                  <a:ext uri="{FF2B5EF4-FFF2-40B4-BE49-F238E27FC236}">
                    <a16:creationId xmlns:a16="http://schemas.microsoft.com/office/drawing/2014/main" xmlns="" id="{D839FA5A-CD5A-4B34-A88E-4B332A9518EB}"/>
                  </a:ext>
                </a:extLst>
              </p:cNvPr>
              <p:cNvSpPr/>
              <p:nvPr/>
            </p:nvSpPr>
            <p:spPr bwMode="auto">
              <a:xfrm>
                <a:off x="1830" y="2360"/>
                <a:ext cx="53" cy="54"/>
              </a:xfrm>
              <a:custGeom>
                <a:avLst/>
                <a:gdLst>
                  <a:gd name="T0" fmla="*/ 0 w 24"/>
                  <a:gd name="T1" fmla="*/ 24 h 24"/>
                  <a:gd name="T2" fmla="*/ 7 w 24"/>
                  <a:gd name="T3" fmla="*/ 24 h 24"/>
                  <a:gd name="T4" fmla="*/ 24 w 24"/>
                  <a:gd name="T5" fmla="*/ 7 h 24"/>
                  <a:gd name="T6" fmla="*/ 24 w 24"/>
                  <a:gd name="T7" fmla="*/ 0 h 24"/>
                  <a:gd name="T8" fmla="*/ 0 w 24"/>
                  <a:gd name="T9" fmla="*/ 24 h 24"/>
                </a:gdLst>
                <a:ahLst/>
                <a:cxnLst>
                  <a:cxn ang="0">
                    <a:pos x="T0" y="T1"/>
                  </a:cxn>
                  <a:cxn ang="0">
                    <a:pos x="T2" y="T3"/>
                  </a:cxn>
                  <a:cxn ang="0">
                    <a:pos x="T4" y="T5"/>
                  </a:cxn>
                  <a:cxn ang="0">
                    <a:pos x="T6" y="T7"/>
                  </a:cxn>
                  <a:cxn ang="0">
                    <a:pos x="T8" y="T9"/>
                  </a:cxn>
                </a:cxnLst>
                <a:rect l="0" t="0" r="r" b="b"/>
                <a:pathLst>
                  <a:path w="24" h="24">
                    <a:moveTo>
                      <a:pt x="0" y="24"/>
                    </a:moveTo>
                    <a:cubicBezTo>
                      <a:pt x="7" y="24"/>
                      <a:pt x="7" y="24"/>
                      <a:pt x="7" y="24"/>
                    </a:cubicBezTo>
                    <a:cubicBezTo>
                      <a:pt x="7" y="15"/>
                      <a:pt x="15" y="7"/>
                      <a:pt x="24" y="7"/>
                    </a:cubicBezTo>
                    <a:cubicBezTo>
                      <a:pt x="24" y="0"/>
                      <a:pt x="24" y="0"/>
                      <a:pt x="24" y="0"/>
                    </a:cubicBezTo>
                    <a:cubicBezTo>
                      <a:pt x="11" y="0"/>
                      <a:pt x="0" y="11"/>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solidFill>
                    <a:schemeClr val="bg1">
                      <a:lumMod val="50000"/>
                    </a:schemeClr>
                  </a:solidFill>
                  <a:latin typeface="+mn-lt"/>
                </a:endParaRPr>
              </a:p>
            </p:txBody>
          </p:sp>
        </p:grpSp>
        <p:sp>
          <p:nvSpPr>
            <p:cNvPr id="52" name="矩形 51">
              <a:extLst>
                <a:ext uri="{FF2B5EF4-FFF2-40B4-BE49-F238E27FC236}">
                  <a16:creationId xmlns:a16="http://schemas.microsoft.com/office/drawing/2014/main" xmlns="" id="{2BA017FF-6D88-430E-9CF4-E39CAAEC078F}"/>
                </a:ext>
              </a:extLst>
            </p:cNvPr>
            <p:cNvSpPr/>
            <p:nvPr/>
          </p:nvSpPr>
          <p:spPr>
            <a:xfrm>
              <a:off x="6464944" y="5591152"/>
              <a:ext cx="2056904" cy="430887"/>
            </a:xfrm>
            <a:prstGeom prst="rect">
              <a:avLst/>
            </a:prstGeom>
          </p:spPr>
          <p:txBody>
            <a:bodyPr>
              <a:spAutoFit/>
              <a:scene3d>
                <a:camera prst="orthographicFront"/>
                <a:lightRig rig="threePt" dir="t"/>
              </a:scene3d>
              <a:sp3d contourW="12700"/>
            </a:bodyPr>
            <a:lstStyle/>
            <a:p>
              <a:pPr algn="ctr" eaLnBrk="1" fontAlgn="auto" hangingPunct="1">
                <a:spcBef>
                  <a:spcPts val="0"/>
                </a:spcBef>
                <a:spcAft>
                  <a:spcPts val="0"/>
                </a:spcAft>
                <a:defRPr/>
              </a:pPr>
              <a:r>
                <a:rPr lang="en-US" altLang="zh-CN" sz="1100" dirty="0">
                  <a:solidFill>
                    <a:schemeClr val="tx1">
                      <a:lumMod val="65000"/>
                      <a:lumOff val="35000"/>
                    </a:schemeClr>
                  </a:solidFill>
                  <a:latin typeface="+mn-lt"/>
                  <a:cs typeface="+mn-ea"/>
                  <a:sym typeface="+mn-lt"/>
                </a:rPr>
                <a:t>Please replace the text content and change the relevant title. </a:t>
              </a:r>
            </a:p>
          </p:txBody>
        </p:sp>
        <p:sp>
          <p:nvSpPr>
            <p:cNvPr id="53" name="矩形 52">
              <a:extLst>
                <a:ext uri="{FF2B5EF4-FFF2-40B4-BE49-F238E27FC236}">
                  <a16:creationId xmlns:a16="http://schemas.microsoft.com/office/drawing/2014/main" xmlns="" id="{481255BB-F23A-42EA-B134-56D55D0A5182}"/>
                </a:ext>
              </a:extLst>
            </p:cNvPr>
            <p:cNvSpPr/>
            <p:nvPr/>
          </p:nvSpPr>
          <p:spPr>
            <a:xfrm>
              <a:off x="6896677" y="5178962"/>
              <a:ext cx="1193438" cy="369332"/>
            </a:xfrm>
            <a:prstGeom prst="rect">
              <a:avLst/>
            </a:prstGeom>
          </p:spPr>
          <p:txBody>
            <a:bodyPr>
              <a:spAutoFit/>
              <a:scene3d>
                <a:camera prst="orthographicFront"/>
                <a:lightRig rig="threePt" dir="t"/>
              </a:scene3d>
              <a:sp3d contourW="12700"/>
            </a:bodyPr>
            <a:lstStyle/>
            <a:p>
              <a:pPr algn="ct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文字添加</a:t>
              </a:r>
            </a:p>
          </p:txBody>
        </p:sp>
      </p:grpSp>
      <p:grpSp>
        <p:nvGrpSpPr>
          <p:cNvPr id="4" name="组合 3">
            <a:extLst>
              <a:ext uri="{FF2B5EF4-FFF2-40B4-BE49-F238E27FC236}">
                <a16:creationId xmlns:a16="http://schemas.microsoft.com/office/drawing/2014/main" xmlns="" id="{AF4795DB-0CB0-4E70-96B0-F782DC2EB726}"/>
              </a:ext>
            </a:extLst>
          </p:cNvPr>
          <p:cNvGrpSpPr/>
          <p:nvPr/>
        </p:nvGrpSpPr>
        <p:grpSpPr>
          <a:xfrm>
            <a:off x="9052207" y="4326949"/>
            <a:ext cx="2056904" cy="1695090"/>
            <a:chOff x="9052207" y="4326949"/>
            <a:chExt cx="2056904" cy="1695090"/>
          </a:xfrm>
        </p:grpSpPr>
        <p:sp>
          <p:nvSpPr>
            <p:cNvPr id="42" name="椭圆 202">
              <a:extLst>
                <a:ext uri="{FF2B5EF4-FFF2-40B4-BE49-F238E27FC236}">
                  <a16:creationId xmlns:a16="http://schemas.microsoft.com/office/drawing/2014/main" xmlns="" id="{E5EF2659-F6F2-46D5-AC09-E6CF5797AFFD}"/>
                </a:ext>
              </a:extLst>
            </p:cNvPr>
            <p:cNvSpPr>
              <a:spLocks noChangeArrowheads="1"/>
            </p:cNvSpPr>
            <p:nvPr/>
          </p:nvSpPr>
          <p:spPr bwMode="auto">
            <a:xfrm>
              <a:off x="9720263" y="4326949"/>
              <a:ext cx="720725" cy="719137"/>
            </a:xfrm>
            <a:prstGeom prst="ellipse">
              <a:avLst/>
            </a:prstGeom>
            <a:solidFill>
              <a:srgbClr val="C64325"/>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zh-CN" altLang="en-US" sz="1000">
                <a:solidFill>
                  <a:schemeClr val="bg1"/>
                </a:solidFill>
              </a:endParaRPr>
            </a:p>
          </p:txBody>
        </p:sp>
        <p:sp>
          <p:nvSpPr>
            <p:cNvPr id="47" name="Freeform 13">
              <a:extLst>
                <a:ext uri="{FF2B5EF4-FFF2-40B4-BE49-F238E27FC236}">
                  <a16:creationId xmlns:a16="http://schemas.microsoft.com/office/drawing/2014/main" xmlns="" id="{143350D3-72FC-4C12-BA60-3774D17ED669}"/>
                </a:ext>
              </a:extLst>
            </p:cNvPr>
            <p:cNvSpPr>
              <a:spLocks noEditPoints="1"/>
            </p:cNvSpPr>
            <p:nvPr/>
          </p:nvSpPr>
          <p:spPr bwMode="auto">
            <a:xfrm>
              <a:off x="9937750" y="4525386"/>
              <a:ext cx="285750" cy="301625"/>
            </a:xfrm>
            <a:custGeom>
              <a:avLst/>
              <a:gdLst>
                <a:gd name="T0" fmla="*/ 96 w 103"/>
                <a:gd name="T1" fmla="*/ 14 h 109"/>
                <a:gd name="T2" fmla="*/ 96 w 103"/>
                <a:gd name="T3" fmla="*/ 103 h 109"/>
                <a:gd name="T4" fmla="*/ 14 w 103"/>
                <a:gd name="T5" fmla="*/ 103 h 109"/>
                <a:gd name="T6" fmla="*/ 7 w 103"/>
                <a:gd name="T7" fmla="*/ 96 h 109"/>
                <a:gd name="T8" fmla="*/ 14 w 103"/>
                <a:gd name="T9" fmla="*/ 89 h 109"/>
                <a:gd name="T10" fmla="*/ 89 w 103"/>
                <a:gd name="T11" fmla="*/ 89 h 109"/>
                <a:gd name="T12" fmla="*/ 89 w 103"/>
                <a:gd name="T13" fmla="*/ 0 h 109"/>
                <a:gd name="T14" fmla="*/ 14 w 103"/>
                <a:gd name="T15" fmla="*/ 0 h 109"/>
                <a:gd name="T16" fmla="*/ 0 w 103"/>
                <a:gd name="T17" fmla="*/ 14 h 109"/>
                <a:gd name="T18" fmla="*/ 0 w 103"/>
                <a:gd name="T19" fmla="*/ 96 h 109"/>
                <a:gd name="T20" fmla="*/ 14 w 103"/>
                <a:gd name="T21" fmla="*/ 109 h 109"/>
                <a:gd name="T22" fmla="*/ 103 w 103"/>
                <a:gd name="T23" fmla="*/ 109 h 109"/>
                <a:gd name="T24" fmla="*/ 103 w 103"/>
                <a:gd name="T25" fmla="*/ 14 h 109"/>
                <a:gd name="T26" fmla="*/ 96 w 103"/>
                <a:gd name="T27" fmla="*/ 14 h 109"/>
                <a:gd name="T28" fmla="*/ 14 w 103"/>
                <a:gd name="T29" fmla="*/ 27 h 109"/>
                <a:gd name="T30" fmla="*/ 14 w 103"/>
                <a:gd name="T31" fmla="*/ 7 h 109"/>
                <a:gd name="T32" fmla="*/ 82 w 103"/>
                <a:gd name="T33" fmla="*/ 7 h 109"/>
                <a:gd name="T34" fmla="*/ 82 w 103"/>
                <a:gd name="T35" fmla="*/ 82 h 109"/>
                <a:gd name="T36" fmla="*/ 14 w 103"/>
                <a:gd name="T37" fmla="*/ 82 h 109"/>
                <a:gd name="T38" fmla="*/ 14 w 103"/>
                <a:gd name="T39" fmla="*/ 27 h 109"/>
                <a:gd name="T40" fmla="*/ 68 w 103"/>
                <a:gd name="T41" fmla="*/ 21 h 109"/>
                <a:gd name="T42" fmla="*/ 27 w 103"/>
                <a:gd name="T43" fmla="*/ 21 h 109"/>
                <a:gd name="T44" fmla="*/ 27 w 103"/>
                <a:gd name="T45" fmla="*/ 14 h 109"/>
                <a:gd name="T46" fmla="*/ 68 w 103"/>
                <a:gd name="T47" fmla="*/ 14 h 109"/>
                <a:gd name="T48" fmla="*/ 68 w 103"/>
                <a:gd name="T49" fmla="*/ 21 h 109"/>
                <a:gd name="T50" fmla="*/ 55 w 103"/>
                <a:gd name="T51" fmla="*/ 34 h 109"/>
                <a:gd name="T52" fmla="*/ 27 w 103"/>
                <a:gd name="T53" fmla="*/ 34 h 109"/>
                <a:gd name="T54" fmla="*/ 27 w 103"/>
                <a:gd name="T55" fmla="*/ 27 h 109"/>
                <a:gd name="T56" fmla="*/ 55 w 103"/>
                <a:gd name="T57" fmla="*/ 27 h 109"/>
                <a:gd name="T58" fmla="*/ 55 w 103"/>
                <a:gd name="T59" fmla="*/ 34 h 109"/>
                <a:gd name="T60" fmla="*/ 41 w 103"/>
                <a:gd name="T61" fmla="*/ 48 h 109"/>
                <a:gd name="T62" fmla="*/ 27 w 103"/>
                <a:gd name="T63" fmla="*/ 48 h 109"/>
                <a:gd name="T64" fmla="*/ 27 w 103"/>
                <a:gd name="T65" fmla="*/ 41 h 109"/>
                <a:gd name="T66" fmla="*/ 41 w 103"/>
                <a:gd name="T67" fmla="*/ 41 h 109"/>
                <a:gd name="T68" fmla="*/ 41 w 103"/>
                <a:gd name="T69" fmla="*/ 4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09">
                  <a:moveTo>
                    <a:pt x="96" y="14"/>
                  </a:moveTo>
                  <a:cubicBezTo>
                    <a:pt x="96" y="103"/>
                    <a:pt x="96" y="103"/>
                    <a:pt x="96" y="103"/>
                  </a:cubicBezTo>
                  <a:cubicBezTo>
                    <a:pt x="14" y="103"/>
                    <a:pt x="14" y="103"/>
                    <a:pt x="14" y="103"/>
                  </a:cubicBezTo>
                  <a:cubicBezTo>
                    <a:pt x="10" y="103"/>
                    <a:pt x="7" y="100"/>
                    <a:pt x="7" y="96"/>
                  </a:cubicBezTo>
                  <a:cubicBezTo>
                    <a:pt x="7" y="92"/>
                    <a:pt x="10" y="89"/>
                    <a:pt x="14" y="89"/>
                  </a:cubicBezTo>
                  <a:cubicBezTo>
                    <a:pt x="89" y="89"/>
                    <a:pt x="89" y="89"/>
                    <a:pt x="89" y="89"/>
                  </a:cubicBezTo>
                  <a:cubicBezTo>
                    <a:pt x="89" y="0"/>
                    <a:pt x="89" y="0"/>
                    <a:pt x="89" y="0"/>
                  </a:cubicBezTo>
                  <a:cubicBezTo>
                    <a:pt x="14" y="0"/>
                    <a:pt x="14" y="0"/>
                    <a:pt x="14" y="0"/>
                  </a:cubicBezTo>
                  <a:cubicBezTo>
                    <a:pt x="6" y="0"/>
                    <a:pt x="0" y="6"/>
                    <a:pt x="0" y="14"/>
                  </a:cubicBezTo>
                  <a:cubicBezTo>
                    <a:pt x="0" y="96"/>
                    <a:pt x="0" y="96"/>
                    <a:pt x="0" y="96"/>
                  </a:cubicBezTo>
                  <a:cubicBezTo>
                    <a:pt x="0" y="103"/>
                    <a:pt x="6" y="109"/>
                    <a:pt x="14" y="109"/>
                  </a:cubicBezTo>
                  <a:cubicBezTo>
                    <a:pt x="103" y="109"/>
                    <a:pt x="103" y="109"/>
                    <a:pt x="103" y="109"/>
                  </a:cubicBezTo>
                  <a:cubicBezTo>
                    <a:pt x="103" y="14"/>
                    <a:pt x="103" y="14"/>
                    <a:pt x="103" y="14"/>
                  </a:cubicBezTo>
                  <a:lnTo>
                    <a:pt x="96" y="14"/>
                  </a:lnTo>
                  <a:close/>
                  <a:moveTo>
                    <a:pt x="14" y="27"/>
                  </a:moveTo>
                  <a:cubicBezTo>
                    <a:pt x="14" y="7"/>
                    <a:pt x="14" y="7"/>
                    <a:pt x="14" y="7"/>
                  </a:cubicBezTo>
                  <a:cubicBezTo>
                    <a:pt x="82" y="7"/>
                    <a:pt x="82" y="7"/>
                    <a:pt x="82" y="7"/>
                  </a:cubicBezTo>
                  <a:cubicBezTo>
                    <a:pt x="82" y="82"/>
                    <a:pt x="82" y="82"/>
                    <a:pt x="82" y="82"/>
                  </a:cubicBezTo>
                  <a:cubicBezTo>
                    <a:pt x="14" y="82"/>
                    <a:pt x="14" y="82"/>
                    <a:pt x="14" y="82"/>
                  </a:cubicBezTo>
                  <a:lnTo>
                    <a:pt x="14" y="27"/>
                  </a:lnTo>
                  <a:close/>
                  <a:moveTo>
                    <a:pt x="68" y="21"/>
                  </a:moveTo>
                  <a:cubicBezTo>
                    <a:pt x="27" y="21"/>
                    <a:pt x="27" y="21"/>
                    <a:pt x="27" y="21"/>
                  </a:cubicBezTo>
                  <a:cubicBezTo>
                    <a:pt x="27" y="14"/>
                    <a:pt x="27" y="14"/>
                    <a:pt x="27" y="14"/>
                  </a:cubicBezTo>
                  <a:cubicBezTo>
                    <a:pt x="68" y="14"/>
                    <a:pt x="68" y="14"/>
                    <a:pt x="68" y="14"/>
                  </a:cubicBezTo>
                  <a:lnTo>
                    <a:pt x="68" y="21"/>
                  </a:lnTo>
                  <a:close/>
                  <a:moveTo>
                    <a:pt x="55" y="34"/>
                  </a:moveTo>
                  <a:cubicBezTo>
                    <a:pt x="27" y="34"/>
                    <a:pt x="27" y="34"/>
                    <a:pt x="27" y="34"/>
                  </a:cubicBezTo>
                  <a:cubicBezTo>
                    <a:pt x="27" y="27"/>
                    <a:pt x="27" y="27"/>
                    <a:pt x="27" y="27"/>
                  </a:cubicBezTo>
                  <a:cubicBezTo>
                    <a:pt x="55" y="27"/>
                    <a:pt x="55" y="27"/>
                    <a:pt x="55" y="27"/>
                  </a:cubicBezTo>
                  <a:lnTo>
                    <a:pt x="55" y="34"/>
                  </a:lnTo>
                  <a:close/>
                  <a:moveTo>
                    <a:pt x="41" y="48"/>
                  </a:moveTo>
                  <a:cubicBezTo>
                    <a:pt x="27" y="48"/>
                    <a:pt x="27" y="48"/>
                    <a:pt x="27" y="48"/>
                  </a:cubicBezTo>
                  <a:cubicBezTo>
                    <a:pt x="27" y="41"/>
                    <a:pt x="27" y="41"/>
                    <a:pt x="27" y="41"/>
                  </a:cubicBezTo>
                  <a:cubicBezTo>
                    <a:pt x="41" y="41"/>
                    <a:pt x="41" y="41"/>
                    <a:pt x="41" y="41"/>
                  </a:cubicBezTo>
                  <a:lnTo>
                    <a:pt x="41" y="48"/>
                  </a:lnTo>
                  <a:close/>
                </a:path>
              </a:pathLst>
            </a:custGeom>
            <a:solidFill>
              <a:schemeClr val="bg1"/>
            </a:solidFill>
            <a:ln>
              <a:noFill/>
            </a:ln>
          </p:spPr>
          <p:txBody>
            <a:bodyPr/>
            <a:lstStyle/>
            <a:p>
              <a:pPr eaLnBrk="1" fontAlgn="auto" hangingPunct="1">
                <a:spcBef>
                  <a:spcPts val="0"/>
                </a:spcBef>
                <a:spcAft>
                  <a:spcPts val="0"/>
                </a:spcAft>
                <a:defRPr/>
              </a:pPr>
              <a:endParaRPr lang="zh-CN" altLang="en-US">
                <a:solidFill>
                  <a:schemeClr val="bg1">
                    <a:lumMod val="50000"/>
                  </a:schemeClr>
                </a:solidFill>
                <a:latin typeface="+mn-lt"/>
              </a:endParaRPr>
            </a:p>
          </p:txBody>
        </p:sp>
        <p:sp>
          <p:nvSpPr>
            <p:cNvPr id="54" name="矩形 53">
              <a:extLst>
                <a:ext uri="{FF2B5EF4-FFF2-40B4-BE49-F238E27FC236}">
                  <a16:creationId xmlns:a16="http://schemas.microsoft.com/office/drawing/2014/main" xmlns="" id="{0D7E7444-0AFD-42F1-B68F-5EDB35DF32E2}"/>
                </a:ext>
              </a:extLst>
            </p:cNvPr>
            <p:cNvSpPr/>
            <p:nvPr/>
          </p:nvSpPr>
          <p:spPr>
            <a:xfrm>
              <a:off x="9052207" y="5591152"/>
              <a:ext cx="2056904" cy="430887"/>
            </a:xfrm>
            <a:prstGeom prst="rect">
              <a:avLst/>
            </a:prstGeom>
          </p:spPr>
          <p:txBody>
            <a:bodyPr>
              <a:spAutoFit/>
              <a:scene3d>
                <a:camera prst="orthographicFront"/>
                <a:lightRig rig="threePt" dir="t"/>
              </a:scene3d>
              <a:sp3d contourW="12700"/>
            </a:bodyPr>
            <a:lstStyle/>
            <a:p>
              <a:pPr algn="ctr" eaLnBrk="1" fontAlgn="auto" hangingPunct="1">
                <a:spcBef>
                  <a:spcPts val="0"/>
                </a:spcBef>
                <a:spcAft>
                  <a:spcPts val="0"/>
                </a:spcAft>
                <a:defRPr/>
              </a:pPr>
              <a:r>
                <a:rPr lang="en-US" altLang="zh-CN" sz="1100" dirty="0">
                  <a:solidFill>
                    <a:schemeClr val="tx1">
                      <a:lumMod val="65000"/>
                      <a:lumOff val="35000"/>
                    </a:schemeClr>
                  </a:solidFill>
                  <a:latin typeface="+mn-lt"/>
                  <a:cs typeface="+mn-ea"/>
                  <a:sym typeface="+mn-lt"/>
                </a:rPr>
                <a:t>Please replace the text content and change the relevant title. </a:t>
              </a:r>
            </a:p>
          </p:txBody>
        </p:sp>
        <p:sp>
          <p:nvSpPr>
            <p:cNvPr id="55" name="矩形 54">
              <a:extLst>
                <a:ext uri="{FF2B5EF4-FFF2-40B4-BE49-F238E27FC236}">
                  <a16:creationId xmlns:a16="http://schemas.microsoft.com/office/drawing/2014/main" xmlns="" id="{B569CC35-4D79-44AE-AAF1-60D5484DE1E9}"/>
                </a:ext>
              </a:extLst>
            </p:cNvPr>
            <p:cNvSpPr/>
            <p:nvPr/>
          </p:nvSpPr>
          <p:spPr>
            <a:xfrm>
              <a:off x="9483940" y="5178962"/>
              <a:ext cx="1193438" cy="369332"/>
            </a:xfrm>
            <a:prstGeom prst="rect">
              <a:avLst/>
            </a:prstGeom>
          </p:spPr>
          <p:txBody>
            <a:bodyPr>
              <a:spAutoFit/>
              <a:scene3d>
                <a:camera prst="orthographicFront"/>
                <a:lightRig rig="threePt" dir="t"/>
              </a:scene3d>
              <a:sp3d contourW="12700"/>
            </a:bodyPr>
            <a:lstStyle/>
            <a:p>
              <a:pPr algn="ctr" eaLnBrk="1" fontAlgn="auto" hangingPunct="1">
                <a:spcBef>
                  <a:spcPts val="0"/>
                </a:spcBef>
                <a:spcAft>
                  <a:spcPts val="0"/>
                </a:spcAft>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文字添加</a:t>
              </a:r>
            </a:p>
          </p:txBody>
        </p:sp>
      </p:grpSp>
    </p:spTree>
    <p:extLst>
      <p:ext uri="{BB962C8B-B14F-4D97-AF65-F5344CB8AC3E}">
        <p14:creationId xmlns:p14="http://schemas.microsoft.com/office/powerpoint/2010/main" val="36097509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xmlns="" id="{D46A446B-1343-4681-9DA4-40107ABB03D1}"/>
              </a:ext>
            </a:extLst>
          </p:cNvPr>
          <p:cNvGrpSpPr/>
          <p:nvPr/>
        </p:nvGrpSpPr>
        <p:grpSpPr>
          <a:xfrm>
            <a:off x="458213" y="207114"/>
            <a:ext cx="2000087" cy="1023940"/>
            <a:chOff x="458213" y="207114"/>
            <a:chExt cx="2000087" cy="1023940"/>
          </a:xfrm>
        </p:grpSpPr>
        <p:sp>
          <p:nvSpPr>
            <p:cNvPr id="11" name="文本框 10">
              <a:extLst>
                <a:ext uri="{FF2B5EF4-FFF2-40B4-BE49-F238E27FC236}">
                  <a16:creationId xmlns:a16="http://schemas.microsoft.com/office/drawing/2014/main" xmlns="" id="{9D2D07B1-1E72-411A-80A3-6DF7BFA1C1E1}"/>
                </a:ext>
              </a:extLst>
            </p:cNvPr>
            <p:cNvSpPr txBox="1"/>
            <p:nvPr/>
          </p:nvSpPr>
          <p:spPr>
            <a:xfrm>
              <a:off x="941122" y="207114"/>
              <a:ext cx="742682" cy="1023940"/>
            </a:xfrm>
            <a:custGeom>
              <a:avLst/>
              <a:gdLst/>
              <a:ahLst/>
              <a:cxnLst/>
              <a:rect l="l" t="t" r="r" b="b"/>
              <a:pathLst>
                <a:path w="181642" h="250431">
                  <a:moveTo>
                    <a:pt x="93756" y="0"/>
                  </a:moveTo>
                  <a:cubicBezTo>
                    <a:pt x="116278" y="0"/>
                    <a:pt x="134827" y="5891"/>
                    <a:pt x="149403" y="17673"/>
                  </a:cubicBezTo>
                  <a:cubicBezTo>
                    <a:pt x="163979" y="29456"/>
                    <a:pt x="171267" y="43981"/>
                    <a:pt x="171267" y="61250"/>
                  </a:cubicBezTo>
                  <a:cubicBezTo>
                    <a:pt x="171267" y="74371"/>
                    <a:pt x="166667" y="85897"/>
                    <a:pt x="157468" y="95829"/>
                  </a:cubicBezTo>
                  <a:cubicBezTo>
                    <a:pt x="148268" y="105761"/>
                    <a:pt x="136159" y="111678"/>
                    <a:pt x="121140" y="113580"/>
                  </a:cubicBezTo>
                  <a:cubicBezTo>
                    <a:pt x="139602" y="115008"/>
                    <a:pt x="154301" y="121857"/>
                    <a:pt x="165237" y="134128"/>
                  </a:cubicBezTo>
                  <a:cubicBezTo>
                    <a:pt x="176174" y="146398"/>
                    <a:pt x="181642" y="160597"/>
                    <a:pt x="181642" y="176724"/>
                  </a:cubicBezTo>
                  <a:cubicBezTo>
                    <a:pt x="181642" y="196732"/>
                    <a:pt x="172853" y="214018"/>
                    <a:pt x="155276" y="228583"/>
                  </a:cubicBezTo>
                  <a:cubicBezTo>
                    <a:pt x="137699" y="243148"/>
                    <a:pt x="116041" y="250431"/>
                    <a:pt x="90303" y="250431"/>
                  </a:cubicBezTo>
                  <a:cubicBezTo>
                    <a:pt x="64326" y="250431"/>
                    <a:pt x="42782" y="243803"/>
                    <a:pt x="25669" y="230546"/>
                  </a:cubicBezTo>
                  <a:cubicBezTo>
                    <a:pt x="8556" y="217290"/>
                    <a:pt x="0" y="204074"/>
                    <a:pt x="0" y="190898"/>
                  </a:cubicBezTo>
                  <a:cubicBezTo>
                    <a:pt x="0" y="184257"/>
                    <a:pt x="2484" y="179418"/>
                    <a:pt x="7453" y="176380"/>
                  </a:cubicBezTo>
                  <a:cubicBezTo>
                    <a:pt x="12422" y="173342"/>
                    <a:pt x="16874" y="171823"/>
                    <a:pt x="20809" y="171823"/>
                  </a:cubicBezTo>
                  <a:cubicBezTo>
                    <a:pt x="30189" y="171823"/>
                    <a:pt x="37226" y="179481"/>
                    <a:pt x="41922" y="194797"/>
                  </a:cubicBezTo>
                  <a:cubicBezTo>
                    <a:pt x="45116" y="205979"/>
                    <a:pt x="50652" y="214338"/>
                    <a:pt x="58530" y="219874"/>
                  </a:cubicBezTo>
                  <a:cubicBezTo>
                    <a:pt x="66408" y="225410"/>
                    <a:pt x="76191" y="228178"/>
                    <a:pt x="87880" y="228178"/>
                  </a:cubicBezTo>
                  <a:cubicBezTo>
                    <a:pt x="103644" y="228178"/>
                    <a:pt x="116620" y="223084"/>
                    <a:pt x="126809" y="212895"/>
                  </a:cubicBezTo>
                  <a:cubicBezTo>
                    <a:pt x="136998" y="202706"/>
                    <a:pt x="142093" y="189843"/>
                    <a:pt x="142093" y="174307"/>
                  </a:cubicBezTo>
                  <a:cubicBezTo>
                    <a:pt x="142093" y="159773"/>
                    <a:pt x="136987" y="148314"/>
                    <a:pt x="126774" y="139929"/>
                  </a:cubicBezTo>
                  <a:cubicBezTo>
                    <a:pt x="116561" y="131544"/>
                    <a:pt x="101983" y="127352"/>
                    <a:pt x="83040" y="127352"/>
                  </a:cubicBezTo>
                  <a:lnTo>
                    <a:pt x="63612" y="127352"/>
                  </a:lnTo>
                  <a:lnTo>
                    <a:pt x="63612" y="104406"/>
                  </a:lnTo>
                  <a:lnTo>
                    <a:pt x="77164" y="104406"/>
                  </a:lnTo>
                  <a:cubicBezTo>
                    <a:pt x="113537" y="104406"/>
                    <a:pt x="131724" y="91404"/>
                    <a:pt x="131724" y="65402"/>
                  </a:cubicBezTo>
                  <a:cubicBezTo>
                    <a:pt x="131724" y="54018"/>
                    <a:pt x="127815" y="44787"/>
                    <a:pt x="119998" y="37709"/>
                  </a:cubicBezTo>
                  <a:cubicBezTo>
                    <a:pt x="112180" y="30631"/>
                    <a:pt x="101474" y="27092"/>
                    <a:pt x="87880" y="27092"/>
                  </a:cubicBezTo>
                  <a:cubicBezTo>
                    <a:pt x="59359" y="27092"/>
                    <a:pt x="41953" y="42650"/>
                    <a:pt x="35661" y="73767"/>
                  </a:cubicBezTo>
                  <a:lnTo>
                    <a:pt x="13139" y="70826"/>
                  </a:lnTo>
                  <a:cubicBezTo>
                    <a:pt x="16241" y="46582"/>
                    <a:pt x="24987" y="28717"/>
                    <a:pt x="39378" y="17230"/>
                  </a:cubicBezTo>
                  <a:cubicBezTo>
                    <a:pt x="53768" y="5743"/>
                    <a:pt x="71894" y="0"/>
                    <a:pt x="93756"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grpSp>
          <p:nvGrpSpPr>
            <p:cNvPr id="12" name="组合 11">
              <a:extLst>
                <a:ext uri="{FF2B5EF4-FFF2-40B4-BE49-F238E27FC236}">
                  <a16:creationId xmlns:a16="http://schemas.microsoft.com/office/drawing/2014/main" xmlns="" id="{9DC1928E-65EE-4714-A0A2-402F115D5F4B}"/>
                </a:ext>
              </a:extLst>
            </p:cNvPr>
            <p:cNvGrpSpPr/>
            <p:nvPr/>
          </p:nvGrpSpPr>
          <p:grpSpPr>
            <a:xfrm>
              <a:off x="458213" y="573296"/>
              <a:ext cx="2000087" cy="551595"/>
              <a:chOff x="567070" y="543558"/>
              <a:chExt cx="2379330" cy="484750"/>
            </a:xfrm>
          </p:grpSpPr>
          <p:sp>
            <p:nvSpPr>
              <p:cNvPr id="13" name="矩形 12">
                <a:extLst>
                  <a:ext uri="{FF2B5EF4-FFF2-40B4-BE49-F238E27FC236}">
                    <a16:creationId xmlns:a16="http://schemas.microsoft.com/office/drawing/2014/main" xmlns="" id="{EBD5D9B9-B761-4E59-8D23-62286AF31D30}"/>
                  </a:ext>
                </a:extLst>
              </p:cNvPr>
              <p:cNvSpPr/>
              <p:nvPr/>
            </p:nvSpPr>
            <p:spPr>
              <a:xfrm>
                <a:off x="1083635" y="543560"/>
                <a:ext cx="1346200" cy="4616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310729D4-D4E9-4F30-8654-0AF570515A1D}"/>
                  </a:ext>
                </a:extLst>
              </p:cNvPr>
              <p:cNvSpPr/>
              <p:nvPr/>
            </p:nvSpPr>
            <p:spPr>
              <a:xfrm>
                <a:off x="567070" y="543558"/>
                <a:ext cx="2379330" cy="338554"/>
              </a:xfrm>
              <a:prstGeom prst="rect">
                <a:avLst/>
              </a:prstGeom>
            </p:spPr>
            <p:txBody>
              <a:bodyPr wrap="square">
                <a:spAutoFit/>
              </a:bodyPr>
              <a:lstStyle/>
              <a:p>
                <a:pPr algn="dist"/>
                <a:r>
                  <a:rPr lang="zh-CN" altLang="en-US" sz="1600" dirty="0">
                    <a:solidFill>
                      <a:schemeClr val="tx1">
                        <a:lumMod val="85000"/>
                        <a:lumOff val="15000"/>
                      </a:schemeClr>
                    </a:solidFill>
                    <a:latin typeface="+mn-ea"/>
                  </a:rPr>
                  <a:t>团队优势</a:t>
                </a:r>
              </a:p>
            </p:txBody>
          </p:sp>
          <p:sp>
            <p:nvSpPr>
              <p:cNvPr id="15" name="文本框 14">
                <a:extLst>
                  <a:ext uri="{FF2B5EF4-FFF2-40B4-BE49-F238E27FC236}">
                    <a16:creationId xmlns:a16="http://schemas.microsoft.com/office/drawing/2014/main" xmlns="" id="{06719C00-D027-4763-AF6F-8C4425A30E82}"/>
                  </a:ext>
                </a:extLst>
              </p:cNvPr>
              <p:cNvSpPr txBox="1"/>
              <p:nvPr/>
            </p:nvSpPr>
            <p:spPr>
              <a:xfrm>
                <a:off x="634063" y="774392"/>
                <a:ext cx="2245345" cy="253916"/>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en-US" altLang="zh-CN" sz="1050" dirty="0">
                    <a:solidFill>
                      <a:schemeClr val="tx1">
                        <a:lumMod val="85000"/>
                        <a:lumOff val="15000"/>
                      </a:schemeClr>
                    </a:solidFill>
                    <a:latin typeface="+mn-ea"/>
                  </a:rPr>
                  <a:t>Team advantage</a:t>
                </a:r>
              </a:p>
            </p:txBody>
          </p:sp>
        </p:grpSp>
      </p:grpSp>
      <p:sp>
        <p:nvSpPr>
          <p:cNvPr id="32" name="文本框 31">
            <a:extLst>
              <a:ext uri="{FF2B5EF4-FFF2-40B4-BE49-F238E27FC236}">
                <a16:creationId xmlns:a16="http://schemas.microsoft.com/office/drawing/2014/main" xmlns="" id="{5219B746-24D8-452C-BD63-6249E5BAEE04}"/>
              </a:ext>
            </a:extLst>
          </p:cNvPr>
          <p:cNvSpPr txBox="1"/>
          <p:nvPr/>
        </p:nvSpPr>
        <p:spPr>
          <a:xfrm>
            <a:off x="4429124" y="1380351"/>
            <a:ext cx="3333751" cy="523220"/>
          </a:xfrm>
          <a:prstGeom prst="rect">
            <a:avLst/>
          </a:prstGeom>
          <a:noFill/>
        </p:spPr>
        <p:txBody>
          <a:bodyPr wrap="square" rtlCol="0">
            <a:spAutoFit/>
          </a:bodyPr>
          <a:lstStyle/>
          <a:p>
            <a:pPr algn="ctr"/>
            <a:r>
              <a:rPr lang="zh-CN" altLang="en-US" sz="2800" b="1" spc="300" dirty="0">
                <a:solidFill>
                  <a:schemeClr val="tx1">
                    <a:lumMod val="85000"/>
                    <a:lumOff val="15000"/>
                  </a:schemeClr>
                </a:solidFill>
                <a:latin typeface="思源宋体 CN Heavy" panose="02020900000000000000" pitchFamily="18" charset="-122"/>
                <a:ea typeface="思源宋体 CN Heavy" panose="02020900000000000000" pitchFamily="18" charset="-122"/>
              </a:rPr>
              <a:t>输入你的主标题</a:t>
            </a:r>
          </a:p>
        </p:txBody>
      </p:sp>
      <p:sp>
        <p:nvSpPr>
          <p:cNvPr id="33" name="文本框 32">
            <a:extLst>
              <a:ext uri="{FF2B5EF4-FFF2-40B4-BE49-F238E27FC236}">
                <a16:creationId xmlns:a16="http://schemas.microsoft.com/office/drawing/2014/main" xmlns="" id="{DA08EBB1-DDD9-4F6F-8502-4DB80880F2E7}"/>
              </a:ext>
            </a:extLst>
          </p:cNvPr>
          <p:cNvSpPr txBox="1"/>
          <p:nvPr/>
        </p:nvSpPr>
        <p:spPr>
          <a:xfrm>
            <a:off x="4899678" y="1850766"/>
            <a:ext cx="2392643" cy="261610"/>
          </a:xfrm>
          <a:prstGeom prst="rect">
            <a:avLst/>
          </a:prstGeom>
          <a:noFill/>
        </p:spPr>
        <p:txBody>
          <a:bodyPr wrap="square" rtlCol="0">
            <a:spAutoFit/>
          </a:bodyPr>
          <a:lstStyle/>
          <a:p>
            <a:pPr algn="dist"/>
            <a:r>
              <a:rPr lang="en-US" altLang="zh-CN" sz="1100" dirty="0">
                <a:solidFill>
                  <a:schemeClr val="tx1">
                    <a:lumMod val="85000"/>
                    <a:lumOff val="15000"/>
                  </a:schemeClr>
                </a:solidFill>
              </a:rPr>
              <a:t>ENTER YOUR MAIN TITLE</a:t>
            </a:r>
            <a:endParaRPr lang="zh-CN" altLang="en-US" sz="1100" dirty="0">
              <a:solidFill>
                <a:schemeClr val="tx1">
                  <a:lumMod val="85000"/>
                  <a:lumOff val="15000"/>
                </a:schemeClr>
              </a:solidFill>
            </a:endParaRPr>
          </a:p>
        </p:txBody>
      </p:sp>
      <p:grpSp>
        <p:nvGrpSpPr>
          <p:cNvPr id="4" name="组合 3">
            <a:extLst>
              <a:ext uri="{FF2B5EF4-FFF2-40B4-BE49-F238E27FC236}">
                <a16:creationId xmlns:a16="http://schemas.microsoft.com/office/drawing/2014/main" xmlns="" id="{03478735-CCF8-4870-8F35-0377ECA44443}"/>
              </a:ext>
            </a:extLst>
          </p:cNvPr>
          <p:cNvGrpSpPr/>
          <p:nvPr/>
        </p:nvGrpSpPr>
        <p:grpSpPr>
          <a:xfrm>
            <a:off x="-2164747" y="2304053"/>
            <a:ext cx="7697101" cy="3717986"/>
            <a:chOff x="2024070" y="2388819"/>
            <a:chExt cx="7697101" cy="3717986"/>
          </a:xfrm>
        </p:grpSpPr>
        <p:pic>
          <p:nvPicPr>
            <p:cNvPr id="3" name="图片 2">
              <a:extLst>
                <a:ext uri="{FF2B5EF4-FFF2-40B4-BE49-F238E27FC236}">
                  <a16:creationId xmlns:a16="http://schemas.microsoft.com/office/drawing/2014/main" xmlns="" id="{8250EC2D-75C6-4177-98DE-6F7FDB6176B9}"/>
                </a:ext>
              </a:extLst>
            </p:cNvPr>
            <p:cNvPicPr>
              <a:picLocks noChangeAspect="1"/>
            </p:cNvPicPr>
            <p:nvPr/>
          </p:nvPicPr>
          <p:blipFill rotWithShape="1">
            <a:blip r:embed="rId2">
              <a:extLst>
                <a:ext uri="{28A0092B-C50C-407E-A947-70E740481C1C}">
                  <a14:useLocalDpi xmlns:a14="http://schemas.microsoft.com/office/drawing/2010/main"/>
                </a:ext>
              </a:extLst>
            </a:blip>
            <a:srcRect l="12840"/>
            <a:stretch/>
          </p:blipFill>
          <p:spPr>
            <a:xfrm>
              <a:off x="2024070" y="2388819"/>
              <a:ext cx="7681876" cy="3703153"/>
            </a:xfrm>
            <a:prstGeom prst="roundRect">
              <a:avLst/>
            </a:prstGeom>
          </p:spPr>
        </p:pic>
        <p:pic>
          <p:nvPicPr>
            <p:cNvPr id="34" name="图片 33">
              <a:extLst>
                <a:ext uri="{FF2B5EF4-FFF2-40B4-BE49-F238E27FC236}">
                  <a16:creationId xmlns:a16="http://schemas.microsoft.com/office/drawing/2014/main" xmlns="" id="{1DD47C53-30C0-44C7-B8E1-1413A9BCEAC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24070" y="2388819"/>
              <a:ext cx="7697101" cy="3717986"/>
            </a:xfrm>
            <a:prstGeom prst="rect">
              <a:avLst/>
            </a:prstGeom>
          </p:spPr>
        </p:pic>
      </p:grpSp>
      <p:cxnSp>
        <p:nvCxnSpPr>
          <p:cNvPr id="37" name="直接连接符 36">
            <a:extLst>
              <a:ext uri="{FF2B5EF4-FFF2-40B4-BE49-F238E27FC236}">
                <a16:creationId xmlns:a16="http://schemas.microsoft.com/office/drawing/2014/main" xmlns="" id="{C6731402-DD5A-452D-85B5-6A107302DF04}"/>
              </a:ext>
            </a:extLst>
          </p:cNvPr>
          <p:cNvCxnSpPr/>
          <p:nvPr/>
        </p:nvCxnSpPr>
        <p:spPr>
          <a:xfrm>
            <a:off x="10403211" y="6778314"/>
            <a:ext cx="293099" cy="0"/>
          </a:xfrm>
          <a:prstGeom prst="line">
            <a:avLst/>
          </a:prstGeom>
          <a:ln w="12700">
            <a:solidFill>
              <a:schemeClr val="tx1">
                <a:lumMod val="85000"/>
                <a:lumOff val="15000"/>
                <a:alpha val="50000"/>
              </a:schemeClr>
            </a:solidFill>
          </a:ln>
        </p:spPr>
        <p:style>
          <a:lnRef idx="1">
            <a:schemeClr val="accent1"/>
          </a:lnRef>
          <a:fillRef idx="0">
            <a:schemeClr val="accent1"/>
          </a:fillRef>
          <a:effectRef idx="0">
            <a:schemeClr val="accent1"/>
          </a:effectRef>
          <a:fontRef idx="minor">
            <a:schemeClr val="tx1"/>
          </a:fontRef>
        </p:style>
      </p:cxnSp>
      <p:grpSp>
        <p:nvGrpSpPr>
          <p:cNvPr id="38" name="组合 37">
            <a:extLst>
              <a:ext uri="{FF2B5EF4-FFF2-40B4-BE49-F238E27FC236}">
                <a16:creationId xmlns:a16="http://schemas.microsoft.com/office/drawing/2014/main" xmlns="" id="{A53CCAAA-0B01-4FAC-B3BB-4D873A6EA909}"/>
              </a:ext>
            </a:extLst>
          </p:cNvPr>
          <p:cNvGrpSpPr/>
          <p:nvPr/>
        </p:nvGrpSpPr>
        <p:grpSpPr>
          <a:xfrm>
            <a:off x="6401951" y="2743438"/>
            <a:ext cx="5104249" cy="1174919"/>
            <a:chOff x="6325751" y="3083587"/>
            <a:chExt cx="5104249" cy="1174919"/>
          </a:xfrm>
        </p:grpSpPr>
        <p:sp>
          <p:nvSpPr>
            <p:cNvPr id="39" name="矩形 38">
              <a:extLst>
                <a:ext uri="{FF2B5EF4-FFF2-40B4-BE49-F238E27FC236}">
                  <a16:creationId xmlns:a16="http://schemas.microsoft.com/office/drawing/2014/main" xmlns="" id="{2F522DD7-B6D7-416F-9EAB-8FA89E726054}"/>
                </a:ext>
              </a:extLst>
            </p:cNvPr>
            <p:cNvSpPr/>
            <p:nvPr/>
          </p:nvSpPr>
          <p:spPr>
            <a:xfrm>
              <a:off x="6727976" y="3083587"/>
              <a:ext cx="2069797" cy="400110"/>
            </a:xfrm>
            <a:prstGeom prst="rect">
              <a:avLst/>
            </a:prstGeom>
          </p:spPr>
          <p:txBody>
            <a:bodyPr wrap="none">
              <a:spAutoFit/>
            </a:bodyPr>
            <a:lstStyle/>
            <a:p>
              <a:pPr algn="ctr"/>
              <a:r>
                <a:rPr lang="zh-CN" altLang="en-US" sz="2000" b="1" spc="100" dirty="0">
                  <a:solidFill>
                    <a:schemeClr val="tx1">
                      <a:lumMod val="85000"/>
                      <a:lumOff val="15000"/>
                    </a:schemeClr>
                  </a:solidFill>
                  <a:latin typeface="思源黑体 CN Bold" panose="020B0800000000000000" pitchFamily="34" charset="-122"/>
                  <a:ea typeface="思源黑体 CN Bold" panose="020B0800000000000000" pitchFamily="34" charset="-122"/>
                </a:rPr>
                <a:t>输入你的关键词</a:t>
              </a:r>
            </a:p>
          </p:txBody>
        </p:sp>
        <p:sp>
          <p:nvSpPr>
            <p:cNvPr id="40" name="文本框 39">
              <a:extLst>
                <a:ext uri="{FF2B5EF4-FFF2-40B4-BE49-F238E27FC236}">
                  <a16:creationId xmlns:a16="http://schemas.microsoft.com/office/drawing/2014/main" xmlns="" id="{3299CA3E-0CAE-4C5F-BEE7-F5AFA40ACEAA}"/>
                </a:ext>
              </a:extLst>
            </p:cNvPr>
            <p:cNvSpPr txBox="1"/>
            <p:nvPr/>
          </p:nvSpPr>
          <p:spPr>
            <a:xfrm>
              <a:off x="6727976" y="3465019"/>
              <a:ext cx="4702024" cy="793487"/>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rPr>
                <a:t>请在这里输入你的正文内容，请在这里输入你的正文内容，请在这里输入你的正文内容</a:t>
              </a:r>
            </a:p>
          </p:txBody>
        </p:sp>
        <p:sp>
          <p:nvSpPr>
            <p:cNvPr id="41" name="椭圆 40">
              <a:extLst>
                <a:ext uri="{FF2B5EF4-FFF2-40B4-BE49-F238E27FC236}">
                  <a16:creationId xmlns:a16="http://schemas.microsoft.com/office/drawing/2014/main" xmlns="" id="{EC96FF8E-8528-4797-835E-BDBCFD773A09}"/>
                </a:ext>
              </a:extLst>
            </p:cNvPr>
            <p:cNvSpPr/>
            <p:nvPr/>
          </p:nvSpPr>
          <p:spPr>
            <a:xfrm>
              <a:off x="6325751" y="3121204"/>
              <a:ext cx="324876" cy="324876"/>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xmlns="" id="{884567E5-8764-44C8-8728-C9193025021E}"/>
              </a:ext>
            </a:extLst>
          </p:cNvPr>
          <p:cNvGrpSpPr/>
          <p:nvPr/>
        </p:nvGrpSpPr>
        <p:grpSpPr>
          <a:xfrm>
            <a:off x="6401951" y="4158165"/>
            <a:ext cx="5104249" cy="1174919"/>
            <a:chOff x="6325751" y="3083587"/>
            <a:chExt cx="5104249" cy="1174919"/>
          </a:xfrm>
        </p:grpSpPr>
        <p:sp>
          <p:nvSpPr>
            <p:cNvPr id="43" name="矩形 42">
              <a:extLst>
                <a:ext uri="{FF2B5EF4-FFF2-40B4-BE49-F238E27FC236}">
                  <a16:creationId xmlns:a16="http://schemas.microsoft.com/office/drawing/2014/main" xmlns="" id="{F2214B39-855A-4790-8406-4A4D4A8B87E9}"/>
                </a:ext>
              </a:extLst>
            </p:cNvPr>
            <p:cNvSpPr/>
            <p:nvPr/>
          </p:nvSpPr>
          <p:spPr>
            <a:xfrm>
              <a:off x="6727976" y="3083587"/>
              <a:ext cx="2069797" cy="400110"/>
            </a:xfrm>
            <a:prstGeom prst="rect">
              <a:avLst/>
            </a:prstGeom>
          </p:spPr>
          <p:txBody>
            <a:bodyPr wrap="none">
              <a:spAutoFit/>
            </a:bodyPr>
            <a:lstStyle/>
            <a:p>
              <a:pPr algn="ctr"/>
              <a:r>
                <a:rPr lang="zh-CN" altLang="en-US" sz="2000" b="1" spc="100" dirty="0">
                  <a:solidFill>
                    <a:schemeClr val="tx1">
                      <a:lumMod val="85000"/>
                      <a:lumOff val="15000"/>
                    </a:schemeClr>
                  </a:solidFill>
                  <a:latin typeface="思源黑体 CN Bold" panose="020B0800000000000000" pitchFamily="34" charset="-122"/>
                  <a:ea typeface="思源黑体 CN Bold" panose="020B0800000000000000" pitchFamily="34" charset="-122"/>
                </a:rPr>
                <a:t>输入你的关键词</a:t>
              </a:r>
            </a:p>
          </p:txBody>
        </p:sp>
        <p:sp>
          <p:nvSpPr>
            <p:cNvPr id="44" name="文本框 43">
              <a:extLst>
                <a:ext uri="{FF2B5EF4-FFF2-40B4-BE49-F238E27FC236}">
                  <a16:creationId xmlns:a16="http://schemas.microsoft.com/office/drawing/2014/main" xmlns="" id="{9F48CB84-AFD2-4AB1-963B-C66E61E97FB5}"/>
                </a:ext>
              </a:extLst>
            </p:cNvPr>
            <p:cNvSpPr txBox="1"/>
            <p:nvPr/>
          </p:nvSpPr>
          <p:spPr>
            <a:xfrm>
              <a:off x="6727976" y="3465019"/>
              <a:ext cx="4702024" cy="793487"/>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rPr>
                <a:t>请在这里输入你的正文内容，请在这里输入你的正文内容，请在这里输入你的正文内容</a:t>
              </a:r>
            </a:p>
          </p:txBody>
        </p:sp>
        <p:sp>
          <p:nvSpPr>
            <p:cNvPr id="45" name="椭圆 44">
              <a:extLst>
                <a:ext uri="{FF2B5EF4-FFF2-40B4-BE49-F238E27FC236}">
                  <a16:creationId xmlns:a16="http://schemas.microsoft.com/office/drawing/2014/main" xmlns="" id="{AFEA3ED4-97D7-4008-BFA5-CBCCDBEED741}"/>
                </a:ext>
              </a:extLst>
            </p:cNvPr>
            <p:cNvSpPr/>
            <p:nvPr/>
          </p:nvSpPr>
          <p:spPr>
            <a:xfrm>
              <a:off x="6325751" y="3121204"/>
              <a:ext cx="324876" cy="324876"/>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888483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xmlns="" id="{6E9C7142-8439-4397-BF77-6AD8726CA78E}"/>
              </a:ext>
            </a:extLst>
          </p:cNvPr>
          <p:cNvGrpSpPr/>
          <p:nvPr/>
        </p:nvGrpSpPr>
        <p:grpSpPr>
          <a:xfrm>
            <a:off x="2283228" y="-46300"/>
            <a:ext cx="9906000" cy="6923111"/>
            <a:chOff x="2283228" y="-46300"/>
            <a:chExt cx="9906000" cy="6923111"/>
          </a:xfrm>
        </p:grpSpPr>
        <p:pic>
          <p:nvPicPr>
            <p:cNvPr id="21" name="图片 20">
              <a:extLst>
                <a:ext uri="{FF2B5EF4-FFF2-40B4-BE49-F238E27FC236}">
                  <a16:creationId xmlns:a16="http://schemas.microsoft.com/office/drawing/2014/main" xmlns="" id="{A54D3265-3481-440F-B241-6D81AE0BE88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44611" y="-46300"/>
              <a:ext cx="5051327" cy="3152092"/>
            </a:xfrm>
            <a:prstGeom prst="rect">
              <a:avLst/>
            </a:prstGeom>
          </p:spPr>
        </p:pic>
        <p:sp>
          <p:nvSpPr>
            <p:cNvPr id="2" name="直角三角形 1"/>
            <p:cNvSpPr/>
            <p:nvPr/>
          </p:nvSpPr>
          <p:spPr>
            <a:xfrm flipH="1">
              <a:off x="2283228" y="1660923"/>
              <a:ext cx="9906000" cy="5215888"/>
            </a:xfrm>
            <a:prstGeom prst="rtTriangle">
              <a:avLst/>
            </a:prstGeom>
            <a:solidFill>
              <a:srgbClr val="C64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EFF0F4"/>
                </a:solidFill>
                <a:effectLst/>
                <a:uLnTx/>
                <a:uFillTx/>
                <a:latin typeface="Segoe UI Light" panose="020B0502040204020203"/>
                <a:ea typeface="微软雅黑" panose="020B0503020204020204" charset="-122"/>
                <a:cs typeface="+mn-cs"/>
              </a:endParaRPr>
            </a:p>
          </p:txBody>
        </p:sp>
      </p:grpSp>
      <p:sp>
        <p:nvSpPr>
          <p:cNvPr id="5" name="文本框 4"/>
          <p:cNvSpPr txBox="1"/>
          <p:nvPr/>
        </p:nvSpPr>
        <p:spPr>
          <a:xfrm>
            <a:off x="360672" y="2979185"/>
            <a:ext cx="5707610" cy="307777"/>
          </a:xfrm>
          <a:prstGeom prst="rect">
            <a:avLst/>
          </a:prstGeom>
          <a:noFill/>
        </p:spPr>
        <p:txBody>
          <a:bodyPr wrap="square" rtlCol="0">
            <a:spAutoFit/>
          </a:bodyPr>
          <a:lstStyle/>
          <a:p>
            <a:pPr lvl="0" algn="dist"/>
            <a:r>
              <a:rPr lang="en-US" altLang="zh-CN" sz="1400" spc="370" dirty="0">
                <a:solidFill>
                  <a:srgbClr val="44546A"/>
                </a:solidFill>
              </a:rPr>
              <a:t>ONMYOUJI PPT </a:t>
            </a:r>
            <a:r>
              <a:rPr lang="en-US" altLang="zh-CN" sz="1400" spc="370" dirty="0" err="1">
                <a:solidFill>
                  <a:srgbClr val="44546A"/>
                </a:solidFill>
              </a:rPr>
              <a:t>Templat</a:t>
            </a:r>
            <a:endParaRPr lang="en-US" altLang="zh-CN" sz="1400" spc="370" dirty="0">
              <a:solidFill>
                <a:srgbClr val="44546A"/>
              </a:solidFill>
            </a:endParaRPr>
          </a:p>
        </p:txBody>
      </p:sp>
      <p:sp>
        <p:nvSpPr>
          <p:cNvPr id="8" name="矩形: 圆角 7"/>
          <p:cNvSpPr/>
          <p:nvPr/>
        </p:nvSpPr>
        <p:spPr>
          <a:xfrm>
            <a:off x="360672" y="4238585"/>
            <a:ext cx="1204826" cy="470650"/>
          </a:xfrm>
          <a:prstGeom prst="roundRect">
            <a:avLst/>
          </a:prstGeom>
          <a:solidFill>
            <a:srgbClr val="C64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100" b="0" i="0" u="none" strike="noStrike" kern="1200" cap="none" spc="300" normalizeH="0" baseline="0" noProof="0">
              <a:ln>
                <a:noFill/>
              </a:ln>
              <a:solidFill>
                <a:srgbClr val="EFF0F4"/>
              </a:solidFill>
              <a:effectLst/>
              <a:uLnTx/>
              <a:uFillTx/>
              <a:latin typeface="Segoe UI Light" panose="020B0502040204020203"/>
              <a:ea typeface="微软雅黑" panose="020B0503020204020204" charset="-122"/>
              <a:cs typeface="+mn-cs"/>
            </a:endParaRPr>
          </a:p>
        </p:txBody>
      </p:sp>
      <p:sp>
        <p:nvSpPr>
          <p:cNvPr id="9" name="文本框 8"/>
          <p:cNvSpPr txBox="1"/>
          <p:nvPr/>
        </p:nvSpPr>
        <p:spPr>
          <a:xfrm>
            <a:off x="308427" y="3762979"/>
            <a:ext cx="2565408" cy="215444"/>
          </a:xfrm>
          <a:prstGeom prst="rect">
            <a:avLst/>
          </a:prstGeom>
          <a:noFill/>
        </p:spPr>
        <p:txBody>
          <a:bodyPr wrap="square" rtlCol="0">
            <a:spAutoFit/>
          </a:bodyPr>
          <a:lstStyle/>
          <a:p>
            <a:pPr lvl="0" algn="dist">
              <a:defRPr/>
            </a:pPr>
            <a:r>
              <a:rPr lang="en-US" altLang="zh-CN" sz="800" spc="370" dirty="0">
                <a:solidFill>
                  <a:srgbClr val="A5A6AA"/>
                </a:solidFill>
                <a:ea typeface="微软雅黑" panose="020B0503020204020204" charset="-122"/>
              </a:rPr>
              <a:t>THANK YOU</a:t>
            </a:r>
            <a:endParaRPr kumimoji="0" lang="zh-CN" altLang="en-US" sz="800" b="0" i="0" u="none" strike="noStrike" kern="1200" cap="none" spc="370" normalizeH="0" baseline="0" noProof="0" dirty="0">
              <a:ln>
                <a:noFill/>
              </a:ln>
              <a:solidFill>
                <a:srgbClr val="A5A6AA"/>
              </a:solidFill>
              <a:effectLst/>
              <a:uLnTx/>
              <a:uFillTx/>
              <a:latin typeface="Segoe UI Light" panose="020B0502040204020203"/>
              <a:ea typeface="微软雅黑" panose="020B0503020204020204" charset="-122"/>
              <a:cs typeface="+mn-cs"/>
            </a:endParaRPr>
          </a:p>
        </p:txBody>
      </p:sp>
      <p:sp>
        <p:nvSpPr>
          <p:cNvPr id="10" name="矩形: 圆角 9"/>
          <p:cNvSpPr/>
          <p:nvPr/>
        </p:nvSpPr>
        <p:spPr>
          <a:xfrm>
            <a:off x="1906897" y="4238585"/>
            <a:ext cx="1204826" cy="47065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100" b="0" i="0" u="none" strike="noStrike" kern="1200" cap="none" spc="300" normalizeH="0" baseline="0" noProof="0">
                <a:ln>
                  <a:noFill/>
                </a:ln>
                <a:solidFill>
                  <a:srgbClr val="EFF0F4"/>
                </a:solidFill>
                <a:effectLst/>
                <a:uLnTx/>
                <a:uFillTx/>
                <a:latin typeface="Segoe UI Light" panose="020B0502040204020203"/>
                <a:ea typeface="微软雅黑" panose="020B0503020204020204" charset="-122"/>
                <a:cs typeface="+mn-cs"/>
              </a:rPr>
              <a:t>波洛比克</a:t>
            </a:r>
          </a:p>
        </p:txBody>
      </p:sp>
      <p:sp>
        <p:nvSpPr>
          <p:cNvPr id="4" name="文本框 3" descr="演讲标题"/>
          <p:cNvSpPr txBox="1"/>
          <p:nvPr/>
        </p:nvSpPr>
        <p:spPr>
          <a:xfrm>
            <a:off x="360671" y="2400800"/>
            <a:ext cx="5707609" cy="584775"/>
          </a:xfrm>
          <a:prstGeom prst="rect">
            <a:avLst/>
          </a:prstGeom>
          <a:noFill/>
        </p:spPr>
        <p:txBody>
          <a:bodyPr vert="horz" wrap="square" rtlCol="0">
            <a:spAutoFit/>
          </a:bodyPr>
          <a:lstStyle/>
          <a:p>
            <a:pPr lvl="0"/>
            <a:r>
              <a:rPr lang="zh-CN" altLang="en-US" sz="3200" spc="300" dirty="0">
                <a:solidFill>
                  <a:srgbClr val="182539"/>
                </a:solidFill>
                <a:latin typeface="微软雅黑" panose="020B0503020204020204" charset="-122"/>
                <a:ea typeface="微软雅黑" panose="020B0503020204020204" charset="-122"/>
              </a:rPr>
              <a:t>欧美大气哪吒主题</a:t>
            </a:r>
            <a:r>
              <a:rPr lang="en-US" altLang="zh-CN" sz="3200" spc="300" dirty="0">
                <a:solidFill>
                  <a:srgbClr val="182539"/>
                </a:solidFill>
                <a:latin typeface="微软雅黑" panose="020B0503020204020204" charset="-122"/>
                <a:ea typeface="微软雅黑" panose="020B0503020204020204" charset="-122"/>
              </a:rPr>
              <a:t>PPT</a:t>
            </a:r>
            <a:r>
              <a:rPr lang="zh-CN" altLang="en-US" sz="3200" spc="300" dirty="0">
                <a:solidFill>
                  <a:srgbClr val="182539"/>
                </a:solidFill>
                <a:latin typeface="微软雅黑" panose="020B0503020204020204" charset="-122"/>
                <a:ea typeface="微软雅黑" panose="020B0503020204020204" charset="-122"/>
              </a:rPr>
              <a:t>模板</a:t>
            </a:r>
          </a:p>
        </p:txBody>
      </p:sp>
      <p:sp>
        <p:nvSpPr>
          <p:cNvPr id="15" name="文本框 14" descr="演讲人"/>
          <p:cNvSpPr txBox="1"/>
          <p:nvPr/>
        </p:nvSpPr>
        <p:spPr>
          <a:xfrm>
            <a:off x="557859" y="4343105"/>
            <a:ext cx="850039" cy="261610"/>
          </a:xfrm>
          <a:prstGeom prst="rect">
            <a:avLst/>
          </a:prstGeom>
          <a:noFill/>
        </p:spPr>
        <p:txBody>
          <a:bodyPr vert="horz" wrap="square" rtlCol="0">
            <a:spAutoFit/>
          </a:bodyPr>
          <a:lstStyle/>
          <a:p>
            <a:pPr lvl="0" algn="ctr"/>
            <a:r>
              <a:rPr kumimoji="0" lang="zh-CN" altLang="en-US" sz="1100" b="0" i="0" u="none" strike="noStrike" kern="1200" cap="none" spc="300" normalizeH="0" baseline="0" noProof="0" dirty="0">
                <a:ln>
                  <a:noFill/>
                </a:ln>
                <a:solidFill>
                  <a:srgbClr val="EFF0F4"/>
                </a:solidFill>
                <a:effectLst/>
                <a:uLnTx/>
                <a:uFillTx/>
                <a:latin typeface="Segoe UI Light" panose="020B0502040204020203"/>
                <a:ea typeface="微软雅黑" panose="020B0503020204020204" charset="-122"/>
                <a:cs typeface="+mn-cs"/>
              </a:rPr>
              <a:t>演讲者</a:t>
            </a:r>
            <a:endParaRPr kumimoji="0" lang="en-US" altLang="zh-CN" sz="1100" b="0" i="0" u="none" strike="noStrike" kern="1200" cap="none" spc="300" normalizeH="0" baseline="0" noProof="0" dirty="0">
              <a:ln>
                <a:noFill/>
              </a:ln>
              <a:solidFill>
                <a:srgbClr val="EFF0F4"/>
              </a:solidFill>
              <a:effectLst/>
              <a:uLnTx/>
              <a:uFillTx/>
              <a:latin typeface="Segoe UI Light" panose="020B0502040204020203"/>
              <a:ea typeface="微软雅黑" panose="020B0503020204020204" charset="-122"/>
              <a:cs typeface="+mn-cs"/>
            </a:endParaRPr>
          </a:p>
        </p:txBody>
      </p:sp>
      <p:sp>
        <p:nvSpPr>
          <p:cNvPr id="16" name="文本框 15" descr="演讲时间"/>
          <p:cNvSpPr txBox="1"/>
          <p:nvPr/>
        </p:nvSpPr>
        <p:spPr>
          <a:xfrm>
            <a:off x="1837842" y="4343105"/>
            <a:ext cx="1350455" cy="261610"/>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300" normalizeH="0" baseline="0" noProof="0" dirty="0">
                <a:ln>
                  <a:noFill/>
                </a:ln>
                <a:solidFill>
                  <a:srgbClr val="D5C39B"/>
                </a:solidFill>
                <a:effectLst/>
                <a:uLnTx/>
                <a:uFillTx/>
                <a:latin typeface="Segoe UI Light" panose="020B0502040204020203"/>
                <a:ea typeface="微软雅黑" panose="020B0503020204020204" charset="-122"/>
                <a:cs typeface="+mn-cs"/>
              </a:rPr>
              <a:t>2019/04/27</a:t>
            </a:r>
          </a:p>
        </p:txBody>
      </p:sp>
      <p:sp>
        <p:nvSpPr>
          <p:cNvPr id="17" name="文本框 16" descr="公司名称">
            <a:extLst>
              <a:ext uri="{FF2B5EF4-FFF2-40B4-BE49-F238E27FC236}">
                <a16:creationId xmlns:a16="http://schemas.microsoft.com/office/drawing/2014/main" xmlns="" id="{53258799-5CE6-4613-8341-0EE2C6FB5FF0}"/>
              </a:ext>
            </a:extLst>
          </p:cNvPr>
          <p:cNvSpPr txBox="1"/>
          <p:nvPr/>
        </p:nvSpPr>
        <p:spPr>
          <a:xfrm>
            <a:off x="308427" y="3470883"/>
            <a:ext cx="2936901" cy="307777"/>
          </a:xfrm>
          <a:prstGeom prst="rect">
            <a:avLst/>
          </a:prstGeom>
          <a:noFill/>
        </p:spPr>
        <p:txBody>
          <a:bodyPr vert="horz" wrap="square" rtlCol="0">
            <a:spAutoFit/>
          </a:bodyPr>
          <a:lstStyle/>
          <a:p>
            <a:pPr lvl="0"/>
            <a:r>
              <a:rPr lang="en-US" altLang="zh-CN" sz="1400" spc="600" dirty="0">
                <a:solidFill>
                  <a:srgbClr val="A5A6AA"/>
                </a:solidFill>
              </a:rPr>
              <a:t>XXX</a:t>
            </a:r>
            <a:r>
              <a:rPr lang="zh-CN" altLang="en-US" sz="1400" spc="600" dirty="0">
                <a:solidFill>
                  <a:srgbClr val="A5A6AA"/>
                </a:solidFill>
              </a:rPr>
              <a:t>文化传播有限公司</a:t>
            </a:r>
          </a:p>
        </p:txBody>
      </p:sp>
      <p:grpSp>
        <p:nvGrpSpPr>
          <p:cNvPr id="3" name="组合 2">
            <a:extLst>
              <a:ext uri="{FF2B5EF4-FFF2-40B4-BE49-F238E27FC236}">
                <a16:creationId xmlns:a16="http://schemas.microsoft.com/office/drawing/2014/main" xmlns="" id="{427AEF8B-3E5D-4682-88D7-E2A8CE1280DE}"/>
              </a:ext>
            </a:extLst>
          </p:cNvPr>
          <p:cNvGrpSpPr/>
          <p:nvPr/>
        </p:nvGrpSpPr>
        <p:grpSpPr>
          <a:xfrm>
            <a:off x="5348742" y="2139190"/>
            <a:ext cx="6534831" cy="4002584"/>
            <a:chOff x="-6534831" y="1053308"/>
            <a:chExt cx="6534831" cy="4002584"/>
          </a:xfrm>
        </p:grpSpPr>
        <p:pic>
          <p:nvPicPr>
            <p:cNvPr id="12" name="Picture 28"/>
            <p:cNvPicPr/>
            <p:nvPr/>
          </p:nvPicPr>
          <p:blipFill>
            <a:blip r:embed="rId4" cstate="email"/>
            <a:stretch>
              <a:fillRect/>
            </a:stretch>
          </p:blipFill>
          <p:spPr>
            <a:xfrm>
              <a:off x="-6534831" y="1053308"/>
              <a:ext cx="6534831" cy="4002584"/>
            </a:xfrm>
            <a:prstGeom prst="rect">
              <a:avLst/>
            </a:prstGeom>
            <a:effectLst>
              <a:outerShdw blurRad="444500" sx="102000" sy="102000" algn="ctr" rotWithShape="0">
                <a:schemeClr val="accent1">
                  <a:alpha val="40000"/>
                </a:schemeClr>
              </a:outerShdw>
            </a:effectLst>
          </p:spPr>
        </p:pic>
        <p:pic>
          <p:nvPicPr>
            <p:cNvPr id="14" name="图片 13">
              <a:extLst>
                <a:ext uri="{FF2B5EF4-FFF2-40B4-BE49-F238E27FC236}">
                  <a16:creationId xmlns:a16="http://schemas.microsoft.com/office/drawing/2014/main" xmlns="" id="{00910455-730D-40BA-9762-C2C57FC10FA3}"/>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l="5246" r="5847"/>
            <a:stretch/>
          </p:blipFill>
          <p:spPr>
            <a:xfrm>
              <a:off x="-5497976" y="1571874"/>
              <a:ext cx="4444679" cy="2814621"/>
            </a:xfrm>
            <a:prstGeom prst="rect">
              <a:avLst/>
            </a:prstGeom>
          </p:spPr>
        </p:pic>
      </p:grpSp>
      <p:sp>
        <p:nvSpPr>
          <p:cNvPr id="19" name="矩形 18">
            <a:extLst>
              <a:ext uri="{FF2B5EF4-FFF2-40B4-BE49-F238E27FC236}">
                <a16:creationId xmlns:a16="http://schemas.microsoft.com/office/drawing/2014/main" xmlns="" id="{4889134C-3B6E-4077-AE1E-9C71EED5CF1F}"/>
              </a:ext>
            </a:extLst>
          </p:cNvPr>
          <p:cNvSpPr/>
          <p:nvPr/>
        </p:nvSpPr>
        <p:spPr>
          <a:xfrm>
            <a:off x="324269" y="2139190"/>
            <a:ext cx="1800493" cy="261610"/>
          </a:xfrm>
          <a:prstGeom prst="rect">
            <a:avLst/>
          </a:prstGeom>
        </p:spPr>
        <p:txBody>
          <a:bodyPr wrap="none">
            <a:spAutoFit/>
          </a:bodyPr>
          <a:lstStyle/>
          <a:p>
            <a:pPr lvl="0"/>
            <a:r>
              <a:rPr lang="en-US" altLang="zh-CN" sz="1100" spc="300" dirty="0">
                <a:solidFill>
                  <a:srgbClr val="182539"/>
                </a:solidFill>
                <a:latin typeface="微软雅黑" panose="020B0503020204020204" charset="-122"/>
                <a:ea typeface="微软雅黑" panose="020B0503020204020204" charset="-122"/>
              </a:rPr>
              <a:t>【</a:t>
            </a:r>
            <a:r>
              <a:rPr lang="zh-CN" altLang="en-US" sz="1100" spc="300" dirty="0">
                <a:solidFill>
                  <a:srgbClr val="182539"/>
                </a:solidFill>
                <a:latin typeface="微软雅黑" panose="020B0503020204020204" charset="-122"/>
                <a:ea typeface="微软雅黑" panose="020B0503020204020204" charset="-122"/>
              </a:rPr>
              <a:t>哪吒之魔童降世</a:t>
            </a:r>
            <a:r>
              <a:rPr lang="en-US" altLang="zh-CN" sz="1100" spc="300" dirty="0">
                <a:solidFill>
                  <a:srgbClr val="182539"/>
                </a:solidFill>
                <a:latin typeface="微软雅黑" panose="020B0503020204020204" charset="-122"/>
                <a:ea typeface="微软雅黑" panose="020B0503020204020204" charset="-122"/>
              </a:rPr>
              <a: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l="-3000" r="-3000"/>
          </a:stretch>
        </a:blipFill>
        <a:effectLst/>
      </p:bgPr>
    </p:bg>
    <p:spTree>
      <p:nvGrpSpPr>
        <p:cNvPr id="1" name=""/>
        <p:cNvGrpSpPr/>
        <p:nvPr/>
      </p:nvGrpSpPr>
      <p:grpSpPr>
        <a:xfrm>
          <a:off x="0" y="0"/>
          <a:ext cx="0" cy="0"/>
          <a:chOff x="0" y="0"/>
          <a:chExt cx="0" cy="0"/>
        </a:xfrm>
      </p:grpSpPr>
      <p:sp>
        <p:nvSpPr>
          <p:cNvPr id="5" name="矩形 4"/>
          <p:cNvSpPr/>
          <p:nvPr/>
        </p:nvSpPr>
        <p:spPr>
          <a:xfrm>
            <a:off x="-75462" y="0"/>
            <a:ext cx="12267462" cy="6858000"/>
          </a:xfrm>
          <a:prstGeom prst="rect">
            <a:avLst/>
          </a:prstGeom>
          <a:solidFill>
            <a:schemeClr val="tx1">
              <a:lumMod val="85000"/>
              <a:lumOff val="1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818737" y="4954034"/>
            <a:ext cx="6496442" cy="461665"/>
          </a:xfrm>
          <a:prstGeom prst="rect">
            <a:avLst/>
          </a:prstGeom>
        </p:spPr>
        <p:txBody>
          <a:bodyPr wrap="square">
            <a:spAutoFit/>
          </a:bodyPr>
          <a:lstStyle/>
          <a:p>
            <a:pPr algn="dist"/>
            <a:r>
              <a:rPr lang="en-US" altLang="zh-CN" sz="2400" b="1" dirty="0">
                <a:solidFill>
                  <a:schemeClr val="bg1"/>
                </a:solidFill>
              </a:rPr>
              <a:t>Networks </a:t>
            </a:r>
            <a:r>
              <a:rPr lang="en-US" altLang="zh-CN" sz="2400" b="1" dirty="0" err="1">
                <a:solidFill>
                  <a:schemeClr val="bg1"/>
                </a:solidFill>
              </a:rPr>
              <a:t>Hongchu</a:t>
            </a:r>
            <a:r>
              <a:rPr lang="en-US" altLang="zh-CN" sz="2400" b="1" dirty="0">
                <a:solidFill>
                  <a:schemeClr val="bg1"/>
                </a:solidFill>
              </a:rPr>
              <a:t> Pure Operational</a:t>
            </a:r>
          </a:p>
        </p:txBody>
      </p:sp>
      <p:grpSp>
        <p:nvGrpSpPr>
          <p:cNvPr id="49" name="组合 48"/>
          <p:cNvGrpSpPr/>
          <p:nvPr/>
        </p:nvGrpSpPr>
        <p:grpSpPr>
          <a:xfrm>
            <a:off x="6104815" y="1481659"/>
            <a:ext cx="6576190" cy="3168468"/>
            <a:chOff x="697538" y="1423668"/>
            <a:chExt cx="6576190" cy="3168468"/>
          </a:xfrm>
        </p:grpSpPr>
        <p:grpSp>
          <p:nvGrpSpPr>
            <p:cNvPr id="46" name="组合 45"/>
            <p:cNvGrpSpPr/>
            <p:nvPr/>
          </p:nvGrpSpPr>
          <p:grpSpPr>
            <a:xfrm>
              <a:off x="697538" y="1423668"/>
              <a:ext cx="4825188" cy="3168468"/>
              <a:chOff x="919676" y="1652620"/>
              <a:chExt cx="4825188" cy="3168468"/>
            </a:xfrm>
          </p:grpSpPr>
          <p:sp>
            <p:nvSpPr>
              <p:cNvPr id="27" name="文本框 26"/>
              <p:cNvSpPr txBox="1"/>
              <p:nvPr/>
            </p:nvSpPr>
            <p:spPr>
              <a:xfrm>
                <a:off x="3008217" y="1666378"/>
                <a:ext cx="2736647" cy="3154710"/>
              </a:xfrm>
              <a:prstGeom prst="rect">
                <a:avLst/>
              </a:prstGeom>
              <a:noFill/>
            </p:spPr>
            <p:txBody>
              <a:bodyPr wrap="none" rtlCol="0">
                <a:spAutoFit/>
              </a:bodyPr>
              <a:lstStyle/>
              <a:p>
                <a:r>
                  <a:rPr lang="zh-CN" altLang="en-US" sz="19900" b="1" i="1" dirty="0">
                    <a:gradFill>
                      <a:gsLst>
                        <a:gs pos="0">
                          <a:schemeClr val="bg1">
                            <a:alpha val="34000"/>
                          </a:schemeClr>
                        </a:gs>
                        <a:gs pos="82000">
                          <a:schemeClr val="bg1"/>
                        </a:gs>
                      </a:gsLst>
                      <a:lin ang="0" scaled="0"/>
                    </a:gradFill>
                    <a:effectLst>
                      <a:outerShdw blurRad="254000" dist="114300" algn="l" rotWithShape="0">
                        <a:prstClr val="black">
                          <a:alpha val="71000"/>
                        </a:prstClr>
                      </a:outerShdw>
                    </a:effectLst>
                    <a:latin typeface="Avengeance Heroic Avenger" pitchFamily="2" charset="0"/>
                  </a:rPr>
                  <a:t>谢</a:t>
                </a:r>
              </a:p>
            </p:txBody>
          </p:sp>
          <p:sp>
            <p:nvSpPr>
              <p:cNvPr id="28" name="文本框 27"/>
              <p:cNvSpPr txBox="1"/>
              <p:nvPr/>
            </p:nvSpPr>
            <p:spPr>
              <a:xfrm>
                <a:off x="919676" y="1652620"/>
                <a:ext cx="2736647" cy="3154710"/>
              </a:xfrm>
              <a:prstGeom prst="rect">
                <a:avLst/>
              </a:prstGeom>
              <a:noFill/>
            </p:spPr>
            <p:txBody>
              <a:bodyPr wrap="none" rtlCol="0">
                <a:spAutoFit/>
              </a:bodyPr>
              <a:lstStyle/>
              <a:p>
                <a:r>
                  <a:rPr lang="zh-CN" altLang="en-US" sz="19900" b="1" i="1" dirty="0">
                    <a:gradFill>
                      <a:gsLst>
                        <a:gs pos="0">
                          <a:schemeClr val="bg1">
                            <a:alpha val="76000"/>
                          </a:schemeClr>
                        </a:gs>
                        <a:gs pos="82000">
                          <a:schemeClr val="bg1"/>
                        </a:gs>
                      </a:gsLst>
                      <a:lin ang="0" scaled="0"/>
                    </a:gradFill>
                    <a:effectLst>
                      <a:outerShdw blurRad="254000" dist="114300" algn="l" rotWithShape="0">
                        <a:prstClr val="black">
                          <a:alpha val="71000"/>
                        </a:prstClr>
                      </a:outerShdw>
                    </a:effectLst>
                    <a:latin typeface="Avengeance Heroic Avenger" pitchFamily="2" charset="0"/>
                  </a:rPr>
                  <a:t>谢</a:t>
                </a:r>
              </a:p>
            </p:txBody>
          </p:sp>
        </p:grpSp>
        <p:pic>
          <p:nvPicPr>
            <p:cNvPr id="20" name="PA_图片 480"/>
            <p:cNvPicPr>
              <a:picLocks noChangeAspect="1"/>
            </p:cNvPicPr>
            <p:nvPr>
              <p:custDataLst>
                <p:tags r:id="rId1"/>
              </p:custDataLst>
            </p:nvPr>
          </p:nvPicPr>
          <p:blipFill>
            <a:blip r:embed="rId4" cstate="email">
              <a:extLst>
                <a:ext uri="{28A0092B-C50C-407E-A947-70E740481C1C}">
                  <a14:useLocalDpi xmlns:a14="http://schemas.microsoft.com/office/drawing/2010/main"/>
                </a:ext>
              </a:extLst>
            </a:blip>
            <a:stretch>
              <a:fillRect/>
            </a:stretch>
          </p:blipFill>
          <p:spPr>
            <a:xfrm>
              <a:off x="2650750" y="4045894"/>
              <a:ext cx="4622978" cy="429376"/>
            </a:xfrm>
            <a:prstGeom prst="rect">
              <a:avLst/>
            </a:prstGeom>
          </p:spPr>
        </p:pic>
      </p:grpSp>
      <p:grpSp>
        <p:nvGrpSpPr>
          <p:cNvPr id="47" name="组合 46"/>
          <p:cNvGrpSpPr/>
          <p:nvPr/>
        </p:nvGrpSpPr>
        <p:grpSpPr>
          <a:xfrm>
            <a:off x="5461525" y="4327219"/>
            <a:ext cx="4874323" cy="649472"/>
            <a:chOff x="-5964759" y="8290991"/>
            <a:chExt cx="9875090" cy="1021313"/>
          </a:xfrm>
        </p:grpSpPr>
        <p:sp>
          <p:nvSpPr>
            <p:cNvPr id="13" name="文本框 12"/>
            <p:cNvSpPr txBox="1"/>
            <p:nvPr/>
          </p:nvSpPr>
          <p:spPr>
            <a:xfrm>
              <a:off x="-292112" y="8295930"/>
              <a:ext cx="1309428" cy="1016374"/>
            </a:xfrm>
            <a:prstGeom prst="rect">
              <a:avLst/>
            </a:prstGeom>
            <a:noFill/>
          </p:spPr>
          <p:txBody>
            <a:bodyPr wrap="none" rtlCol="0">
              <a:spAutoFit/>
            </a:bodyPr>
            <a:lstStyle/>
            <a:p>
              <a:r>
                <a:rPr lang="zh-CN" altLang="en-US" sz="3600" i="1" dirty="0">
                  <a:gradFill>
                    <a:gsLst>
                      <a:gs pos="0">
                        <a:schemeClr val="bg1">
                          <a:alpha val="34000"/>
                        </a:schemeClr>
                      </a:gs>
                      <a:gs pos="82000">
                        <a:schemeClr val="bg1"/>
                      </a:gs>
                    </a:gsLst>
                    <a:lin ang="0" scaled="0"/>
                  </a:gradFill>
                  <a:effectLst>
                    <a:outerShdw blurRad="254000" dist="114300" algn="l" rotWithShape="0">
                      <a:prstClr val="black">
                        <a:alpha val="71000"/>
                      </a:prstClr>
                    </a:outerShdw>
                  </a:effectLst>
                  <a:latin typeface="思源黑体 CN Heavy" panose="020B0A00000000000000" pitchFamily="34" charset="-122"/>
                  <a:ea typeface="思源黑体 CN Heavy" panose="020B0A00000000000000" pitchFamily="34" charset="-122"/>
                </a:rPr>
                <a:t>主</a:t>
              </a:r>
            </a:p>
          </p:txBody>
        </p:sp>
        <p:sp>
          <p:nvSpPr>
            <p:cNvPr id="14" name="文本框 13"/>
            <p:cNvSpPr txBox="1"/>
            <p:nvPr/>
          </p:nvSpPr>
          <p:spPr>
            <a:xfrm>
              <a:off x="-1237554" y="8295930"/>
              <a:ext cx="1309428" cy="1016374"/>
            </a:xfrm>
            <a:prstGeom prst="rect">
              <a:avLst/>
            </a:prstGeom>
            <a:noFill/>
          </p:spPr>
          <p:txBody>
            <a:bodyPr wrap="none" rtlCol="0">
              <a:spAutoFit/>
            </a:bodyPr>
            <a:lstStyle/>
            <a:p>
              <a:r>
                <a:rPr lang="zh-CN" altLang="en-US" sz="3600" i="1" dirty="0">
                  <a:gradFill>
                    <a:gsLst>
                      <a:gs pos="0">
                        <a:schemeClr val="bg1">
                          <a:alpha val="34000"/>
                        </a:schemeClr>
                      </a:gs>
                      <a:gs pos="82000">
                        <a:schemeClr val="bg1"/>
                      </a:gs>
                    </a:gsLst>
                    <a:lin ang="0" scaled="0"/>
                  </a:gradFill>
                  <a:effectLst>
                    <a:outerShdw blurRad="254000" dist="114300" algn="l" rotWithShape="0">
                      <a:prstClr val="black">
                        <a:alpha val="71000"/>
                      </a:prstClr>
                    </a:outerShdw>
                  </a:effectLst>
                  <a:latin typeface="思源黑体 CN Heavy" panose="020B0A00000000000000" pitchFamily="34" charset="-122"/>
                  <a:ea typeface="思源黑体 CN Heavy" panose="020B0A00000000000000" pitchFamily="34" charset="-122"/>
                </a:rPr>
                <a:t>吒</a:t>
              </a:r>
            </a:p>
          </p:txBody>
        </p:sp>
        <p:sp>
          <p:nvSpPr>
            <p:cNvPr id="15" name="文本框 14"/>
            <p:cNvSpPr txBox="1"/>
            <p:nvPr/>
          </p:nvSpPr>
          <p:spPr>
            <a:xfrm>
              <a:off x="-2182996" y="8295930"/>
              <a:ext cx="1309428" cy="1016374"/>
            </a:xfrm>
            <a:prstGeom prst="rect">
              <a:avLst/>
            </a:prstGeom>
            <a:noFill/>
          </p:spPr>
          <p:txBody>
            <a:bodyPr wrap="none" rtlCol="0">
              <a:spAutoFit/>
            </a:bodyPr>
            <a:lstStyle/>
            <a:p>
              <a:r>
                <a:rPr lang="zh-CN" altLang="en-US" sz="3600" i="1" dirty="0">
                  <a:gradFill>
                    <a:gsLst>
                      <a:gs pos="0">
                        <a:schemeClr val="bg1">
                          <a:alpha val="34000"/>
                        </a:schemeClr>
                      </a:gs>
                      <a:gs pos="82000">
                        <a:schemeClr val="bg1"/>
                      </a:gs>
                    </a:gsLst>
                    <a:lin ang="0" scaled="0"/>
                  </a:gradFill>
                  <a:effectLst>
                    <a:outerShdw blurRad="254000" dist="114300" algn="l" rotWithShape="0">
                      <a:prstClr val="black">
                        <a:alpha val="71000"/>
                      </a:prstClr>
                    </a:outerShdw>
                  </a:effectLst>
                  <a:latin typeface="思源黑体 CN Heavy" panose="020B0A00000000000000" pitchFamily="34" charset="-122"/>
                  <a:ea typeface="思源黑体 CN Heavy" panose="020B0A00000000000000" pitchFamily="34" charset="-122"/>
                </a:rPr>
                <a:t>哪</a:t>
              </a:r>
            </a:p>
          </p:txBody>
        </p:sp>
        <p:sp>
          <p:nvSpPr>
            <p:cNvPr id="16" name="文本框 15"/>
            <p:cNvSpPr txBox="1"/>
            <p:nvPr/>
          </p:nvSpPr>
          <p:spPr>
            <a:xfrm>
              <a:off x="-3128436" y="8295930"/>
              <a:ext cx="1309428" cy="1016374"/>
            </a:xfrm>
            <a:prstGeom prst="rect">
              <a:avLst/>
            </a:prstGeom>
            <a:noFill/>
          </p:spPr>
          <p:txBody>
            <a:bodyPr wrap="none" rtlCol="0">
              <a:spAutoFit/>
            </a:bodyPr>
            <a:lstStyle/>
            <a:p>
              <a:r>
                <a:rPr lang="zh-CN" altLang="en-US" sz="3600" i="1" dirty="0">
                  <a:gradFill>
                    <a:gsLst>
                      <a:gs pos="0">
                        <a:schemeClr val="bg1">
                          <a:alpha val="34000"/>
                        </a:schemeClr>
                      </a:gs>
                      <a:gs pos="82000">
                        <a:schemeClr val="bg1"/>
                      </a:gs>
                    </a:gsLst>
                    <a:lin ang="0" scaled="0"/>
                  </a:gradFill>
                  <a:effectLst>
                    <a:outerShdw blurRad="254000" dist="114300" algn="l" rotWithShape="0">
                      <a:prstClr val="black">
                        <a:alpha val="71000"/>
                      </a:prstClr>
                    </a:outerShdw>
                  </a:effectLst>
                  <a:latin typeface="思源黑体 CN Heavy" panose="020B0A00000000000000" pitchFamily="34" charset="-122"/>
                  <a:ea typeface="思源黑体 CN Heavy" panose="020B0A00000000000000" pitchFamily="34" charset="-122"/>
                </a:rPr>
                <a:t>气</a:t>
              </a:r>
            </a:p>
          </p:txBody>
        </p:sp>
        <p:sp>
          <p:nvSpPr>
            <p:cNvPr id="17" name="文本框 16"/>
            <p:cNvSpPr txBox="1"/>
            <p:nvPr/>
          </p:nvSpPr>
          <p:spPr>
            <a:xfrm>
              <a:off x="-4073877" y="8295930"/>
              <a:ext cx="1309428" cy="1016374"/>
            </a:xfrm>
            <a:prstGeom prst="rect">
              <a:avLst/>
            </a:prstGeom>
            <a:noFill/>
          </p:spPr>
          <p:txBody>
            <a:bodyPr wrap="none" rtlCol="0">
              <a:spAutoFit/>
            </a:bodyPr>
            <a:lstStyle/>
            <a:p>
              <a:r>
                <a:rPr lang="zh-CN" altLang="en-US" sz="3600" i="1" dirty="0">
                  <a:gradFill>
                    <a:gsLst>
                      <a:gs pos="0">
                        <a:schemeClr val="bg1">
                          <a:alpha val="34000"/>
                        </a:schemeClr>
                      </a:gs>
                      <a:gs pos="82000">
                        <a:schemeClr val="bg1"/>
                      </a:gs>
                    </a:gsLst>
                    <a:lin ang="0" scaled="0"/>
                  </a:gradFill>
                  <a:effectLst>
                    <a:outerShdw blurRad="254000" dist="114300" algn="l" rotWithShape="0">
                      <a:prstClr val="black">
                        <a:alpha val="71000"/>
                      </a:prstClr>
                    </a:outerShdw>
                  </a:effectLst>
                  <a:latin typeface="思源黑体 CN Heavy" panose="020B0A00000000000000" pitchFamily="34" charset="-122"/>
                  <a:ea typeface="思源黑体 CN Heavy" panose="020B0A00000000000000" pitchFamily="34" charset="-122"/>
                </a:rPr>
                <a:t>大</a:t>
              </a:r>
            </a:p>
          </p:txBody>
        </p:sp>
        <p:sp>
          <p:nvSpPr>
            <p:cNvPr id="18" name="文本框 17"/>
            <p:cNvSpPr txBox="1"/>
            <p:nvPr/>
          </p:nvSpPr>
          <p:spPr>
            <a:xfrm>
              <a:off x="-5019317" y="8295930"/>
              <a:ext cx="1309428" cy="1016374"/>
            </a:xfrm>
            <a:prstGeom prst="rect">
              <a:avLst/>
            </a:prstGeom>
            <a:noFill/>
          </p:spPr>
          <p:txBody>
            <a:bodyPr wrap="none" rtlCol="0">
              <a:spAutoFit/>
            </a:bodyPr>
            <a:lstStyle/>
            <a:p>
              <a:r>
                <a:rPr lang="zh-CN" altLang="en-US" sz="3600" i="1" dirty="0">
                  <a:gradFill>
                    <a:gsLst>
                      <a:gs pos="0">
                        <a:schemeClr val="bg1">
                          <a:alpha val="34000"/>
                        </a:schemeClr>
                      </a:gs>
                      <a:gs pos="82000">
                        <a:schemeClr val="bg1"/>
                      </a:gs>
                    </a:gsLst>
                    <a:lin ang="0" scaled="0"/>
                  </a:gradFill>
                  <a:effectLst>
                    <a:outerShdw blurRad="254000" dist="114300" algn="l" rotWithShape="0">
                      <a:prstClr val="black">
                        <a:alpha val="71000"/>
                      </a:prstClr>
                    </a:outerShdw>
                  </a:effectLst>
                  <a:latin typeface="思源黑体 CN Heavy" panose="020B0A00000000000000" pitchFamily="34" charset="-122"/>
                  <a:ea typeface="思源黑体 CN Heavy" panose="020B0A00000000000000" pitchFamily="34" charset="-122"/>
                </a:rPr>
                <a:t>美</a:t>
              </a:r>
            </a:p>
          </p:txBody>
        </p:sp>
        <p:sp>
          <p:nvSpPr>
            <p:cNvPr id="19" name="文本框 18"/>
            <p:cNvSpPr txBox="1"/>
            <p:nvPr/>
          </p:nvSpPr>
          <p:spPr>
            <a:xfrm>
              <a:off x="-5964759" y="8295930"/>
              <a:ext cx="1309428" cy="1016374"/>
            </a:xfrm>
            <a:prstGeom prst="rect">
              <a:avLst/>
            </a:prstGeom>
            <a:noFill/>
          </p:spPr>
          <p:txBody>
            <a:bodyPr wrap="none" rtlCol="0">
              <a:spAutoFit/>
            </a:bodyPr>
            <a:lstStyle>
              <a:defPPr>
                <a:defRPr lang="zh-CN"/>
              </a:defPPr>
              <a:lvl1pPr>
                <a:defRPr sz="8800" b="1" i="1">
                  <a:gradFill>
                    <a:gsLst>
                      <a:gs pos="0">
                        <a:schemeClr val="bg1">
                          <a:alpha val="34000"/>
                        </a:schemeClr>
                      </a:gs>
                      <a:gs pos="82000">
                        <a:schemeClr val="bg1"/>
                      </a:gs>
                    </a:gsLst>
                    <a:lin ang="0" scaled="0"/>
                  </a:gradFill>
                  <a:effectLst>
                    <a:outerShdw blurRad="254000" dist="114300" algn="l" rotWithShape="0">
                      <a:prstClr val="black">
                        <a:alpha val="71000"/>
                      </a:prstClr>
                    </a:outerShdw>
                  </a:effectLst>
                </a:defRPr>
              </a:lvl1pPr>
            </a:lstStyle>
            <a:p>
              <a:r>
                <a:rPr lang="zh-CN" altLang="en-US" sz="3600" b="0" dirty="0">
                  <a:latin typeface="思源黑体 CN Heavy" panose="020B0A00000000000000" pitchFamily="34" charset="-122"/>
                  <a:ea typeface="思源黑体 CN Heavy" panose="020B0A00000000000000" pitchFamily="34" charset="-122"/>
                </a:rPr>
                <a:t>欧</a:t>
              </a:r>
            </a:p>
          </p:txBody>
        </p:sp>
        <p:sp>
          <p:nvSpPr>
            <p:cNvPr id="32" name="文本框 31"/>
            <p:cNvSpPr txBox="1"/>
            <p:nvPr/>
          </p:nvSpPr>
          <p:spPr>
            <a:xfrm>
              <a:off x="653327" y="8290991"/>
              <a:ext cx="1309428" cy="1016374"/>
            </a:xfrm>
            <a:prstGeom prst="rect">
              <a:avLst/>
            </a:prstGeom>
            <a:noFill/>
          </p:spPr>
          <p:txBody>
            <a:bodyPr wrap="none" rtlCol="0">
              <a:spAutoFit/>
            </a:bodyPr>
            <a:lstStyle/>
            <a:p>
              <a:r>
                <a:rPr lang="zh-CN" altLang="en-US" sz="3600" i="1" dirty="0">
                  <a:gradFill>
                    <a:gsLst>
                      <a:gs pos="0">
                        <a:schemeClr val="bg1">
                          <a:alpha val="34000"/>
                        </a:schemeClr>
                      </a:gs>
                      <a:gs pos="82000">
                        <a:schemeClr val="bg1"/>
                      </a:gs>
                    </a:gsLst>
                    <a:lin ang="0" scaled="0"/>
                  </a:gradFill>
                  <a:effectLst>
                    <a:outerShdw blurRad="254000" dist="114300" algn="l" rotWithShape="0">
                      <a:prstClr val="black">
                        <a:alpha val="71000"/>
                      </a:prstClr>
                    </a:outerShdw>
                  </a:effectLst>
                  <a:latin typeface="思源黑体 CN Heavy" panose="020B0A00000000000000" pitchFamily="34" charset="-122"/>
                  <a:ea typeface="思源黑体 CN Heavy" panose="020B0A00000000000000" pitchFamily="34" charset="-122"/>
                </a:rPr>
                <a:t>题</a:t>
              </a:r>
            </a:p>
          </p:txBody>
        </p:sp>
        <p:sp>
          <p:nvSpPr>
            <p:cNvPr id="33" name="文本框 32"/>
            <p:cNvSpPr txBox="1"/>
            <p:nvPr/>
          </p:nvSpPr>
          <p:spPr>
            <a:xfrm>
              <a:off x="1655461" y="8290991"/>
              <a:ext cx="1309428" cy="1016374"/>
            </a:xfrm>
            <a:prstGeom prst="rect">
              <a:avLst/>
            </a:prstGeom>
            <a:noFill/>
          </p:spPr>
          <p:txBody>
            <a:bodyPr wrap="none" rtlCol="0">
              <a:spAutoFit/>
            </a:bodyPr>
            <a:lstStyle/>
            <a:p>
              <a:r>
                <a:rPr lang="zh-CN" altLang="en-US" sz="3600" i="1" dirty="0">
                  <a:gradFill>
                    <a:gsLst>
                      <a:gs pos="0">
                        <a:schemeClr val="bg1">
                          <a:alpha val="34000"/>
                        </a:schemeClr>
                      </a:gs>
                      <a:gs pos="82000">
                        <a:schemeClr val="bg1"/>
                      </a:gs>
                    </a:gsLst>
                    <a:lin ang="0" scaled="0"/>
                  </a:gradFill>
                  <a:effectLst>
                    <a:outerShdw blurRad="254000" dist="114300" algn="l" rotWithShape="0">
                      <a:prstClr val="black">
                        <a:alpha val="71000"/>
                      </a:prstClr>
                    </a:outerShdw>
                  </a:effectLst>
                  <a:latin typeface="思源黑体 CN Heavy" panose="020B0A00000000000000" pitchFamily="34" charset="-122"/>
                  <a:ea typeface="思源黑体 CN Heavy" panose="020B0A00000000000000" pitchFamily="34" charset="-122"/>
                </a:rPr>
                <a:t>模</a:t>
              </a:r>
            </a:p>
          </p:txBody>
        </p:sp>
        <p:sp>
          <p:nvSpPr>
            <p:cNvPr id="36" name="文本框 35"/>
            <p:cNvSpPr txBox="1"/>
            <p:nvPr/>
          </p:nvSpPr>
          <p:spPr>
            <a:xfrm>
              <a:off x="2600903" y="8290991"/>
              <a:ext cx="1309428" cy="1016374"/>
            </a:xfrm>
            <a:prstGeom prst="rect">
              <a:avLst/>
            </a:prstGeom>
            <a:noFill/>
          </p:spPr>
          <p:txBody>
            <a:bodyPr wrap="none" rtlCol="0">
              <a:spAutoFit/>
            </a:bodyPr>
            <a:lstStyle/>
            <a:p>
              <a:r>
                <a:rPr lang="zh-CN" altLang="en-US" sz="3600" i="1" dirty="0">
                  <a:gradFill>
                    <a:gsLst>
                      <a:gs pos="0">
                        <a:schemeClr val="bg1">
                          <a:alpha val="34000"/>
                        </a:schemeClr>
                      </a:gs>
                      <a:gs pos="82000">
                        <a:schemeClr val="bg1"/>
                      </a:gs>
                    </a:gsLst>
                    <a:lin ang="0" scaled="0"/>
                  </a:gradFill>
                  <a:effectLst>
                    <a:outerShdw blurRad="254000" dist="114300" algn="l" rotWithShape="0">
                      <a:prstClr val="black">
                        <a:alpha val="71000"/>
                      </a:prstClr>
                    </a:outerShdw>
                  </a:effectLst>
                  <a:latin typeface="思源黑体 CN Heavy" panose="020B0A00000000000000" pitchFamily="34" charset="-122"/>
                  <a:ea typeface="思源黑体 CN Heavy" panose="020B0A00000000000000" pitchFamily="34" charset="-122"/>
                </a:rPr>
                <a:t>板</a:t>
              </a: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24472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017227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xmlns="" id="{4F8A304E-06FB-4CAA-9660-F2E724166357}"/>
              </a:ext>
            </a:extLst>
          </p:cNvPr>
          <p:cNvSpPr>
            <a:spLocks noChangeAspect="1"/>
          </p:cNvSpPr>
          <p:nvPr/>
        </p:nvSpPr>
        <p:spPr>
          <a:xfrm>
            <a:off x="5603875" y="2079625"/>
            <a:ext cx="1641475" cy="1641475"/>
          </a:xfrm>
          <a:prstGeom prst="ellipse">
            <a:avLst/>
          </a:prstGeom>
          <a:solidFill>
            <a:srgbClr val="C63A45"/>
          </a:solidFill>
          <a:ln>
            <a:solidFill>
              <a:srgbClr val="C63A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7" name="任意多边形 6">
            <a:extLst>
              <a:ext uri="{FF2B5EF4-FFF2-40B4-BE49-F238E27FC236}">
                <a16:creationId xmlns:a16="http://schemas.microsoft.com/office/drawing/2014/main" xmlns="" id="{025419B8-DA6B-44A1-9E0B-8DFBD524657A}"/>
              </a:ext>
            </a:extLst>
          </p:cNvPr>
          <p:cNvSpPr>
            <a:spLocks noChangeAspect="1"/>
          </p:cNvSpPr>
          <p:nvPr/>
        </p:nvSpPr>
        <p:spPr>
          <a:xfrm>
            <a:off x="5600700" y="2073275"/>
            <a:ext cx="1641475" cy="1641475"/>
          </a:xfrm>
          <a:custGeom>
            <a:avLst/>
            <a:gdLst>
              <a:gd name="connsiteX0" fmla="*/ 2172331 w 4320000"/>
              <a:gd name="connsiteY0" fmla="*/ 195257 h 4320000"/>
              <a:gd name="connsiteX1" fmla="*/ 192331 w 4320000"/>
              <a:gd name="connsiteY1" fmla="*/ 2175257 h 4320000"/>
              <a:gd name="connsiteX2" fmla="*/ 2172331 w 4320000"/>
              <a:gd name="connsiteY2" fmla="*/ 4155257 h 4320000"/>
              <a:gd name="connsiteX3" fmla="*/ 4152331 w 4320000"/>
              <a:gd name="connsiteY3" fmla="*/ 2175257 h 4320000"/>
              <a:gd name="connsiteX4" fmla="*/ 2172331 w 4320000"/>
              <a:gd name="connsiteY4" fmla="*/ 195257 h 4320000"/>
              <a:gd name="connsiteX5" fmla="*/ 2160000 w 4320000"/>
              <a:gd name="connsiteY5" fmla="*/ 0 h 4320000"/>
              <a:gd name="connsiteX6" fmla="*/ 4320000 w 4320000"/>
              <a:gd name="connsiteY6" fmla="*/ 2160000 h 4320000"/>
              <a:gd name="connsiteX7" fmla="*/ 2160000 w 4320000"/>
              <a:gd name="connsiteY7" fmla="*/ 4320000 h 4320000"/>
              <a:gd name="connsiteX8" fmla="*/ 0 w 4320000"/>
              <a:gd name="connsiteY8" fmla="*/ 2160000 h 4320000"/>
              <a:gd name="connsiteX9" fmla="*/ 2160000 w 4320000"/>
              <a:gd name="connsiteY9" fmla="*/ 0 h 43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20000" h="4320000">
                <a:moveTo>
                  <a:pt x="2172331" y="195257"/>
                </a:moveTo>
                <a:cubicBezTo>
                  <a:pt x="1078807" y="195257"/>
                  <a:pt x="192331" y="1081733"/>
                  <a:pt x="192331" y="2175257"/>
                </a:cubicBezTo>
                <a:cubicBezTo>
                  <a:pt x="192331" y="3268781"/>
                  <a:pt x="1078807" y="4155257"/>
                  <a:pt x="2172331" y="4155257"/>
                </a:cubicBezTo>
                <a:cubicBezTo>
                  <a:pt x="3265855" y="4155257"/>
                  <a:pt x="4152331" y="3268781"/>
                  <a:pt x="4152331" y="2175257"/>
                </a:cubicBezTo>
                <a:cubicBezTo>
                  <a:pt x="4152331" y="1081733"/>
                  <a:pt x="3265855" y="195257"/>
                  <a:pt x="2172331" y="195257"/>
                </a:cubicBezTo>
                <a:close/>
                <a:moveTo>
                  <a:pt x="2160000" y="0"/>
                </a:moveTo>
                <a:cubicBezTo>
                  <a:pt x="3352935" y="0"/>
                  <a:pt x="4320000" y="967065"/>
                  <a:pt x="4320000" y="2160000"/>
                </a:cubicBezTo>
                <a:cubicBezTo>
                  <a:pt x="4320000" y="3352935"/>
                  <a:pt x="3352935" y="4320000"/>
                  <a:pt x="2160000" y="4320000"/>
                </a:cubicBezTo>
                <a:cubicBezTo>
                  <a:pt x="967065" y="4320000"/>
                  <a:pt x="0" y="3352935"/>
                  <a:pt x="0" y="2160000"/>
                </a:cubicBezTo>
                <a:cubicBezTo>
                  <a:pt x="0" y="967065"/>
                  <a:pt x="967065" y="0"/>
                  <a:pt x="2160000" y="0"/>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8" name="流程图: 联系 7">
            <a:extLst>
              <a:ext uri="{FF2B5EF4-FFF2-40B4-BE49-F238E27FC236}">
                <a16:creationId xmlns:a16="http://schemas.microsoft.com/office/drawing/2014/main" xmlns="" id="{A06872ED-2E73-4CCC-807A-0B93DA02D9A6}"/>
              </a:ext>
            </a:extLst>
          </p:cNvPr>
          <p:cNvSpPr/>
          <p:nvPr/>
        </p:nvSpPr>
        <p:spPr>
          <a:xfrm rot="21366023">
            <a:off x="5938838" y="2701925"/>
            <a:ext cx="996950" cy="795338"/>
          </a:xfrm>
          <a:prstGeom prst="flowChartConnector">
            <a:avLst/>
          </a:prstGeom>
          <a:solidFill>
            <a:srgbClr val="FF5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9" name="弧形 8">
            <a:extLst>
              <a:ext uri="{FF2B5EF4-FFF2-40B4-BE49-F238E27FC236}">
                <a16:creationId xmlns:a16="http://schemas.microsoft.com/office/drawing/2014/main" xmlns="" id="{C6B3FEB0-6AF7-43EA-925B-34A6D854458D}"/>
              </a:ext>
            </a:extLst>
          </p:cNvPr>
          <p:cNvSpPr/>
          <p:nvPr/>
        </p:nvSpPr>
        <p:spPr>
          <a:xfrm rot="11051598">
            <a:off x="6477000" y="3078163"/>
            <a:ext cx="246063" cy="233362"/>
          </a:xfrm>
          <a:prstGeom prst="arc">
            <a:avLst>
              <a:gd name="adj1" fmla="val 11844528"/>
              <a:gd name="adj2" fmla="val 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Microsoft YaHei"/>
              <a:cs typeface="+mn-ea"/>
              <a:sym typeface="+mn-lt"/>
            </a:endParaRPr>
          </a:p>
        </p:txBody>
      </p:sp>
      <p:sp>
        <p:nvSpPr>
          <p:cNvPr id="10" name="弧形 9">
            <a:extLst>
              <a:ext uri="{FF2B5EF4-FFF2-40B4-BE49-F238E27FC236}">
                <a16:creationId xmlns:a16="http://schemas.microsoft.com/office/drawing/2014/main" xmlns="" id="{94DEA4D4-3288-4E15-B875-46E296BFAF1B}"/>
              </a:ext>
            </a:extLst>
          </p:cNvPr>
          <p:cNvSpPr/>
          <p:nvPr/>
        </p:nvSpPr>
        <p:spPr>
          <a:xfrm rot="14043592">
            <a:off x="6159500" y="3079751"/>
            <a:ext cx="230187" cy="220662"/>
          </a:xfrm>
          <a:prstGeom prst="arc">
            <a:avLst>
              <a:gd name="adj1" fmla="val 7272040"/>
              <a:gd name="adj2" fmla="val 1759938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Microsoft YaHei"/>
              <a:cs typeface="+mn-ea"/>
              <a:sym typeface="+mn-lt"/>
            </a:endParaRPr>
          </a:p>
        </p:txBody>
      </p:sp>
      <p:sp>
        <p:nvSpPr>
          <p:cNvPr id="11" name="椭圆 10">
            <a:extLst>
              <a:ext uri="{FF2B5EF4-FFF2-40B4-BE49-F238E27FC236}">
                <a16:creationId xmlns:a16="http://schemas.microsoft.com/office/drawing/2014/main" xmlns="" id="{0142BA16-2D33-4152-9009-B86D4839C8BB}"/>
              </a:ext>
            </a:extLst>
          </p:cNvPr>
          <p:cNvSpPr/>
          <p:nvPr/>
        </p:nvSpPr>
        <p:spPr>
          <a:xfrm>
            <a:off x="6329363" y="3060700"/>
            <a:ext cx="239712" cy="184150"/>
          </a:xfrm>
          <a:prstGeom prst="ellipse">
            <a:avLst/>
          </a:prstGeom>
          <a:solidFill>
            <a:srgbClr val="C63A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12" name="加号 11">
            <a:extLst>
              <a:ext uri="{FF2B5EF4-FFF2-40B4-BE49-F238E27FC236}">
                <a16:creationId xmlns:a16="http://schemas.microsoft.com/office/drawing/2014/main" xmlns="" id="{26E0C5B8-5E4B-4026-871C-1A71D99EDAB8}"/>
              </a:ext>
            </a:extLst>
          </p:cNvPr>
          <p:cNvSpPr/>
          <p:nvPr/>
        </p:nvSpPr>
        <p:spPr>
          <a:xfrm rot="1350240">
            <a:off x="6089650" y="2870200"/>
            <a:ext cx="263525" cy="234950"/>
          </a:xfrm>
          <a:prstGeom prst="mathPlu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13" name="乘号 12">
            <a:extLst>
              <a:ext uri="{FF2B5EF4-FFF2-40B4-BE49-F238E27FC236}">
                <a16:creationId xmlns:a16="http://schemas.microsoft.com/office/drawing/2014/main" xmlns="" id="{75C079A9-7971-4820-A1EC-E6009E466015}"/>
              </a:ext>
            </a:extLst>
          </p:cNvPr>
          <p:cNvSpPr/>
          <p:nvPr/>
        </p:nvSpPr>
        <p:spPr>
          <a:xfrm rot="20616668">
            <a:off x="6524625" y="2865438"/>
            <a:ext cx="282575" cy="249237"/>
          </a:xfrm>
          <a:prstGeom prst="mathMultiply">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14" name="任意多边形 13">
            <a:extLst>
              <a:ext uri="{FF2B5EF4-FFF2-40B4-BE49-F238E27FC236}">
                <a16:creationId xmlns:a16="http://schemas.microsoft.com/office/drawing/2014/main" xmlns="" id="{CF841B50-1646-4EBD-AB45-7AABA27473D6}"/>
              </a:ext>
            </a:extLst>
          </p:cNvPr>
          <p:cNvSpPr>
            <a:spLocks noChangeAspect="1"/>
          </p:cNvSpPr>
          <p:nvPr/>
        </p:nvSpPr>
        <p:spPr>
          <a:xfrm rot="44962">
            <a:off x="5835650" y="2239963"/>
            <a:ext cx="1203325" cy="601662"/>
          </a:xfrm>
          <a:custGeom>
            <a:avLst/>
            <a:gdLst>
              <a:gd name="connsiteX0" fmla="*/ 448642 w 1461848"/>
              <a:gd name="connsiteY0" fmla="*/ 0 h 731726"/>
              <a:gd name="connsiteX1" fmla="*/ 730941 w 1461848"/>
              <a:gd name="connsiteY1" fmla="*/ 99914 h 731726"/>
              <a:gd name="connsiteX2" fmla="*/ 1013240 w 1461848"/>
              <a:gd name="connsiteY2" fmla="*/ 0 h 731726"/>
              <a:gd name="connsiteX3" fmla="*/ 1129014 w 1461848"/>
              <a:gd name="connsiteY3" fmla="*/ 550324 h 731726"/>
              <a:gd name="connsiteX4" fmla="*/ 1461848 w 1461848"/>
              <a:gd name="connsiteY4" fmla="*/ 731726 h 731726"/>
              <a:gd name="connsiteX5" fmla="*/ 0 w 1461848"/>
              <a:gd name="connsiteY5" fmla="*/ 731726 h 731726"/>
              <a:gd name="connsiteX6" fmla="*/ 326524 w 1461848"/>
              <a:gd name="connsiteY6" fmla="*/ 550324 h 73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1848" h="731726">
                <a:moveTo>
                  <a:pt x="448642" y="0"/>
                </a:moveTo>
                <a:lnTo>
                  <a:pt x="730941" y="99914"/>
                </a:lnTo>
                <a:lnTo>
                  <a:pt x="1013240" y="0"/>
                </a:lnTo>
                <a:lnTo>
                  <a:pt x="1129014" y="550324"/>
                </a:lnTo>
                <a:lnTo>
                  <a:pt x="1461848" y="731726"/>
                </a:lnTo>
                <a:lnTo>
                  <a:pt x="0" y="731726"/>
                </a:lnTo>
                <a:lnTo>
                  <a:pt x="326524" y="550324"/>
                </a:lnTo>
                <a:close/>
              </a:path>
            </a:pathLst>
          </a:custGeom>
          <a:solidFill>
            <a:srgbClr val="FFAA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15" name="任意多边形 14">
            <a:extLst>
              <a:ext uri="{FF2B5EF4-FFF2-40B4-BE49-F238E27FC236}">
                <a16:creationId xmlns:a16="http://schemas.microsoft.com/office/drawing/2014/main" xmlns="" id="{38201EB0-8041-49C7-AE03-AAF563A7CB9F}"/>
              </a:ext>
            </a:extLst>
          </p:cNvPr>
          <p:cNvSpPr/>
          <p:nvPr/>
        </p:nvSpPr>
        <p:spPr>
          <a:xfrm rot="69603">
            <a:off x="6102350" y="2608263"/>
            <a:ext cx="658813" cy="76200"/>
          </a:xfrm>
          <a:custGeom>
            <a:avLst/>
            <a:gdLst>
              <a:gd name="connsiteX0" fmla="*/ 44981 w 1735141"/>
              <a:gd name="connsiteY0" fmla="*/ 0 h 202706"/>
              <a:gd name="connsiteX1" fmla="*/ 1692497 w 1735141"/>
              <a:gd name="connsiteY1" fmla="*/ 0 h 202706"/>
              <a:gd name="connsiteX2" fmla="*/ 1735141 w 1735141"/>
              <a:gd name="connsiteY2" fmla="*/ 202706 h 202706"/>
              <a:gd name="connsiteX3" fmla="*/ 0 w 1735141"/>
              <a:gd name="connsiteY3" fmla="*/ 202706 h 202706"/>
            </a:gdLst>
            <a:ahLst/>
            <a:cxnLst>
              <a:cxn ang="0">
                <a:pos x="connsiteX0" y="connsiteY0"/>
              </a:cxn>
              <a:cxn ang="0">
                <a:pos x="connsiteX1" y="connsiteY1"/>
              </a:cxn>
              <a:cxn ang="0">
                <a:pos x="connsiteX2" y="connsiteY2"/>
              </a:cxn>
              <a:cxn ang="0">
                <a:pos x="connsiteX3" y="connsiteY3"/>
              </a:cxn>
            </a:cxnLst>
            <a:rect l="l" t="t" r="r" b="b"/>
            <a:pathLst>
              <a:path w="1735141" h="202706">
                <a:moveTo>
                  <a:pt x="44981" y="0"/>
                </a:moveTo>
                <a:lnTo>
                  <a:pt x="1692497" y="0"/>
                </a:lnTo>
                <a:lnTo>
                  <a:pt x="1735141" y="202706"/>
                </a:lnTo>
                <a:lnTo>
                  <a:pt x="0" y="202706"/>
                </a:lnTo>
                <a:close/>
              </a:path>
            </a:pathLst>
          </a:custGeom>
          <a:solidFill>
            <a:srgbClr val="FF62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16" name="矩形 15">
            <a:extLst>
              <a:ext uri="{FF2B5EF4-FFF2-40B4-BE49-F238E27FC236}">
                <a16:creationId xmlns:a16="http://schemas.microsoft.com/office/drawing/2014/main" xmlns="" id="{827AA3FD-0CFB-4579-8B60-CEAD44D884B7}"/>
              </a:ext>
            </a:extLst>
          </p:cNvPr>
          <p:cNvSpPr/>
          <p:nvPr/>
        </p:nvSpPr>
        <p:spPr>
          <a:xfrm rot="20734942">
            <a:off x="6203950" y="3386138"/>
            <a:ext cx="255588" cy="349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17" name="云形标注 16">
            <a:extLst>
              <a:ext uri="{FF2B5EF4-FFF2-40B4-BE49-F238E27FC236}">
                <a16:creationId xmlns:a16="http://schemas.microsoft.com/office/drawing/2014/main" xmlns="" id="{52229DFE-788C-4C2E-95D6-34D1FE9D1D69}"/>
              </a:ext>
            </a:extLst>
          </p:cNvPr>
          <p:cNvSpPr/>
          <p:nvPr/>
        </p:nvSpPr>
        <p:spPr>
          <a:xfrm>
            <a:off x="5935663" y="3259138"/>
            <a:ext cx="234950" cy="120650"/>
          </a:xfrm>
          <a:prstGeom prst="cloudCallout">
            <a:avLst>
              <a:gd name="adj1" fmla="val 38164"/>
              <a:gd name="adj2" fmla="val 7327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36878" name="文本框 17">
            <a:extLst>
              <a:ext uri="{FF2B5EF4-FFF2-40B4-BE49-F238E27FC236}">
                <a16:creationId xmlns:a16="http://schemas.microsoft.com/office/drawing/2014/main" xmlns="" id="{6343FFF9-A8EC-4C70-9713-93C3D28F5E0A}"/>
              </a:ext>
            </a:extLst>
          </p:cNvPr>
          <p:cNvSpPr txBox="1">
            <a:spLocks noChangeArrowheads="1"/>
          </p:cNvSpPr>
          <p:nvPr/>
        </p:nvSpPr>
        <p:spPr bwMode="auto">
          <a:xfrm>
            <a:off x="5870575" y="3660775"/>
            <a:ext cx="1414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400" b="0" i="0" u="none" strike="noStrike" kern="1200" cap="none" spc="0" normalizeH="0" baseline="0" noProof="0" dirty="0" err="1">
                <a:ln>
                  <a:noFill/>
                </a:ln>
                <a:solidFill>
                  <a:srgbClr val="FFFFFF"/>
                </a:solidFill>
                <a:effectLst/>
                <a:uLnTx/>
                <a:uFillTx/>
                <a:latin typeface="Arial" panose="020B0604020202020204"/>
                <a:ea typeface="微软雅黑" panose="020B0503020204020204" pitchFamily="34" charset="-122"/>
                <a:cs typeface="+mn-ea"/>
                <a:sym typeface="+mn-lt"/>
              </a:rPr>
              <a:t>Iscuker</a:t>
            </a:r>
            <a:endParaRPr kumimoji="0" lang="zh-CN" altLang="en-US" sz="2400" b="0" i="0" u="none" strike="noStrike" kern="1200" cap="none" spc="0" normalizeH="0" baseline="0" noProof="0" dirty="0">
              <a:ln>
                <a:noFill/>
              </a:ln>
              <a:solidFill>
                <a:srgbClr val="FFFFFF"/>
              </a:solidFill>
              <a:effectLst/>
              <a:uLnTx/>
              <a:uFillTx/>
              <a:latin typeface="Arial" panose="020B0604020202020204"/>
              <a:ea typeface="微软雅黑" panose="020B0503020204020204" pitchFamily="34" charset="-122"/>
              <a:cs typeface="+mn-ea"/>
              <a:sym typeface="+mn-lt"/>
            </a:endParaRPr>
          </a:p>
        </p:txBody>
      </p:sp>
      <p:sp>
        <p:nvSpPr>
          <p:cNvPr id="2" name="六边形 1">
            <a:extLst>
              <a:ext uri="{FF2B5EF4-FFF2-40B4-BE49-F238E27FC236}">
                <a16:creationId xmlns:a16="http://schemas.microsoft.com/office/drawing/2014/main" xmlns="" id="{2A8145AB-CB1A-4297-B619-4E76EBA9E27A}"/>
              </a:ext>
            </a:extLst>
          </p:cNvPr>
          <p:cNvSpPr/>
          <p:nvPr/>
        </p:nvSpPr>
        <p:spPr>
          <a:xfrm rot="5400000">
            <a:off x="4174331" y="1534320"/>
            <a:ext cx="4429125" cy="4043362"/>
          </a:xfrm>
          <a:prstGeom prst="hexagon">
            <a:avLst/>
          </a:prstGeom>
          <a:no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36880" name="文本框 2">
            <a:extLst>
              <a:ext uri="{FF2B5EF4-FFF2-40B4-BE49-F238E27FC236}">
                <a16:creationId xmlns:a16="http://schemas.microsoft.com/office/drawing/2014/main" xmlns="" id="{9DF528A5-66AA-469E-82DB-78F294E7997A}"/>
              </a:ext>
            </a:extLst>
          </p:cNvPr>
          <p:cNvSpPr txBox="1">
            <a:spLocks noChangeArrowheads="1"/>
          </p:cNvSpPr>
          <p:nvPr/>
        </p:nvSpPr>
        <p:spPr bwMode="auto">
          <a:xfrm>
            <a:off x="5540375" y="4446588"/>
            <a:ext cx="17224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30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ea"/>
                <a:sym typeface="+mn-lt"/>
              </a:rPr>
              <a:t>欢迎咨询</a:t>
            </a:r>
          </a:p>
        </p:txBody>
      </p:sp>
      <p:cxnSp>
        <p:nvCxnSpPr>
          <p:cNvPr id="20" name="直接连接符 19">
            <a:extLst>
              <a:ext uri="{FF2B5EF4-FFF2-40B4-BE49-F238E27FC236}">
                <a16:creationId xmlns:a16="http://schemas.microsoft.com/office/drawing/2014/main" xmlns="" id="{C4CB11D7-FD19-4CEA-A856-3DDE42B88871}"/>
              </a:ext>
            </a:extLst>
          </p:cNvPr>
          <p:cNvCxnSpPr/>
          <p:nvPr/>
        </p:nvCxnSpPr>
        <p:spPr>
          <a:xfrm>
            <a:off x="4860925" y="4292600"/>
            <a:ext cx="3078163"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1" name="弧形 20">
            <a:extLst>
              <a:ext uri="{FF2B5EF4-FFF2-40B4-BE49-F238E27FC236}">
                <a16:creationId xmlns:a16="http://schemas.microsoft.com/office/drawing/2014/main" xmlns="" id="{082DDA04-12A9-4CB5-8132-8DB3401F2E30}"/>
              </a:ext>
            </a:extLst>
          </p:cNvPr>
          <p:cNvSpPr/>
          <p:nvPr/>
        </p:nvSpPr>
        <p:spPr>
          <a:xfrm>
            <a:off x="4643438" y="1900238"/>
            <a:ext cx="433387" cy="158750"/>
          </a:xfrm>
          <a:prstGeom prst="arc">
            <a:avLst/>
          </a:prstGeom>
          <a:ln w="5715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Microsoft YaHei"/>
              <a:cs typeface="+mn-ea"/>
              <a:sym typeface="+mn-lt"/>
            </a:endParaRPr>
          </a:p>
        </p:txBody>
      </p:sp>
      <p:sp>
        <p:nvSpPr>
          <p:cNvPr id="24" name="弧形 23">
            <a:extLst>
              <a:ext uri="{FF2B5EF4-FFF2-40B4-BE49-F238E27FC236}">
                <a16:creationId xmlns:a16="http://schemas.microsoft.com/office/drawing/2014/main" xmlns="" id="{94A760A8-F5BE-4160-9AC8-AB3C50FEADA7}"/>
              </a:ext>
            </a:extLst>
          </p:cNvPr>
          <p:cNvSpPr/>
          <p:nvPr/>
        </p:nvSpPr>
        <p:spPr>
          <a:xfrm rot="1753523">
            <a:off x="4679950" y="1725613"/>
            <a:ext cx="431800" cy="157162"/>
          </a:xfrm>
          <a:prstGeom prst="arc">
            <a:avLst/>
          </a:prstGeom>
          <a:ln w="57150">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Microsoft YaHei"/>
              <a:cs typeface="+mn-ea"/>
              <a:sym typeface="+mn-lt"/>
            </a:endParaRPr>
          </a:p>
        </p:txBody>
      </p:sp>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8" name="组合 3">
            <a:extLst>
              <a:ext uri="{FF2B5EF4-FFF2-40B4-BE49-F238E27FC236}">
                <a16:creationId xmlns:a16="http://schemas.microsoft.com/office/drawing/2014/main" xmlns="" id="{97ADD795-86E9-4A9E-B258-6C17B11D4D5A}"/>
              </a:ext>
            </a:extLst>
          </p:cNvPr>
          <p:cNvGrpSpPr>
            <a:grpSpLocks/>
          </p:cNvGrpSpPr>
          <p:nvPr/>
        </p:nvGrpSpPr>
        <p:grpSpPr bwMode="auto">
          <a:xfrm>
            <a:off x="2640013" y="2344738"/>
            <a:ext cx="2667000" cy="3013075"/>
            <a:chOff x="1055440" y="2348880"/>
            <a:chExt cx="2667000" cy="3011548"/>
          </a:xfrm>
        </p:grpSpPr>
        <p:pic>
          <p:nvPicPr>
            <p:cNvPr id="60422" name="图片 1">
              <a:extLst>
                <a:ext uri="{FF2B5EF4-FFF2-40B4-BE49-F238E27FC236}">
                  <a16:creationId xmlns:a16="http://schemas.microsoft.com/office/drawing/2014/main" xmlns="" id="{66285D2E-D145-4EF2-B148-1147E88CE396}"/>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55440" y="2348880"/>
              <a:ext cx="2667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3" name="文本框 2">
              <a:extLst>
                <a:ext uri="{FF2B5EF4-FFF2-40B4-BE49-F238E27FC236}">
                  <a16:creationId xmlns:a16="http://schemas.microsoft.com/office/drawing/2014/main" xmlns="" id="{A257AE45-4B38-49F7-AAD2-2BADAFFED1C7}"/>
                </a:ext>
              </a:extLst>
            </p:cNvPr>
            <p:cNvSpPr txBox="1">
              <a:spLocks noChangeArrowheads="1"/>
            </p:cNvSpPr>
            <p:nvPr/>
          </p:nvSpPr>
          <p:spPr bwMode="auto">
            <a:xfrm>
              <a:off x="1763465" y="4990727"/>
              <a:ext cx="1338262" cy="369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a:ln>
                    <a:noFill/>
                  </a:ln>
                  <a:solidFill>
                    <a:srgbClr val="7F7F7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简书二维码</a:t>
              </a:r>
            </a:p>
          </p:txBody>
        </p:sp>
      </p:grpSp>
      <p:sp>
        <p:nvSpPr>
          <p:cNvPr id="60419" name="文本框 5">
            <a:extLst>
              <a:ext uri="{FF2B5EF4-FFF2-40B4-BE49-F238E27FC236}">
                <a16:creationId xmlns:a16="http://schemas.microsoft.com/office/drawing/2014/main" xmlns="" id="{47BBF998-7803-42BC-B859-83F2CED57154}"/>
              </a:ext>
            </a:extLst>
          </p:cNvPr>
          <p:cNvSpPr txBox="1">
            <a:spLocks noChangeArrowheads="1"/>
          </p:cNvSpPr>
          <p:nvPr/>
        </p:nvSpPr>
        <p:spPr bwMode="auto">
          <a:xfrm>
            <a:off x="7464425" y="5011738"/>
            <a:ext cx="180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a:ln>
                  <a:noFill/>
                </a:ln>
                <a:solidFill>
                  <a:srgbClr val="7F7F7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微信公众号微信</a:t>
            </a:r>
          </a:p>
        </p:txBody>
      </p:sp>
      <p:sp>
        <p:nvSpPr>
          <p:cNvPr id="9" name="矩形 8">
            <a:extLst>
              <a:ext uri="{FF2B5EF4-FFF2-40B4-BE49-F238E27FC236}">
                <a16:creationId xmlns:a16="http://schemas.microsoft.com/office/drawing/2014/main" xmlns="" id="{60C9ED91-F102-483E-9DD5-827471743911}"/>
              </a:ext>
            </a:extLst>
          </p:cNvPr>
          <p:cNvSpPr/>
          <p:nvPr/>
        </p:nvSpPr>
        <p:spPr>
          <a:xfrm>
            <a:off x="5080000" y="1193800"/>
            <a:ext cx="2032000" cy="646113"/>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0" cap="none" spc="0" normalizeH="0" baseline="0" noProof="0" dirty="0">
                <a:ln>
                  <a:noFill/>
                </a:ln>
                <a:solidFill>
                  <a:srgbClr val="666666"/>
                </a:solidFill>
                <a:effectLst/>
                <a:uLnTx/>
                <a:uFillTx/>
                <a:latin typeface="Arial" panose="020B0604020202020204"/>
                <a:ea typeface="Microsoft YaHei"/>
                <a:cs typeface="+mn-ea"/>
                <a:sym typeface="+mn-lt"/>
              </a:rPr>
              <a:t>欢迎关注</a:t>
            </a:r>
            <a:endParaRPr kumimoji="0" lang="zh-CN" altLang="en-US" sz="1800" b="0" i="0" u="none" strike="noStrike" kern="0" cap="none" spc="0" normalizeH="0" baseline="0" noProof="0" dirty="0">
              <a:ln>
                <a:noFill/>
              </a:ln>
              <a:solidFill>
                <a:sysClr val="windowText" lastClr="000000"/>
              </a:solidFill>
              <a:effectLst/>
              <a:uLnTx/>
              <a:uFillTx/>
              <a:latin typeface="Arial" panose="020B0604020202020204"/>
              <a:ea typeface="Microsoft YaHei"/>
              <a:cs typeface="+mn-ea"/>
              <a:sym typeface="+mn-lt"/>
            </a:endParaRPr>
          </a:p>
        </p:txBody>
      </p:sp>
      <p:pic>
        <p:nvPicPr>
          <p:cNvPr id="60421" name="图片 10">
            <a:extLst>
              <a:ext uri="{FF2B5EF4-FFF2-40B4-BE49-F238E27FC236}">
                <a16:creationId xmlns:a16="http://schemas.microsoft.com/office/drawing/2014/main" xmlns="" id="{3D0D97A7-4EC7-47EF-BCAF-3895618AC3E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816725" y="2146300"/>
            <a:ext cx="2865438" cy="286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组合 7">
            <a:extLst>
              <a:ext uri="{FF2B5EF4-FFF2-40B4-BE49-F238E27FC236}">
                <a16:creationId xmlns:a16="http://schemas.microsoft.com/office/drawing/2014/main" xmlns="" id="{7BD6878D-4C4E-4303-8938-B44D86AE5D3F}"/>
              </a:ext>
            </a:extLst>
          </p:cNvPr>
          <p:cNvGrpSpPr>
            <a:grpSpLocks/>
          </p:cNvGrpSpPr>
          <p:nvPr/>
        </p:nvGrpSpPr>
        <p:grpSpPr bwMode="auto">
          <a:xfrm>
            <a:off x="1416050" y="1447800"/>
            <a:ext cx="1584325" cy="1946275"/>
            <a:chOff x="1415480" y="2348880"/>
            <a:chExt cx="2667000" cy="3277006"/>
          </a:xfrm>
        </p:grpSpPr>
        <p:pic>
          <p:nvPicPr>
            <p:cNvPr id="61459" name="图片 5">
              <a:extLst>
                <a:ext uri="{FF2B5EF4-FFF2-40B4-BE49-F238E27FC236}">
                  <a16:creationId xmlns:a16="http://schemas.microsoft.com/office/drawing/2014/main" xmlns="" id="{64369BD5-F462-4898-8DD8-2169FFF6A202}"/>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15480" y="2348880"/>
              <a:ext cx="2667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0" name="文本框 6">
              <a:extLst>
                <a:ext uri="{FF2B5EF4-FFF2-40B4-BE49-F238E27FC236}">
                  <a16:creationId xmlns:a16="http://schemas.microsoft.com/office/drawing/2014/main" xmlns="" id="{042B0A64-A44D-4925-B757-1C4448702F1A}"/>
                </a:ext>
              </a:extLst>
            </p:cNvPr>
            <p:cNvSpPr txBox="1">
              <a:spLocks noChangeArrowheads="1"/>
            </p:cNvSpPr>
            <p:nvPr/>
          </p:nvSpPr>
          <p:spPr bwMode="auto">
            <a:xfrm>
              <a:off x="1664009" y="5003095"/>
              <a:ext cx="1865297" cy="622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a:ln>
                    <a:noFill/>
                  </a:ln>
                  <a:solidFill>
                    <a:srgbClr val="7F7F7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个人围脖</a:t>
              </a:r>
            </a:p>
          </p:txBody>
        </p:sp>
      </p:grpSp>
      <p:grpSp>
        <p:nvGrpSpPr>
          <p:cNvPr id="61443" name="组合 10">
            <a:extLst>
              <a:ext uri="{FF2B5EF4-FFF2-40B4-BE49-F238E27FC236}">
                <a16:creationId xmlns:a16="http://schemas.microsoft.com/office/drawing/2014/main" xmlns="" id="{CCB364C4-F8BC-48E8-B736-99B49FA2980C}"/>
              </a:ext>
            </a:extLst>
          </p:cNvPr>
          <p:cNvGrpSpPr>
            <a:grpSpLocks/>
          </p:cNvGrpSpPr>
          <p:nvPr/>
        </p:nvGrpSpPr>
        <p:grpSpPr bwMode="auto">
          <a:xfrm>
            <a:off x="4295775" y="1893888"/>
            <a:ext cx="7215188" cy="674687"/>
            <a:chOff x="4747174" y="2622796"/>
            <a:chExt cx="6148682" cy="820044"/>
          </a:xfrm>
        </p:grpSpPr>
        <p:sp>
          <p:nvSpPr>
            <p:cNvPr id="61457" name="矩形 8">
              <a:extLst>
                <a:ext uri="{FF2B5EF4-FFF2-40B4-BE49-F238E27FC236}">
                  <a16:creationId xmlns:a16="http://schemas.microsoft.com/office/drawing/2014/main" xmlns="" id="{0EA4B532-7889-4248-8F39-6B1D998A9C0F}"/>
                </a:ext>
              </a:extLst>
            </p:cNvPr>
            <p:cNvSpPr>
              <a:spLocks noChangeArrowheads="1"/>
            </p:cNvSpPr>
            <p:nvPr/>
          </p:nvSpPr>
          <p:spPr bwMode="auto">
            <a:xfrm>
              <a:off x="4747174" y="2622796"/>
              <a:ext cx="4671375" cy="449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sym typeface="Arial" panose="020B0604020202020204" pitchFamily="34" charset="0"/>
                </a:rPr>
                <a:t>《</a:t>
              </a:r>
              <a:r>
                <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我是如何用一张图片做出一份高颜值的</a:t>
              </a: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sym typeface="Arial" panose="020B0604020202020204" pitchFamily="34" charset="0"/>
                </a:rPr>
                <a:t>PPT</a:t>
              </a:r>
              <a:r>
                <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模板</a:t>
              </a: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sym typeface="Arial" panose="020B0604020202020204" pitchFamily="34" charset="0"/>
                </a:rPr>
                <a:t>》</a:t>
              </a: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0" name="矩形 9">
              <a:extLst>
                <a:ext uri="{FF2B5EF4-FFF2-40B4-BE49-F238E27FC236}">
                  <a16:creationId xmlns:a16="http://schemas.microsoft.com/office/drawing/2014/main" xmlns="" id="{63854E92-1807-4240-A021-E82440309B4D}"/>
                </a:ext>
              </a:extLst>
            </p:cNvPr>
            <p:cNvSpPr/>
            <p:nvPr/>
          </p:nvSpPr>
          <p:spPr>
            <a:xfrm>
              <a:off x="4799935" y="2993263"/>
              <a:ext cx="6095921" cy="449577"/>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Arial" panose="020B0604020202020204"/>
                  <a:ea typeface="Microsoft YaHei"/>
                  <a:cs typeface="+mn-ea"/>
                  <a:sym typeface="+mn-lt"/>
                </a:rPr>
                <a:t>http://weibo.com/ttarticle/p/show?id=2309403965250155229263</a:t>
              </a:r>
              <a:endParaRPr kumimoji="0" lang="zh-CN" altLang="en-US" sz="1800" b="0" i="0" u="none" strike="noStrike" kern="0" cap="none" spc="0" normalizeH="0" baseline="0" noProof="0" dirty="0">
                <a:ln>
                  <a:noFill/>
                </a:ln>
                <a:solidFill>
                  <a:sysClr val="windowText" lastClr="000000"/>
                </a:solidFill>
                <a:effectLst/>
                <a:uLnTx/>
                <a:uFillTx/>
                <a:latin typeface="Arial" panose="020B0604020202020204"/>
                <a:ea typeface="Microsoft YaHei"/>
                <a:cs typeface="+mn-ea"/>
                <a:sym typeface="+mn-lt"/>
              </a:endParaRPr>
            </a:p>
          </p:txBody>
        </p:sp>
      </p:grpSp>
      <p:grpSp>
        <p:nvGrpSpPr>
          <p:cNvPr id="61444" name="组合 11">
            <a:extLst>
              <a:ext uri="{FF2B5EF4-FFF2-40B4-BE49-F238E27FC236}">
                <a16:creationId xmlns:a16="http://schemas.microsoft.com/office/drawing/2014/main" xmlns="" id="{EE83247B-ED5D-4CE7-9A00-679BC99FF322}"/>
              </a:ext>
            </a:extLst>
          </p:cNvPr>
          <p:cNvGrpSpPr>
            <a:grpSpLocks/>
          </p:cNvGrpSpPr>
          <p:nvPr/>
        </p:nvGrpSpPr>
        <p:grpSpPr bwMode="auto">
          <a:xfrm>
            <a:off x="4324350" y="2874963"/>
            <a:ext cx="7186613" cy="741362"/>
            <a:chOff x="4770915" y="2542953"/>
            <a:chExt cx="6124941" cy="901819"/>
          </a:xfrm>
        </p:grpSpPr>
        <p:sp>
          <p:nvSpPr>
            <p:cNvPr id="61455" name="矩形 12">
              <a:extLst>
                <a:ext uri="{FF2B5EF4-FFF2-40B4-BE49-F238E27FC236}">
                  <a16:creationId xmlns:a16="http://schemas.microsoft.com/office/drawing/2014/main" xmlns="" id="{DA4FD8F3-7A8B-442E-9604-E9A437D9D0E9}"/>
                </a:ext>
              </a:extLst>
            </p:cNvPr>
            <p:cNvSpPr>
              <a:spLocks noChangeArrowheads="1"/>
            </p:cNvSpPr>
            <p:nvPr/>
          </p:nvSpPr>
          <p:spPr bwMode="auto">
            <a:xfrm>
              <a:off x="4770915" y="2542953"/>
              <a:ext cx="5382155" cy="44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sym typeface="Arial" panose="020B0604020202020204" pitchFamily="34" charset="0"/>
                </a:rPr>
                <a:t>《</a:t>
              </a:r>
              <a:r>
                <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学的套路很多，那为什么你依然撩不到妹子？</a:t>
              </a: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sym typeface="Arial" panose="020B0604020202020204" pitchFamily="34" charset="0"/>
                </a:rPr>
                <a:t>》- PPT</a:t>
              </a:r>
              <a:r>
                <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细节</a:t>
              </a:r>
            </a:p>
          </p:txBody>
        </p:sp>
        <p:sp>
          <p:nvSpPr>
            <p:cNvPr id="14" name="矩形 13">
              <a:extLst>
                <a:ext uri="{FF2B5EF4-FFF2-40B4-BE49-F238E27FC236}">
                  <a16:creationId xmlns:a16="http://schemas.microsoft.com/office/drawing/2014/main" xmlns="" id="{5569976C-D471-44AB-95C4-100A309E293F}"/>
                </a:ext>
              </a:extLst>
            </p:cNvPr>
            <p:cNvSpPr/>
            <p:nvPr/>
          </p:nvSpPr>
          <p:spPr>
            <a:xfrm>
              <a:off x="4799328" y="2994828"/>
              <a:ext cx="6096528" cy="449944"/>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Arial" panose="020B0604020202020204"/>
                  <a:ea typeface="Microsoft YaHei"/>
                  <a:cs typeface="+mn-ea"/>
                  <a:sym typeface="+mn-lt"/>
                </a:rPr>
                <a:t>http://weibo.com/ttarticle/p/show?id=2309403966776533756400</a:t>
              </a:r>
              <a:endParaRPr kumimoji="0" lang="zh-CN" altLang="en-US" sz="1800" b="0" i="0" u="none" strike="noStrike" kern="0" cap="none" spc="0" normalizeH="0" baseline="0" noProof="0" dirty="0">
                <a:ln>
                  <a:noFill/>
                </a:ln>
                <a:solidFill>
                  <a:sysClr val="windowText" lastClr="000000"/>
                </a:solidFill>
                <a:effectLst/>
                <a:uLnTx/>
                <a:uFillTx/>
                <a:latin typeface="Arial" panose="020B0604020202020204"/>
                <a:ea typeface="Microsoft YaHei"/>
                <a:cs typeface="+mn-ea"/>
                <a:sym typeface="+mn-lt"/>
              </a:endParaRPr>
            </a:p>
          </p:txBody>
        </p:sp>
      </p:grpSp>
      <p:grpSp>
        <p:nvGrpSpPr>
          <p:cNvPr id="61445" name="组合 14">
            <a:extLst>
              <a:ext uri="{FF2B5EF4-FFF2-40B4-BE49-F238E27FC236}">
                <a16:creationId xmlns:a16="http://schemas.microsoft.com/office/drawing/2014/main" xmlns="" id="{E925067F-6196-4FC6-A504-A79520B7C0D2}"/>
              </a:ext>
            </a:extLst>
          </p:cNvPr>
          <p:cNvGrpSpPr>
            <a:grpSpLocks/>
          </p:cNvGrpSpPr>
          <p:nvPr/>
        </p:nvGrpSpPr>
        <p:grpSpPr bwMode="auto">
          <a:xfrm>
            <a:off x="4357688" y="3922713"/>
            <a:ext cx="7153275" cy="698500"/>
            <a:chOff x="4799856" y="2594604"/>
            <a:chExt cx="6096000" cy="848234"/>
          </a:xfrm>
        </p:grpSpPr>
        <p:sp>
          <p:nvSpPr>
            <p:cNvPr id="61453" name="矩形 15">
              <a:extLst>
                <a:ext uri="{FF2B5EF4-FFF2-40B4-BE49-F238E27FC236}">
                  <a16:creationId xmlns:a16="http://schemas.microsoft.com/office/drawing/2014/main" xmlns="" id="{59C40610-DF77-4718-AAB4-6AE4512C1C3A}"/>
                </a:ext>
              </a:extLst>
            </p:cNvPr>
            <p:cNvSpPr>
              <a:spLocks noChangeArrowheads="1"/>
            </p:cNvSpPr>
            <p:nvPr/>
          </p:nvSpPr>
          <p:spPr bwMode="auto">
            <a:xfrm>
              <a:off x="4799856" y="2594604"/>
              <a:ext cx="2950593" cy="449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sym typeface="Arial" panose="020B0604020202020204" pitchFamily="34" charset="0"/>
                </a:rPr>
                <a:t>《</a:t>
              </a:r>
              <a:r>
                <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干货</a:t>
              </a: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sym typeface="Arial" panose="020B0604020202020204" pitchFamily="34" charset="0"/>
                </a:rPr>
                <a:t>|PPT</a:t>
              </a:r>
              <a:r>
                <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，给你点颜色瞧瞧</a:t>
              </a: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sym typeface="Arial" panose="020B0604020202020204" pitchFamily="34" charset="0"/>
                </a:rPr>
                <a:t>》</a:t>
              </a: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矩形 16">
              <a:extLst>
                <a:ext uri="{FF2B5EF4-FFF2-40B4-BE49-F238E27FC236}">
                  <a16:creationId xmlns:a16="http://schemas.microsoft.com/office/drawing/2014/main" xmlns="" id="{A46626DC-6BCE-47F9-85D5-43E0477A8994}"/>
                </a:ext>
              </a:extLst>
            </p:cNvPr>
            <p:cNvSpPr/>
            <p:nvPr/>
          </p:nvSpPr>
          <p:spPr>
            <a:xfrm>
              <a:off x="4799856" y="2993659"/>
              <a:ext cx="6096000" cy="449179"/>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Arial" panose="020B0604020202020204"/>
                  <a:ea typeface="Microsoft YaHei"/>
                  <a:cs typeface="+mn-ea"/>
                  <a:sym typeface="+mn-lt"/>
                </a:rPr>
                <a:t>http://weibo.com/ttarticle/p/show?id=2309403969748906952379</a:t>
              </a:r>
              <a:endParaRPr kumimoji="0" lang="zh-CN" altLang="en-US" sz="1800" b="0" i="0" u="none" strike="noStrike" kern="0" cap="none" spc="0" normalizeH="0" baseline="0" noProof="0" dirty="0">
                <a:ln>
                  <a:noFill/>
                </a:ln>
                <a:solidFill>
                  <a:sysClr val="windowText" lastClr="000000"/>
                </a:solidFill>
                <a:effectLst/>
                <a:uLnTx/>
                <a:uFillTx/>
                <a:latin typeface="Arial" panose="020B0604020202020204"/>
                <a:ea typeface="Microsoft YaHei"/>
                <a:cs typeface="+mn-ea"/>
                <a:sym typeface="+mn-lt"/>
              </a:endParaRPr>
            </a:p>
          </p:txBody>
        </p:sp>
      </p:grpSp>
      <p:grpSp>
        <p:nvGrpSpPr>
          <p:cNvPr id="61446" name="组合 17">
            <a:extLst>
              <a:ext uri="{FF2B5EF4-FFF2-40B4-BE49-F238E27FC236}">
                <a16:creationId xmlns:a16="http://schemas.microsoft.com/office/drawing/2014/main" xmlns="" id="{EF624766-1E74-4B21-9378-6FC5759E757B}"/>
              </a:ext>
            </a:extLst>
          </p:cNvPr>
          <p:cNvGrpSpPr>
            <a:grpSpLocks/>
          </p:cNvGrpSpPr>
          <p:nvPr/>
        </p:nvGrpSpPr>
        <p:grpSpPr bwMode="auto">
          <a:xfrm>
            <a:off x="4324350" y="4945063"/>
            <a:ext cx="7269163" cy="739775"/>
            <a:chOff x="4799856" y="2449860"/>
            <a:chExt cx="6195962" cy="899606"/>
          </a:xfrm>
        </p:grpSpPr>
        <p:sp>
          <p:nvSpPr>
            <p:cNvPr id="61451" name="矩形 18">
              <a:extLst>
                <a:ext uri="{FF2B5EF4-FFF2-40B4-BE49-F238E27FC236}">
                  <a16:creationId xmlns:a16="http://schemas.microsoft.com/office/drawing/2014/main" xmlns="" id="{7E1D373B-2CD4-433E-8EBC-C0F34480EDC7}"/>
                </a:ext>
              </a:extLst>
            </p:cNvPr>
            <p:cNvSpPr>
              <a:spLocks noChangeArrowheads="1"/>
            </p:cNvSpPr>
            <p:nvPr/>
          </p:nvSpPr>
          <p:spPr bwMode="auto">
            <a:xfrm>
              <a:off x="4799856" y="2449860"/>
              <a:ext cx="3147370" cy="449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sym typeface="Arial" panose="020B0604020202020204" pitchFamily="34" charset="0"/>
                </a:rPr>
                <a:t>《</a:t>
              </a:r>
              <a:r>
                <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干货</a:t>
              </a: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sym typeface="Arial" panose="020B0604020202020204" pitchFamily="34" charset="0"/>
                </a:rPr>
                <a:t>|</a:t>
              </a:r>
              <a:r>
                <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属于</a:t>
              </a: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sym typeface="Arial" panose="020B0604020202020204" pitchFamily="34" charset="0"/>
                </a:rPr>
                <a:t>PPT</a:t>
              </a:r>
              <a:r>
                <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的动画基础讲解</a:t>
              </a:r>
              <a:r>
                <a:rPr kumimoji="0" lang="en-US" altLang="zh-CN"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sym typeface="Arial" panose="020B0604020202020204" pitchFamily="34" charset="0"/>
                </a:rPr>
                <a:t>》</a:t>
              </a: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20" name="矩形 19">
              <a:extLst>
                <a:ext uri="{FF2B5EF4-FFF2-40B4-BE49-F238E27FC236}">
                  <a16:creationId xmlns:a16="http://schemas.microsoft.com/office/drawing/2014/main" xmlns="" id="{D914170D-2459-49DC-BC24-3940A046A6B3}"/>
                </a:ext>
              </a:extLst>
            </p:cNvPr>
            <p:cNvSpPr/>
            <p:nvPr/>
          </p:nvSpPr>
          <p:spPr>
            <a:xfrm>
              <a:off x="4899987" y="2899662"/>
              <a:ext cx="6095831" cy="449804"/>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ysClr val="windowText" lastClr="000000"/>
                  </a:solidFill>
                  <a:effectLst/>
                  <a:uLnTx/>
                  <a:uFillTx/>
                  <a:latin typeface="Arial" panose="020B0604020202020204"/>
                  <a:ea typeface="Microsoft YaHei"/>
                  <a:cs typeface="+mn-ea"/>
                  <a:sym typeface="+mn-lt"/>
                </a:rPr>
                <a:t>http://weibo.com/ttarticle/p/show?id=2309403971424699199821</a:t>
              </a:r>
              <a:endParaRPr kumimoji="0" lang="zh-CN" altLang="en-US" sz="1800" b="0" i="0" u="none" strike="noStrike" kern="0" cap="none" spc="0" normalizeH="0" baseline="0" noProof="0" dirty="0">
                <a:ln>
                  <a:noFill/>
                </a:ln>
                <a:solidFill>
                  <a:sysClr val="windowText" lastClr="000000"/>
                </a:solidFill>
                <a:effectLst/>
                <a:uLnTx/>
                <a:uFillTx/>
                <a:latin typeface="Arial" panose="020B0604020202020204"/>
                <a:ea typeface="Microsoft YaHei"/>
                <a:cs typeface="+mn-ea"/>
                <a:sym typeface="+mn-lt"/>
              </a:endParaRPr>
            </a:p>
          </p:txBody>
        </p:sp>
      </p:grpSp>
      <p:sp>
        <p:nvSpPr>
          <p:cNvPr id="61447" name="文本框 20">
            <a:extLst>
              <a:ext uri="{FF2B5EF4-FFF2-40B4-BE49-F238E27FC236}">
                <a16:creationId xmlns:a16="http://schemas.microsoft.com/office/drawing/2014/main" xmlns="" id="{B4AD930A-B307-457D-A068-EDF0772FD9CE}"/>
              </a:ext>
            </a:extLst>
          </p:cNvPr>
          <p:cNvSpPr txBox="1">
            <a:spLocks noChangeArrowheads="1"/>
          </p:cNvSpPr>
          <p:nvPr/>
        </p:nvSpPr>
        <p:spPr bwMode="auto">
          <a:xfrm>
            <a:off x="4440238" y="1319213"/>
            <a:ext cx="1617662" cy="369887"/>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sym typeface="Arial" panose="020B0604020202020204" pitchFamily="34" charset="0"/>
              </a:rPr>
              <a:t>PPT </a:t>
            </a:r>
            <a:r>
              <a:rPr kumimoji="0" lang="zh-CN" altLang="en-US" sz="18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相关教程</a:t>
            </a:r>
          </a:p>
        </p:txBody>
      </p:sp>
      <p:grpSp>
        <p:nvGrpSpPr>
          <p:cNvPr id="61448" name="组合 21">
            <a:extLst>
              <a:ext uri="{FF2B5EF4-FFF2-40B4-BE49-F238E27FC236}">
                <a16:creationId xmlns:a16="http://schemas.microsoft.com/office/drawing/2014/main" xmlns="" id="{D7B00BC0-BE73-47E7-B155-8DDAD96718D4}"/>
              </a:ext>
            </a:extLst>
          </p:cNvPr>
          <p:cNvGrpSpPr>
            <a:grpSpLocks/>
          </p:cNvGrpSpPr>
          <p:nvPr/>
        </p:nvGrpSpPr>
        <p:grpSpPr bwMode="auto">
          <a:xfrm>
            <a:off x="1416050" y="3749675"/>
            <a:ext cx="1584325" cy="1935163"/>
            <a:chOff x="1055440" y="2348880"/>
            <a:chExt cx="2667000" cy="3256474"/>
          </a:xfrm>
        </p:grpSpPr>
        <p:pic>
          <p:nvPicPr>
            <p:cNvPr id="61449" name="图片 22">
              <a:extLst>
                <a:ext uri="{FF2B5EF4-FFF2-40B4-BE49-F238E27FC236}">
                  <a16:creationId xmlns:a16="http://schemas.microsoft.com/office/drawing/2014/main" xmlns="" id="{3D863F58-C5B1-4AB5-98F1-9F9093CEA1C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55440" y="2348880"/>
              <a:ext cx="2667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50" name="文本框 23">
              <a:extLst>
                <a:ext uri="{FF2B5EF4-FFF2-40B4-BE49-F238E27FC236}">
                  <a16:creationId xmlns:a16="http://schemas.microsoft.com/office/drawing/2014/main" xmlns="" id="{4F104232-9459-46C0-B4EF-13D93C3C5F68}"/>
                </a:ext>
              </a:extLst>
            </p:cNvPr>
            <p:cNvSpPr txBox="1">
              <a:spLocks noChangeArrowheads="1"/>
            </p:cNvSpPr>
            <p:nvPr/>
          </p:nvSpPr>
          <p:spPr bwMode="auto">
            <a:xfrm>
              <a:off x="1309314" y="4982910"/>
              <a:ext cx="2252786" cy="622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a:ln>
                    <a:noFill/>
                  </a:ln>
                  <a:solidFill>
                    <a:srgbClr val="7F7F7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简书二维码</a:t>
              </a:r>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文本框 6">
            <a:extLst>
              <a:ext uri="{FF2B5EF4-FFF2-40B4-BE49-F238E27FC236}">
                <a16:creationId xmlns:a16="http://schemas.microsoft.com/office/drawing/2014/main" xmlns="" id="{9C68AF2C-DF94-4BBF-8ECF-E9559F44B015}"/>
              </a:ext>
            </a:extLst>
          </p:cNvPr>
          <p:cNvSpPr txBox="1">
            <a:spLocks noChangeArrowheads="1"/>
          </p:cNvSpPr>
          <p:nvPr/>
        </p:nvSpPr>
        <p:spPr bwMode="auto">
          <a:xfrm>
            <a:off x="6911975" y="4627563"/>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ea"/>
                <a:sym typeface="+mn-lt"/>
              </a:rPr>
              <a:t>WE  CHAT :  rtliang13</a:t>
            </a:r>
            <a:endParaRPr kumimoji="0" lang="zh-CN" altLang="en-US" sz="20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ea"/>
              <a:sym typeface="+mn-lt"/>
            </a:endParaRPr>
          </a:p>
        </p:txBody>
      </p:sp>
      <p:sp>
        <p:nvSpPr>
          <p:cNvPr id="39939" name="文本框 8">
            <a:extLst>
              <a:ext uri="{FF2B5EF4-FFF2-40B4-BE49-F238E27FC236}">
                <a16:creationId xmlns:a16="http://schemas.microsoft.com/office/drawing/2014/main" xmlns="" id="{76782680-6BB7-4CD4-A799-2D3A74090E29}"/>
              </a:ext>
            </a:extLst>
          </p:cNvPr>
          <p:cNvSpPr txBox="1">
            <a:spLocks noChangeArrowheads="1"/>
          </p:cNvSpPr>
          <p:nvPr/>
        </p:nvSpPr>
        <p:spPr bwMode="auto">
          <a:xfrm>
            <a:off x="2308225" y="4627563"/>
            <a:ext cx="3548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20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ea"/>
                <a:sym typeface="+mn-lt"/>
              </a:rPr>
              <a:t>Weibo</a:t>
            </a:r>
            <a:r>
              <a:rPr kumimoji="0" lang="zh-CN" altLang="en-US" sz="20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ea"/>
                <a:sym typeface="+mn-lt"/>
              </a:rPr>
              <a:t>：</a:t>
            </a:r>
            <a:r>
              <a:rPr kumimoji="0" lang="en-US" altLang="zh-CN" sz="20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ea"/>
                <a:sym typeface="+mn-lt"/>
              </a:rPr>
              <a:t>120775606@qq.com</a:t>
            </a:r>
            <a:endParaRPr kumimoji="0" lang="zh-CN" altLang="en-US" sz="2000" b="0" i="0" u="none" strike="noStrike" kern="1200" cap="none" spc="0" normalizeH="0" baseline="0" noProof="0">
              <a:ln>
                <a:noFill/>
              </a:ln>
              <a:solidFill>
                <a:srgbClr val="FFFFFF"/>
              </a:solidFill>
              <a:effectLst/>
              <a:uLnTx/>
              <a:uFillTx/>
              <a:latin typeface="Arial" panose="020B0604020202020204"/>
              <a:ea typeface="微软雅黑" panose="020B0503020204020204" pitchFamily="34" charset="-122"/>
              <a:cs typeface="+mn-ea"/>
              <a:sym typeface="+mn-lt"/>
            </a:endParaRPr>
          </a:p>
        </p:txBody>
      </p:sp>
      <p:pic>
        <p:nvPicPr>
          <p:cNvPr id="62468" name="图片 8">
            <a:extLst>
              <a:ext uri="{FF2B5EF4-FFF2-40B4-BE49-F238E27FC236}">
                <a16:creationId xmlns:a16="http://schemas.microsoft.com/office/drawing/2014/main" xmlns="" id="{57B0FCA7-4F80-4583-A72A-2BE3D7654B76}"/>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88163" y="2060575"/>
            <a:ext cx="2565400"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a:extLst>
              <a:ext uri="{FF2B5EF4-FFF2-40B4-BE49-F238E27FC236}">
                <a16:creationId xmlns:a16="http://schemas.microsoft.com/office/drawing/2014/main" xmlns="" id="{917F8BDD-110D-4C04-B70D-BCF6E0A53983}"/>
              </a:ext>
            </a:extLst>
          </p:cNvPr>
          <p:cNvSpPr txBox="1"/>
          <p:nvPr/>
        </p:nvSpPr>
        <p:spPr>
          <a:xfrm>
            <a:off x="2779713" y="2005013"/>
            <a:ext cx="3382962" cy="2800350"/>
          </a:xfrm>
          <a:prstGeom prst="rect">
            <a:avLst/>
          </a:prstGeom>
          <a:noFill/>
          <a:ln>
            <a:noFill/>
          </a:ln>
          <a:effectLst>
            <a:outerShdw blurRad="50800" dist="38100" dir="2700000" algn="tl" rotWithShape="0">
              <a:prstClr val="black">
                <a:alpha val="40000"/>
              </a:prstClr>
            </a:outerShdw>
          </a:effec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8800" b="0" i="0" u="none" strike="noStrike" kern="1200" cap="none" spc="0" normalizeH="0" baseline="0" noProof="0" dirty="0">
                <a:ln>
                  <a:noFill/>
                </a:ln>
                <a:solidFill>
                  <a:srgbClr val="FFC000"/>
                </a:solidFill>
                <a:effectLst/>
                <a:uLnTx/>
                <a:uFillTx/>
                <a:latin typeface="Arial" panose="020B0604020202020204"/>
                <a:ea typeface="Microsoft YaHei"/>
                <a:cs typeface="+mn-ea"/>
                <a:sym typeface="+mn-lt"/>
              </a:rPr>
              <a:t>干货</a:t>
            </a:r>
            <a:endParaRPr kumimoji="0" lang="en-US" altLang="zh-CN" sz="8800" b="0" i="0" u="none" strike="noStrike" kern="1200" cap="none" spc="0" normalizeH="0" baseline="0" noProof="0" dirty="0">
              <a:ln>
                <a:noFill/>
              </a:ln>
              <a:solidFill>
                <a:srgbClr val="FFC000"/>
              </a:solidFill>
              <a:effectLst/>
              <a:uLnTx/>
              <a:uFillTx/>
              <a:latin typeface="Arial" panose="020B0604020202020204"/>
              <a:ea typeface="Microsoft YaHei"/>
              <a:cs typeface="+mn-ea"/>
              <a:sym typeface="+mn-lt"/>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8800" b="0" i="0" u="none" strike="noStrike" kern="1200" cap="none" spc="0" normalizeH="0" baseline="0" noProof="0" dirty="0">
                <a:ln>
                  <a:noFill/>
                </a:ln>
                <a:solidFill>
                  <a:srgbClr val="FFC000"/>
                </a:solidFill>
                <a:effectLst/>
                <a:uLnTx/>
                <a:uFillTx/>
                <a:latin typeface="Arial" panose="020B0604020202020204"/>
                <a:ea typeface="Microsoft YaHei"/>
                <a:cs typeface="+mn-ea"/>
                <a:sym typeface="+mn-lt"/>
              </a:rPr>
              <a:t>得装</a:t>
            </a:r>
          </a:p>
        </p:txBody>
      </p:sp>
      <p:sp>
        <p:nvSpPr>
          <p:cNvPr id="26" name="矩形 25">
            <a:extLst>
              <a:ext uri="{FF2B5EF4-FFF2-40B4-BE49-F238E27FC236}">
                <a16:creationId xmlns:a16="http://schemas.microsoft.com/office/drawing/2014/main" xmlns="" id="{649FCE79-0F81-4B46-A512-8CB7ED0B8A0B}"/>
              </a:ext>
            </a:extLst>
          </p:cNvPr>
          <p:cNvSpPr/>
          <p:nvPr/>
        </p:nvSpPr>
        <p:spPr>
          <a:xfrm>
            <a:off x="2724150" y="2044700"/>
            <a:ext cx="2636838" cy="2559050"/>
          </a:xfrm>
          <a:prstGeom prst="rect">
            <a:avLst/>
          </a:prstGeom>
          <a:noFill/>
          <a:ln>
            <a:solidFill>
              <a:srgbClr val="F4D51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grpSp>
        <p:nvGrpSpPr>
          <p:cNvPr id="62471" name="组合 7">
            <a:extLst>
              <a:ext uri="{FF2B5EF4-FFF2-40B4-BE49-F238E27FC236}">
                <a16:creationId xmlns:a16="http://schemas.microsoft.com/office/drawing/2014/main" xmlns="" id="{A4A937D0-85F1-47D5-AF20-C00DCFA78B30}"/>
              </a:ext>
            </a:extLst>
          </p:cNvPr>
          <p:cNvGrpSpPr>
            <a:grpSpLocks/>
          </p:cNvGrpSpPr>
          <p:nvPr/>
        </p:nvGrpSpPr>
        <p:grpSpPr bwMode="auto">
          <a:xfrm>
            <a:off x="5014913" y="1514475"/>
            <a:ext cx="977900" cy="982663"/>
            <a:chOff x="1314426" y="2454584"/>
            <a:chExt cx="1322384" cy="1327874"/>
          </a:xfrm>
        </p:grpSpPr>
        <p:sp>
          <p:nvSpPr>
            <p:cNvPr id="12" name="椭圆 11">
              <a:extLst>
                <a:ext uri="{FF2B5EF4-FFF2-40B4-BE49-F238E27FC236}">
                  <a16:creationId xmlns:a16="http://schemas.microsoft.com/office/drawing/2014/main" xmlns="" id="{7B5B9AAB-A0D7-4EFE-9D92-A24188827D88}"/>
                </a:ext>
              </a:extLst>
            </p:cNvPr>
            <p:cNvSpPr>
              <a:spLocks noChangeAspect="1"/>
            </p:cNvSpPr>
            <p:nvPr/>
          </p:nvSpPr>
          <p:spPr bwMode="auto">
            <a:xfrm rot="21419860">
              <a:off x="1314426" y="2461020"/>
              <a:ext cx="1322384" cy="1321438"/>
            </a:xfrm>
            <a:prstGeom prst="ellipse">
              <a:avLst/>
            </a:prstGeom>
            <a:solidFill>
              <a:srgbClr val="C63A45"/>
            </a:solidFill>
            <a:ln>
              <a:solidFill>
                <a:srgbClr val="C63A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13" name="任意多边形 12">
              <a:extLst>
                <a:ext uri="{FF2B5EF4-FFF2-40B4-BE49-F238E27FC236}">
                  <a16:creationId xmlns:a16="http://schemas.microsoft.com/office/drawing/2014/main" xmlns="" id="{8D6F0672-3F6D-4E1F-A4BC-6E57205B63E7}"/>
                </a:ext>
              </a:extLst>
            </p:cNvPr>
            <p:cNvSpPr>
              <a:spLocks noChangeAspect="1"/>
            </p:cNvSpPr>
            <p:nvPr/>
          </p:nvSpPr>
          <p:spPr bwMode="auto">
            <a:xfrm rot="21419860">
              <a:off x="1314426" y="2454584"/>
              <a:ext cx="1320237" cy="1321438"/>
            </a:xfrm>
            <a:custGeom>
              <a:avLst/>
              <a:gdLst>
                <a:gd name="connsiteX0" fmla="*/ 2172331 w 4320000"/>
                <a:gd name="connsiteY0" fmla="*/ 195257 h 4320000"/>
                <a:gd name="connsiteX1" fmla="*/ 192331 w 4320000"/>
                <a:gd name="connsiteY1" fmla="*/ 2175257 h 4320000"/>
                <a:gd name="connsiteX2" fmla="*/ 2172331 w 4320000"/>
                <a:gd name="connsiteY2" fmla="*/ 4155257 h 4320000"/>
                <a:gd name="connsiteX3" fmla="*/ 4152331 w 4320000"/>
                <a:gd name="connsiteY3" fmla="*/ 2175257 h 4320000"/>
                <a:gd name="connsiteX4" fmla="*/ 2172331 w 4320000"/>
                <a:gd name="connsiteY4" fmla="*/ 195257 h 4320000"/>
                <a:gd name="connsiteX5" fmla="*/ 2160000 w 4320000"/>
                <a:gd name="connsiteY5" fmla="*/ 0 h 4320000"/>
                <a:gd name="connsiteX6" fmla="*/ 4320000 w 4320000"/>
                <a:gd name="connsiteY6" fmla="*/ 2160000 h 4320000"/>
                <a:gd name="connsiteX7" fmla="*/ 2160000 w 4320000"/>
                <a:gd name="connsiteY7" fmla="*/ 4320000 h 4320000"/>
                <a:gd name="connsiteX8" fmla="*/ 0 w 4320000"/>
                <a:gd name="connsiteY8" fmla="*/ 2160000 h 4320000"/>
                <a:gd name="connsiteX9" fmla="*/ 2160000 w 4320000"/>
                <a:gd name="connsiteY9" fmla="*/ 0 h 43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20000" h="4320000">
                  <a:moveTo>
                    <a:pt x="2172331" y="195257"/>
                  </a:moveTo>
                  <a:cubicBezTo>
                    <a:pt x="1078807" y="195257"/>
                    <a:pt x="192331" y="1081733"/>
                    <a:pt x="192331" y="2175257"/>
                  </a:cubicBezTo>
                  <a:cubicBezTo>
                    <a:pt x="192331" y="3268781"/>
                    <a:pt x="1078807" y="4155257"/>
                    <a:pt x="2172331" y="4155257"/>
                  </a:cubicBezTo>
                  <a:cubicBezTo>
                    <a:pt x="3265855" y="4155257"/>
                    <a:pt x="4152331" y="3268781"/>
                    <a:pt x="4152331" y="2175257"/>
                  </a:cubicBezTo>
                  <a:cubicBezTo>
                    <a:pt x="4152331" y="1081733"/>
                    <a:pt x="3265855" y="195257"/>
                    <a:pt x="2172331" y="195257"/>
                  </a:cubicBezTo>
                  <a:close/>
                  <a:moveTo>
                    <a:pt x="2160000" y="0"/>
                  </a:moveTo>
                  <a:cubicBezTo>
                    <a:pt x="3352935" y="0"/>
                    <a:pt x="4320000" y="967065"/>
                    <a:pt x="4320000" y="2160000"/>
                  </a:cubicBezTo>
                  <a:cubicBezTo>
                    <a:pt x="4320000" y="3352935"/>
                    <a:pt x="3352935" y="4320000"/>
                    <a:pt x="2160000" y="4320000"/>
                  </a:cubicBezTo>
                  <a:cubicBezTo>
                    <a:pt x="967065" y="4320000"/>
                    <a:pt x="0" y="3352935"/>
                    <a:pt x="0" y="2160000"/>
                  </a:cubicBezTo>
                  <a:cubicBezTo>
                    <a:pt x="0" y="967065"/>
                    <a:pt x="967065" y="0"/>
                    <a:pt x="2160000" y="0"/>
                  </a:cubicBez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14" name="流程图: 联系 5">
              <a:extLst>
                <a:ext uri="{FF2B5EF4-FFF2-40B4-BE49-F238E27FC236}">
                  <a16:creationId xmlns:a16="http://schemas.microsoft.com/office/drawing/2014/main" xmlns="" id="{A8321609-BCBB-49A3-87E6-F61FAA10FCB3}"/>
                </a:ext>
              </a:extLst>
            </p:cNvPr>
            <p:cNvSpPr/>
            <p:nvPr/>
          </p:nvSpPr>
          <p:spPr bwMode="auto">
            <a:xfrm rot="21185883">
              <a:off x="1595647" y="2958705"/>
              <a:ext cx="802876" cy="641411"/>
            </a:xfrm>
            <a:prstGeom prst="flowChartConnector">
              <a:avLst/>
            </a:prstGeom>
            <a:solidFill>
              <a:srgbClr val="FF5E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15" name="弧形 14">
              <a:extLst>
                <a:ext uri="{FF2B5EF4-FFF2-40B4-BE49-F238E27FC236}">
                  <a16:creationId xmlns:a16="http://schemas.microsoft.com/office/drawing/2014/main" xmlns="" id="{90B29244-AF14-4EC3-99E9-2EEF7C8D2636}"/>
                </a:ext>
              </a:extLst>
            </p:cNvPr>
            <p:cNvSpPr/>
            <p:nvPr/>
          </p:nvSpPr>
          <p:spPr bwMode="auto">
            <a:xfrm rot="10871458">
              <a:off x="2033579" y="3256885"/>
              <a:ext cx="197499" cy="188777"/>
            </a:xfrm>
            <a:prstGeom prst="arc">
              <a:avLst>
                <a:gd name="adj1" fmla="val 11844528"/>
                <a:gd name="adj2" fmla="val 0"/>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Microsoft YaHei"/>
                <a:cs typeface="+mn-ea"/>
                <a:sym typeface="+mn-lt"/>
              </a:endParaRPr>
            </a:p>
          </p:txBody>
        </p:sp>
        <p:sp>
          <p:nvSpPr>
            <p:cNvPr id="16" name="弧形 15">
              <a:extLst>
                <a:ext uri="{FF2B5EF4-FFF2-40B4-BE49-F238E27FC236}">
                  <a16:creationId xmlns:a16="http://schemas.microsoft.com/office/drawing/2014/main" xmlns="" id="{EE2185EE-B30D-44AE-A1AA-99E609350B78}"/>
                </a:ext>
              </a:extLst>
            </p:cNvPr>
            <p:cNvSpPr/>
            <p:nvPr/>
          </p:nvSpPr>
          <p:spPr bwMode="auto">
            <a:xfrm rot="13863452">
              <a:off x="1776040" y="3271837"/>
              <a:ext cx="186631" cy="178179"/>
            </a:xfrm>
            <a:prstGeom prst="arc">
              <a:avLst>
                <a:gd name="adj1" fmla="val 7272040"/>
                <a:gd name="adj2" fmla="val 17599382"/>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Microsoft YaHei"/>
                <a:cs typeface="+mn-ea"/>
                <a:sym typeface="+mn-lt"/>
              </a:endParaRPr>
            </a:p>
          </p:txBody>
        </p:sp>
        <p:sp>
          <p:nvSpPr>
            <p:cNvPr id="17" name="椭圆 16">
              <a:extLst>
                <a:ext uri="{FF2B5EF4-FFF2-40B4-BE49-F238E27FC236}">
                  <a16:creationId xmlns:a16="http://schemas.microsoft.com/office/drawing/2014/main" xmlns="" id="{B721DC54-F96A-46FC-8871-90438ABA2A16}"/>
                </a:ext>
              </a:extLst>
            </p:cNvPr>
            <p:cNvSpPr/>
            <p:nvPr/>
          </p:nvSpPr>
          <p:spPr bwMode="auto">
            <a:xfrm rot="21419860">
              <a:off x="1911216" y="3248305"/>
              <a:ext cx="193205" cy="145873"/>
            </a:xfrm>
            <a:prstGeom prst="ellipse">
              <a:avLst/>
            </a:prstGeom>
            <a:solidFill>
              <a:srgbClr val="C63A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18" name="加号 17">
              <a:extLst>
                <a:ext uri="{FF2B5EF4-FFF2-40B4-BE49-F238E27FC236}">
                  <a16:creationId xmlns:a16="http://schemas.microsoft.com/office/drawing/2014/main" xmlns="" id="{041B6628-A12D-4489-A72C-7888D5707E2E}"/>
                </a:ext>
              </a:extLst>
            </p:cNvPr>
            <p:cNvSpPr/>
            <p:nvPr/>
          </p:nvSpPr>
          <p:spPr bwMode="auto">
            <a:xfrm rot="1170100">
              <a:off x="1709424" y="3102432"/>
              <a:ext cx="212525" cy="188777"/>
            </a:xfrm>
            <a:prstGeom prst="mathPlus">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19" name="乘号 18">
              <a:extLst>
                <a:ext uri="{FF2B5EF4-FFF2-40B4-BE49-F238E27FC236}">
                  <a16:creationId xmlns:a16="http://schemas.microsoft.com/office/drawing/2014/main" xmlns="" id="{C12BCA23-9121-4776-8B67-AA3911561303}"/>
                </a:ext>
              </a:extLst>
            </p:cNvPr>
            <p:cNvSpPr/>
            <p:nvPr/>
          </p:nvSpPr>
          <p:spPr bwMode="auto">
            <a:xfrm rot="20436528">
              <a:off x="2063633" y="3083126"/>
              <a:ext cx="225407" cy="199502"/>
            </a:xfrm>
            <a:prstGeom prst="mathMultiply">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20" name="任意多边形 19">
              <a:extLst>
                <a:ext uri="{FF2B5EF4-FFF2-40B4-BE49-F238E27FC236}">
                  <a16:creationId xmlns:a16="http://schemas.microsoft.com/office/drawing/2014/main" xmlns="" id="{D2DB446F-1DA7-4BAA-B6C3-692B49E2F103}"/>
                </a:ext>
              </a:extLst>
            </p:cNvPr>
            <p:cNvSpPr>
              <a:spLocks noChangeAspect="1"/>
            </p:cNvSpPr>
            <p:nvPr/>
          </p:nvSpPr>
          <p:spPr bwMode="auto">
            <a:xfrm rot="21464822">
              <a:off x="1488310" y="2585441"/>
              <a:ext cx="968175" cy="486958"/>
            </a:xfrm>
            <a:custGeom>
              <a:avLst/>
              <a:gdLst>
                <a:gd name="connsiteX0" fmla="*/ 448642 w 1461848"/>
                <a:gd name="connsiteY0" fmla="*/ 0 h 731726"/>
                <a:gd name="connsiteX1" fmla="*/ 730941 w 1461848"/>
                <a:gd name="connsiteY1" fmla="*/ 99914 h 731726"/>
                <a:gd name="connsiteX2" fmla="*/ 1013240 w 1461848"/>
                <a:gd name="connsiteY2" fmla="*/ 0 h 731726"/>
                <a:gd name="connsiteX3" fmla="*/ 1129014 w 1461848"/>
                <a:gd name="connsiteY3" fmla="*/ 550324 h 731726"/>
                <a:gd name="connsiteX4" fmla="*/ 1461848 w 1461848"/>
                <a:gd name="connsiteY4" fmla="*/ 731726 h 731726"/>
                <a:gd name="connsiteX5" fmla="*/ 0 w 1461848"/>
                <a:gd name="connsiteY5" fmla="*/ 731726 h 731726"/>
                <a:gd name="connsiteX6" fmla="*/ 326524 w 1461848"/>
                <a:gd name="connsiteY6" fmla="*/ 550324 h 73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1848" h="731726">
                  <a:moveTo>
                    <a:pt x="448642" y="0"/>
                  </a:moveTo>
                  <a:lnTo>
                    <a:pt x="730941" y="99914"/>
                  </a:lnTo>
                  <a:lnTo>
                    <a:pt x="1013240" y="0"/>
                  </a:lnTo>
                  <a:lnTo>
                    <a:pt x="1129014" y="550324"/>
                  </a:lnTo>
                  <a:lnTo>
                    <a:pt x="1461848" y="731726"/>
                  </a:lnTo>
                  <a:lnTo>
                    <a:pt x="0" y="731726"/>
                  </a:lnTo>
                  <a:lnTo>
                    <a:pt x="326524" y="550324"/>
                  </a:lnTo>
                  <a:close/>
                </a:path>
              </a:pathLst>
            </a:custGeom>
            <a:solidFill>
              <a:srgbClr val="FFAA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21" name="任意多边形 20">
              <a:extLst>
                <a:ext uri="{FF2B5EF4-FFF2-40B4-BE49-F238E27FC236}">
                  <a16:creationId xmlns:a16="http://schemas.microsoft.com/office/drawing/2014/main" xmlns="" id="{E35736D5-DE7C-4C9E-BDB5-21DFC6719EF7}"/>
                </a:ext>
              </a:extLst>
            </p:cNvPr>
            <p:cNvSpPr/>
            <p:nvPr/>
          </p:nvSpPr>
          <p:spPr bwMode="auto">
            <a:xfrm rot="21489463">
              <a:off x="1707276" y="2885768"/>
              <a:ext cx="530242" cy="62210"/>
            </a:xfrm>
            <a:custGeom>
              <a:avLst/>
              <a:gdLst>
                <a:gd name="connsiteX0" fmla="*/ 44981 w 1735141"/>
                <a:gd name="connsiteY0" fmla="*/ 0 h 202706"/>
                <a:gd name="connsiteX1" fmla="*/ 1692497 w 1735141"/>
                <a:gd name="connsiteY1" fmla="*/ 0 h 202706"/>
                <a:gd name="connsiteX2" fmla="*/ 1735141 w 1735141"/>
                <a:gd name="connsiteY2" fmla="*/ 202706 h 202706"/>
                <a:gd name="connsiteX3" fmla="*/ 0 w 1735141"/>
                <a:gd name="connsiteY3" fmla="*/ 202706 h 202706"/>
              </a:gdLst>
              <a:ahLst/>
              <a:cxnLst>
                <a:cxn ang="0">
                  <a:pos x="connsiteX0" y="connsiteY0"/>
                </a:cxn>
                <a:cxn ang="0">
                  <a:pos x="connsiteX1" y="connsiteY1"/>
                </a:cxn>
                <a:cxn ang="0">
                  <a:pos x="connsiteX2" y="connsiteY2"/>
                </a:cxn>
                <a:cxn ang="0">
                  <a:pos x="connsiteX3" y="connsiteY3"/>
                </a:cxn>
              </a:cxnLst>
              <a:rect l="l" t="t" r="r" b="b"/>
              <a:pathLst>
                <a:path w="1735141" h="202706">
                  <a:moveTo>
                    <a:pt x="44981" y="0"/>
                  </a:moveTo>
                  <a:lnTo>
                    <a:pt x="1692497" y="0"/>
                  </a:lnTo>
                  <a:lnTo>
                    <a:pt x="1735141" y="202706"/>
                  </a:lnTo>
                  <a:lnTo>
                    <a:pt x="0" y="202706"/>
                  </a:lnTo>
                  <a:close/>
                </a:path>
              </a:pathLst>
            </a:custGeom>
            <a:solidFill>
              <a:srgbClr val="FF62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22" name="矩形 21">
              <a:extLst>
                <a:ext uri="{FF2B5EF4-FFF2-40B4-BE49-F238E27FC236}">
                  <a16:creationId xmlns:a16="http://schemas.microsoft.com/office/drawing/2014/main" xmlns="" id="{EB22A1E6-8230-4CC5-97F4-4FD5520065A3}"/>
                </a:ext>
              </a:extLst>
            </p:cNvPr>
            <p:cNvSpPr/>
            <p:nvPr/>
          </p:nvSpPr>
          <p:spPr bwMode="auto">
            <a:xfrm rot="20554802">
              <a:off x="1818906" y="3516454"/>
              <a:ext cx="206086" cy="257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23" name="云形标注 22">
              <a:extLst>
                <a:ext uri="{FF2B5EF4-FFF2-40B4-BE49-F238E27FC236}">
                  <a16:creationId xmlns:a16="http://schemas.microsoft.com/office/drawing/2014/main" xmlns="" id="{EEC31A34-A8C9-4B08-A7D9-B5CA9976893A}"/>
                </a:ext>
              </a:extLst>
            </p:cNvPr>
            <p:cNvSpPr/>
            <p:nvPr/>
          </p:nvSpPr>
          <p:spPr bwMode="auto">
            <a:xfrm rot="21419860">
              <a:off x="1599940" y="3426356"/>
              <a:ext cx="188912" cy="96533"/>
            </a:xfrm>
            <a:prstGeom prst="cloudCallout">
              <a:avLst>
                <a:gd name="adj1" fmla="val 38164"/>
                <a:gd name="adj2" fmla="val 73272"/>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grpSp>
      <p:sp>
        <p:nvSpPr>
          <p:cNvPr id="62472" name="文本框 23">
            <a:extLst>
              <a:ext uri="{FF2B5EF4-FFF2-40B4-BE49-F238E27FC236}">
                <a16:creationId xmlns:a16="http://schemas.microsoft.com/office/drawing/2014/main" xmlns="" id="{DC1A5301-4598-4209-B77C-74143B2D9A59}"/>
              </a:ext>
            </a:extLst>
          </p:cNvPr>
          <p:cNvSpPr txBox="1">
            <a:spLocks noChangeArrowheads="1"/>
          </p:cNvSpPr>
          <p:nvPr/>
        </p:nvSpPr>
        <p:spPr bwMode="auto">
          <a:xfrm>
            <a:off x="954088" y="5732463"/>
            <a:ext cx="100520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panose="020B0503020204020204" pitchFamily="34" charset="-122"/>
              </a:defRPr>
            </a:lvl1pPr>
            <a:lvl2pPr marL="685800" indent="-22860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panose="020B0503020204020204"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0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如需</a:t>
            </a:r>
            <a:r>
              <a:rPr kumimoji="0" lang="en-US" altLang="zh-CN" sz="2000" b="0"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sym typeface="Arial" panose="020B0604020202020204" pitchFamily="34" charset="0"/>
              </a:rPr>
              <a:t>PPT</a:t>
            </a:r>
            <a:r>
              <a:rPr kumimoji="0" lang="zh-CN" altLang="en-US" sz="20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定制服务，可联系微信：</a:t>
            </a:r>
            <a:r>
              <a:rPr kumimoji="0" lang="en-US" altLang="zh-CN" sz="2000" b="0" i="0" u="none" strike="noStrike" kern="1200" cap="none" spc="0" normalizeH="0" baseline="0" noProof="0">
                <a:ln>
                  <a:noFill/>
                </a:ln>
                <a:solidFill>
                  <a:srgbClr val="FFFFFF"/>
                </a:solidFill>
                <a:effectLst/>
                <a:uLnTx/>
                <a:uFillTx/>
                <a:latin typeface="Arial" panose="020B0604020202020204" pitchFamily="34" charset="0"/>
                <a:ea typeface="宋体" panose="02010600030101010101" pitchFamily="2" charset="-122"/>
                <a:cs typeface="+mn-cs"/>
                <a:sym typeface="Arial" panose="020B0604020202020204" pitchFamily="34" charset="0"/>
              </a:rPr>
              <a:t>rtliang13</a:t>
            </a:r>
            <a:endParaRPr kumimoji="0" lang="zh-CN" altLang="en-US" sz="2000" b="0" i="0" u="none" strike="noStrike" kern="1200" cap="none" spc="0" normalizeH="0" baseline="0" noProof="0">
              <a:ln>
                <a:noFill/>
              </a:ln>
              <a:solidFill>
                <a:srgbClr val="FFFFFF"/>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bwMode="auto">
      <p:bgPr>
        <a:solidFill>
          <a:srgbClr val="D1D1D1"/>
        </a:solidFill>
        <a:effectLst/>
      </p:bgPr>
    </p:bg>
    <p:spTree>
      <p:nvGrpSpPr>
        <p:cNvPr id="1" name=""/>
        <p:cNvGrpSpPr/>
        <p:nvPr/>
      </p:nvGrpSpPr>
      <p:grpSpPr>
        <a:xfrm>
          <a:off x="0" y="0"/>
          <a:ext cx="0" cy="0"/>
          <a:chOff x="0" y="0"/>
          <a:chExt cx="0" cy="0"/>
        </a:xfrm>
      </p:grpSpPr>
      <p:pic>
        <p:nvPicPr>
          <p:cNvPr id="63490" name="图片 2">
            <a:extLst>
              <a:ext uri="{FF2B5EF4-FFF2-40B4-BE49-F238E27FC236}">
                <a16:creationId xmlns:a16="http://schemas.microsoft.com/office/drawing/2014/main" xmlns="" id="{FECF4762-F4DA-4B25-85E0-66CF8DB8A750}"/>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t="8171" b="7796"/>
          <a:stretch>
            <a:fillRect/>
          </a:stretch>
        </p:blipFill>
        <p:spPr bwMode="auto">
          <a:xfrm>
            <a:off x="-1176338" y="0"/>
            <a:ext cx="122412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1" name="图片 4">
            <a:extLst>
              <a:ext uri="{FF2B5EF4-FFF2-40B4-BE49-F238E27FC236}">
                <a16:creationId xmlns:a16="http://schemas.microsoft.com/office/drawing/2014/main" xmlns="" id="{170956C2-CD13-4021-8A21-2ABCF553C4F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048875" y="4548188"/>
            <a:ext cx="1722438"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文本框 6">
            <a:extLst>
              <a:ext uri="{FF2B5EF4-FFF2-40B4-BE49-F238E27FC236}">
                <a16:creationId xmlns:a16="http://schemas.microsoft.com/office/drawing/2014/main" xmlns="" id="{D1FE0D0D-3AF0-4E79-BAAD-22B539B31F4E}"/>
              </a:ext>
            </a:extLst>
          </p:cNvPr>
          <p:cNvSpPr txBox="1">
            <a:spLocks noChangeArrowheads="1"/>
          </p:cNvSpPr>
          <p:nvPr/>
        </p:nvSpPr>
        <p:spPr bwMode="auto">
          <a:xfrm>
            <a:off x="10199688" y="6221413"/>
            <a:ext cx="15367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ea"/>
                <a:sym typeface="+mn-lt"/>
              </a:rPr>
              <a:t>演界网</a:t>
            </a:r>
            <a:r>
              <a:rPr kumimoji="0" lang="en-US" altLang="zh-CN"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ea"/>
                <a:sym typeface="+mn-lt"/>
              </a:rPr>
              <a:t>_store</a:t>
            </a:r>
            <a:endParaRPr kumimoji="0" lang="zh-CN" alt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pitchFamily="34" charset="-122"/>
              <a:cs typeface="+mn-ea"/>
              <a:sym typeface="+mn-lt"/>
            </a:endParaRPr>
          </a:p>
        </p:txBody>
      </p:sp>
      <p:sp>
        <p:nvSpPr>
          <p:cNvPr id="7" name="矩形 6">
            <a:extLst>
              <a:ext uri="{FF2B5EF4-FFF2-40B4-BE49-F238E27FC236}">
                <a16:creationId xmlns:a16="http://schemas.microsoft.com/office/drawing/2014/main" xmlns="" id="{8F49112E-3600-4757-8A6C-EF76AEF6A005}"/>
              </a:ext>
            </a:extLst>
          </p:cNvPr>
          <p:cNvSpPr/>
          <p:nvPr/>
        </p:nvSpPr>
        <p:spPr>
          <a:xfrm>
            <a:off x="9840913" y="4365625"/>
            <a:ext cx="2159000" cy="2305050"/>
          </a:xfrm>
          <a:prstGeom prst="rect">
            <a:avLst/>
          </a:prstGeom>
          <a:no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Microsoft YaHei"/>
              <a:cs typeface="+mn-ea"/>
              <a:sym typeface="+mn-lt"/>
            </a:endParaRPr>
          </a:p>
        </p:txBody>
      </p:sp>
      <p:sp>
        <p:nvSpPr>
          <p:cNvPr id="8" name="矩形 7">
            <a:extLst>
              <a:ext uri="{FF2B5EF4-FFF2-40B4-BE49-F238E27FC236}">
                <a16:creationId xmlns:a16="http://schemas.microsoft.com/office/drawing/2014/main" xmlns="" id="{016AC01C-97CB-4D5C-B338-6BF775B0E724}"/>
              </a:ext>
            </a:extLst>
          </p:cNvPr>
          <p:cNvSpPr/>
          <p:nvPr/>
        </p:nvSpPr>
        <p:spPr>
          <a:xfrm>
            <a:off x="9893300" y="4129088"/>
            <a:ext cx="2032000" cy="369887"/>
          </a:xfrm>
          <a:prstGeom prst="rect">
            <a:avLst/>
          </a:prstGeom>
          <a:solidFill>
            <a:srgbClr val="D1D1D1"/>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ysClr val="windowText" lastClr="000000"/>
                </a:solidFill>
                <a:effectLst/>
                <a:uLnTx/>
                <a:uFillTx/>
                <a:latin typeface="Arial" panose="020B0604020202020204"/>
                <a:ea typeface="Microsoft YaHei"/>
                <a:cs typeface="+mn-ea"/>
                <a:sym typeface="+mn-lt"/>
              </a:rPr>
              <a:t>更多模板，在这里</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14877" y="3688217"/>
            <a:ext cx="5288692" cy="1477328"/>
          </a:xfrm>
          <a:prstGeom prst="rect">
            <a:avLst/>
          </a:prstGeom>
        </p:spPr>
        <p:txBody>
          <a:bodyPr wrap="none">
            <a:spAutoFit/>
          </a:bodyPr>
          <a:lstStyle/>
          <a:p>
            <a:pPr lvl="0" fontAlgn="base">
              <a:spcBef>
                <a:spcPct val="0"/>
              </a:spcBef>
              <a:spcAft>
                <a:spcPct val="0"/>
              </a:spcAft>
              <a:defRPr/>
            </a:pPr>
            <a:r>
              <a:rPr lang="en-US" altLang="zh-CN" dirty="0" err="1" smtClean="0">
                <a:solidFill>
                  <a:srgbClr val="FFFFFF"/>
                </a:solidFill>
                <a:ea typeface="微软雅黑" panose="020B0503020204020204" pitchFamily="34" charset="-122"/>
                <a:cs typeface="+mn-ea"/>
                <a:sym typeface="+mn-lt"/>
              </a:rPr>
              <a:t>Iscuker</a:t>
            </a:r>
            <a:r>
              <a:rPr lang="en-US" altLang="zh-CN" dirty="0" smtClean="0">
                <a:solidFill>
                  <a:srgbClr val="FFFFFF"/>
                </a:solidFill>
                <a:ea typeface="微软雅黑" panose="020B0503020204020204" pitchFamily="34" charset="-122"/>
                <a:cs typeface="+mn-ea"/>
                <a:sym typeface="+mn-lt"/>
              </a:rPr>
              <a:t>   </a:t>
            </a:r>
            <a:r>
              <a:rPr lang="zh-CN" altLang="en-US" dirty="0" smtClean="0">
                <a:solidFill>
                  <a:srgbClr val="FFFFFF"/>
                </a:solidFill>
                <a:ea typeface="微软雅黑" panose="020B0503020204020204" pitchFamily="34" charset="-122"/>
                <a:cs typeface="+mn-ea"/>
                <a:sym typeface="+mn-lt"/>
              </a:rPr>
              <a:t>作品</a:t>
            </a:r>
            <a:endParaRPr lang="en-US" altLang="zh-CN" dirty="0" smtClean="0">
              <a:solidFill>
                <a:srgbClr val="FFFFFF"/>
              </a:solidFill>
              <a:ea typeface="微软雅黑" panose="020B0503020204020204" pitchFamily="34" charset="-122"/>
              <a:cs typeface="+mn-ea"/>
              <a:sym typeface="+mn-lt"/>
            </a:endParaRPr>
          </a:p>
          <a:p>
            <a:pPr lvl="0" fontAlgn="base">
              <a:spcBef>
                <a:spcPct val="0"/>
              </a:spcBef>
              <a:spcAft>
                <a:spcPct val="0"/>
              </a:spcAft>
              <a:defRPr/>
            </a:pPr>
            <a:endParaRPr lang="en-US" altLang="zh-CN" dirty="0">
              <a:solidFill>
                <a:srgbClr val="FFFFFF"/>
              </a:solidFill>
              <a:ea typeface="微软雅黑" panose="020B0503020204020204" pitchFamily="34" charset="-122"/>
              <a:cs typeface="+mn-ea"/>
              <a:sym typeface="+mn-lt"/>
            </a:endParaRPr>
          </a:p>
          <a:p>
            <a:pPr lvl="0" fontAlgn="base">
              <a:spcBef>
                <a:spcPct val="0"/>
              </a:spcBef>
              <a:spcAft>
                <a:spcPct val="0"/>
              </a:spcAft>
              <a:defRPr/>
            </a:pPr>
            <a:endParaRPr lang="en-US" altLang="zh-CN" dirty="0" smtClean="0">
              <a:solidFill>
                <a:srgbClr val="FFFFFF"/>
              </a:solidFill>
              <a:ea typeface="微软雅黑" panose="020B0503020204020204" pitchFamily="34" charset="-122"/>
              <a:cs typeface="+mn-ea"/>
              <a:sym typeface="+mn-lt"/>
            </a:endParaRPr>
          </a:p>
          <a:p>
            <a:pPr lvl="0" fontAlgn="base">
              <a:spcBef>
                <a:spcPct val="0"/>
              </a:spcBef>
              <a:spcAft>
                <a:spcPct val="0"/>
              </a:spcAft>
              <a:defRPr/>
            </a:pPr>
            <a:endParaRPr lang="en-US" altLang="zh-CN" dirty="0">
              <a:solidFill>
                <a:srgbClr val="FFFFFF"/>
              </a:solidFill>
              <a:ea typeface="微软雅黑" panose="020B0503020204020204" pitchFamily="34" charset="-122"/>
              <a:cs typeface="+mn-ea"/>
              <a:sym typeface="+mn-lt"/>
            </a:endParaRPr>
          </a:p>
          <a:p>
            <a:pPr lvl="0" fontAlgn="base">
              <a:spcBef>
                <a:spcPct val="0"/>
              </a:spcBef>
              <a:spcAft>
                <a:spcPct val="0"/>
              </a:spcAft>
              <a:defRPr/>
            </a:pPr>
            <a:r>
              <a:rPr lang="en-US" altLang="zh-CN" dirty="0" smtClean="0">
                <a:solidFill>
                  <a:srgbClr val="FFFFFF"/>
                </a:solidFill>
                <a:ea typeface="微软雅黑" panose="020B0503020204020204" pitchFamily="34" charset="-122"/>
                <a:cs typeface="+mn-ea"/>
                <a:sym typeface="+mn-lt"/>
              </a:rPr>
              <a:t>51PPT</a:t>
            </a:r>
            <a:r>
              <a:rPr lang="zh-CN" altLang="en-US" dirty="0" smtClean="0">
                <a:solidFill>
                  <a:srgbClr val="FFFFFF"/>
                </a:solidFill>
                <a:ea typeface="微软雅黑" panose="020B0503020204020204" pitchFamily="34" charset="-122"/>
                <a:cs typeface="+mn-ea"/>
                <a:sym typeface="+mn-lt"/>
              </a:rPr>
              <a:t>模板网   </a:t>
            </a:r>
            <a:r>
              <a:rPr lang="en-US" altLang="zh-CN" dirty="0" smtClean="0">
                <a:solidFill>
                  <a:srgbClr val="FFFFFF"/>
                </a:solidFill>
                <a:ea typeface="微软雅黑" panose="020B0503020204020204" pitchFamily="34" charset="-122"/>
                <a:cs typeface="+mn-ea"/>
                <a:sym typeface="+mn-lt"/>
                <a:hlinkClick r:id="rId2"/>
              </a:rPr>
              <a:t>www.51pptmoban.com</a:t>
            </a:r>
            <a:r>
              <a:rPr lang="en-US" altLang="zh-CN" dirty="0" smtClean="0">
                <a:solidFill>
                  <a:srgbClr val="FFFFFF"/>
                </a:solidFill>
                <a:ea typeface="微软雅黑" panose="020B0503020204020204" pitchFamily="34" charset="-122"/>
                <a:cs typeface="+mn-ea"/>
                <a:sym typeface="+mn-lt"/>
              </a:rPr>
              <a:t>    </a:t>
            </a:r>
            <a:r>
              <a:rPr lang="zh-CN" altLang="en-US" dirty="0" smtClean="0">
                <a:solidFill>
                  <a:srgbClr val="FFFFFF"/>
                </a:solidFill>
                <a:ea typeface="微软雅黑" panose="020B0503020204020204" pitchFamily="34" charset="-122"/>
                <a:cs typeface="+mn-ea"/>
                <a:sym typeface="+mn-lt"/>
              </a:rPr>
              <a:t>授权发布</a:t>
            </a:r>
            <a:endParaRPr lang="zh-CN" altLang="en-US" dirty="0">
              <a:solidFill>
                <a:srgbClr val="FFFFFF"/>
              </a:solidFill>
              <a:ea typeface="微软雅黑" panose="020B0503020204020204" pitchFamily="34" charset="-122"/>
              <a:cs typeface="+mn-ea"/>
              <a:sym typeface="+mn-lt"/>
            </a:endParaRPr>
          </a:p>
        </p:txBody>
      </p:sp>
    </p:spTree>
    <p:extLst>
      <p:ext uri="{BB962C8B-B14F-4D97-AF65-F5344CB8AC3E}">
        <p14:creationId xmlns:p14="http://schemas.microsoft.com/office/powerpoint/2010/main" val="22511832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l="-3000" r="-3000"/>
          </a:stretch>
        </a:blipFill>
        <a:effectLst/>
      </p:bgPr>
    </p:bg>
    <p:spTree>
      <p:nvGrpSpPr>
        <p:cNvPr id="1" name=""/>
        <p:cNvGrpSpPr/>
        <p:nvPr/>
      </p:nvGrpSpPr>
      <p:grpSpPr>
        <a:xfrm>
          <a:off x="0" y="0"/>
          <a:ext cx="0" cy="0"/>
          <a:chOff x="0" y="0"/>
          <a:chExt cx="0" cy="0"/>
        </a:xfrm>
      </p:grpSpPr>
      <p:sp>
        <p:nvSpPr>
          <p:cNvPr id="35" name="矩形: 圆角 34"/>
          <p:cNvSpPr/>
          <p:nvPr/>
        </p:nvSpPr>
        <p:spPr>
          <a:xfrm>
            <a:off x="2779820" y="4755763"/>
            <a:ext cx="6632359" cy="61724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pic>
        <p:nvPicPr>
          <p:cNvPr id="37" name="图片 3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05499" y="4886328"/>
            <a:ext cx="391394" cy="381848"/>
          </a:xfrm>
          <a:prstGeom prst="rect">
            <a:avLst/>
          </a:prstGeom>
        </p:spPr>
      </p:pic>
      <p:sp>
        <p:nvSpPr>
          <p:cNvPr id="4" name="矩形 3"/>
          <p:cNvSpPr/>
          <p:nvPr/>
        </p:nvSpPr>
        <p:spPr>
          <a:xfrm>
            <a:off x="3812568" y="4892586"/>
            <a:ext cx="3638884" cy="375590"/>
          </a:xfrm>
          <a:prstGeom prst="rect">
            <a:avLst/>
          </a:prstGeom>
        </p:spPr>
        <p:txBody>
          <a:bodyPr wrap="square">
            <a:spAutoFit/>
          </a:bodyPr>
          <a:lstStyle/>
          <a:p>
            <a:pPr lvl="0" algn="dist"/>
            <a:r>
              <a:rPr lang="zh-CN" altLang="en-US" dirty="0">
                <a:solidFill>
                  <a:prstClr val="black"/>
                </a:solidFill>
              </a:rPr>
              <a:t>欧美大气哪吒主题</a:t>
            </a:r>
            <a:r>
              <a:rPr lang="en-US" altLang="zh-CN" dirty="0">
                <a:solidFill>
                  <a:prstClr val="black"/>
                </a:solidFill>
              </a:rPr>
              <a:t>PPT</a:t>
            </a:r>
            <a:r>
              <a:rPr lang="zh-CN" altLang="en-US" dirty="0">
                <a:solidFill>
                  <a:prstClr val="black"/>
                </a:solidFill>
              </a:rPr>
              <a:t>模板</a:t>
            </a:r>
          </a:p>
        </p:txBody>
      </p:sp>
      <p:sp>
        <p:nvSpPr>
          <p:cNvPr id="38" name="矩形: 圆角 37"/>
          <p:cNvSpPr/>
          <p:nvPr/>
        </p:nvSpPr>
        <p:spPr>
          <a:xfrm>
            <a:off x="7867127" y="4794064"/>
            <a:ext cx="1545052" cy="540646"/>
          </a:xfrm>
          <a:prstGeom prst="roundRect">
            <a:avLst>
              <a:gd name="adj" fmla="val 50000"/>
            </a:avLst>
          </a:prstGeom>
          <a:solidFill>
            <a:srgbClr val="D5C3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31" name="矩形 30"/>
          <p:cNvSpPr/>
          <p:nvPr/>
        </p:nvSpPr>
        <p:spPr>
          <a:xfrm>
            <a:off x="8268866" y="4876592"/>
            <a:ext cx="741574" cy="37559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rPr>
              <a:t>搜索</a:t>
            </a:r>
          </a:p>
        </p:txBody>
      </p:sp>
      <p:sp>
        <p:nvSpPr>
          <p:cNvPr id="3" name="矩形 2">
            <a:extLst>
              <a:ext uri="{FF2B5EF4-FFF2-40B4-BE49-F238E27FC236}">
                <a16:creationId xmlns:a16="http://schemas.microsoft.com/office/drawing/2014/main" xmlns="" id="{DEB4719A-D08E-4DF0-8E13-AA09E2FA1C36}"/>
              </a:ext>
            </a:extLst>
          </p:cNvPr>
          <p:cNvSpPr/>
          <p:nvPr/>
        </p:nvSpPr>
        <p:spPr>
          <a:xfrm>
            <a:off x="12616354" y="-76370"/>
            <a:ext cx="4032738" cy="1242646"/>
          </a:xfrm>
          <a:prstGeom prst="rect">
            <a:avLst/>
          </a:pr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sp>
        <p:nvSpPr>
          <p:cNvPr id="2" name="文本框 1">
            <a:extLst>
              <a:ext uri="{FF2B5EF4-FFF2-40B4-BE49-F238E27FC236}">
                <a16:creationId xmlns:a16="http://schemas.microsoft.com/office/drawing/2014/main" xmlns="" id="{C78EC282-02E0-40CA-B5CC-0F07C2822334}"/>
              </a:ext>
            </a:extLst>
          </p:cNvPr>
          <p:cNvSpPr txBox="1"/>
          <p:nvPr/>
        </p:nvSpPr>
        <p:spPr>
          <a:xfrm>
            <a:off x="13059216" y="244871"/>
            <a:ext cx="3147015" cy="60016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300" b="1" i="0" u="none" strike="noStrike" kern="1200" cap="none" spc="0" normalizeH="0" baseline="0" noProof="0">
                <a:ln>
                  <a:noFill/>
                </a:ln>
                <a:solidFill>
                  <a:prstClr val="black"/>
                </a:solidFill>
                <a:effectLst/>
                <a:uLnTx/>
                <a:uFillTx/>
                <a:latin typeface="李旭科书法 v1.4" panose="02000603000000000000" pitchFamily="2" charset="-122"/>
                <a:ea typeface="李旭科书法 v1.4" panose="02000603000000000000" pitchFamily="2" charset="-122"/>
                <a:cs typeface="+mn-cs"/>
              </a:rPr>
              <a:t>哪吒之魔童降世</a:t>
            </a:r>
            <a:endParaRPr kumimoji="0" lang="zh-CN" altLang="en-US" sz="3300" b="1" i="0" u="none" strike="noStrike" kern="1200" cap="none" spc="0" normalizeH="0" baseline="0" noProof="0" dirty="0">
              <a:ln>
                <a:noFill/>
              </a:ln>
              <a:solidFill>
                <a:prstClr val="black"/>
              </a:solidFill>
              <a:effectLst/>
              <a:uLnTx/>
              <a:uFillTx/>
              <a:latin typeface="李旭科书法 v1.4" panose="02000603000000000000" pitchFamily="2" charset="-122"/>
              <a:ea typeface="李旭科书法 v1.4" panose="02000603000000000000" pitchFamily="2" charset="-122"/>
              <a:cs typeface="+mn-cs"/>
            </a:endParaRPr>
          </a:p>
        </p:txBody>
      </p:sp>
      <p:sp>
        <p:nvSpPr>
          <p:cNvPr id="39" name="矩形 38"/>
          <p:cNvSpPr/>
          <p:nvPr/>
        </p:nvSpPr>
        <p:spPr>
          <a:xfrm>
            <a:off x="3396893" y="3920985"/>
            <a:ext cx="5430446" cy="461665"/>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等线"/>
                <a:ea typeface="等线" panose="02010600030101010101" pitchFamily="2" charset="-122"/>
                <a:cs typeface="+mn-cs"/>
              </a:rPr>
              <a:t>NE ZA ZHI MO TONG JIANG SHI</a:t>
            </a:r>
          </a:p>
        </p:txBody>
      </p:sp>
      <p:sp>
        <p:nvSpPr>
          <p:cNvPr id="24" name="任意多边形: 形状 23">
            <a:extLst>
              <a:ext uri="{FF2B5EF4-FFF2-40B4-BE49-F238E27FC236}">
                <a16:creationId xmlns:a16="http://schemas.microsoft.com/office/drawing/2014/main" xmlns="" id="{CB3CB564-5F62-4D9B-A126-D3A5EAC180BD}"/>
              </a:ext>
            </a:extLst>
          </p:cNvPr>
          <p:cNvSpPr/>
          <p:nvPr/>
        </p:nvSpPr>
        <p:spPr>
          <a:xfrm>
            <a:off x="1705369" y="1052207"/>
            <a:ext cx="8202562" cy="3598721"/>
          </a:xfrm>
          <a:custGeom>
            <a:avLst/>
            <a:gdLst/>
            <a:ahLst/>
            <a:cxnLst/>
            <a:rect l="l" t="t" r="r" b="b"/>
            <a:pathLst>
              <a:path w="852907" h="374197">
                <a:moveTo>
                  <a:pt x="225287" y="200734"/>
                </a:moveTo>
                <a:lnTo>
                  <a:pt x="225186" y="200873"/>
                </a:lnTo>
                <a:cubicBezTo>
                  <a:pt x="224357" y="200873"/>
                  <a:pt x="223942" y="202204"/>
                  <a:pt x="223942" y="204867"/>
                </a:cubicBezTo>
                <a:cubicBezTo>
                  <a:pt x="223942" y="207530"/>
                  <a:pt x="223313" y="210011"/>
                  <a:pt x="222056" y="212309"/>
                </a:cubicBezTo>
                <a:cubicBezTo>
                  <a:pt x="220799" y="214608"/>
                  <a:pt x="215259" y="217447"/>
                  <a:pt x="205436" y="220826"/>
                </a:cubicBezTo>
                <a:cubicBezTo>
                  <a:pt x="197766" y="223473"/>
                  <a:pt x="191527" y="225914"/>
                  <a:pt x="186719" y="228147"/>
                </a:cubicBezTo>
                <a:lnTo>
                  <a:pt x="176854" y="234066"/>
                </a:lnTo>
                <a:lnTo>
                  <a:pt x="179341" y="236064"/>
                </a:lnTo>
                <a:cubicBezTo>
                  <a:pt x="183575" y="239447"/>
                  <a:pt x="190984" y="243173"/>
                  <a:pt x="201566" y="247242"/>
                </a:cubicBezTo>
                <a:cubicBezTo>
                  <a:pt x="212148" y="251311"/>
                  <a:pt x="219258" y="253230"/>
                  <a:pt x="222894" y="252998"/>
                </a:cubicBezTo>
                <a:cubicBezTo>
                  <a:pt x="224990" y="252714"/>
                  <a:pt x="226346" y="251161"/>
                  <a:pt x="226964" y="248339"/>
                </a:cubicBezTo>
                <a:cubicBezTo>
                  <a:pt x="227582" y="245517"/>
                  <a:pt x="227493" y="238729"/>
                  <a:pt x="226699" y="227977"/>
                </a:cubicBezTo>
                <a:cubicBezTo>
                  <a:pt x="225577" y="214513"/>
                  <a:pt x="225221" y="206012"/>
                  <a:pt x="225631" y="202474"/>
                </a:cubicBezTo>
                <a:close/>
                <a:moveTo>
                  <a:pt x="623233" y="164727"/>
                </a:moveTo>
                <a:cubicBezTo>
                  <a:pt x="622969" y="165047"/>
                  <a:pt x="622573" y="166061"/>
                  <a:pt x="622045" y="167770"/>
                </a:cubicBezTo>
                <a:lnTo>
                  <a:pt x="618245" y="171431"/>
                </a:lnTo>
                <a:lnTo>
                  <a:pt x="621560" y="169316"/>
                </a:lnTo>
                <a:cubicBezTo>
                  <a:pt x="622940" y="168111"/>
                  <a:pt x="623629" y="166956"/>
                  <a:pt x="623629" y="165852"/>
                </a:cubicBezTo>
                <a:cubicBezTo>
                  <a:pt x="623629" y="164782"/>
                  <a:pt x="623497" y="164407"/>
                  <a:pt x="623233" y="164727"/>
                </a:cubicBezTo>
                <a:close/>
                <a:moveTo>
                  <a:pt x="440157" y="119142"/>
                </a:moveTo>
                <a:cubicBezTo>
                  <a:pt x="442016" y="118987"/>
                  <a:pt x="444211" y="119323"/>
                  <a:pt x="446743" y="120150"/>
                </a:cubicBezTo>
                <a:cubicBezTo>
                  <a:pt x="455767" y="123813"/>
                  <a:pt x="462407" y="127491"/>
                  <a:pt x="466663" y="131184"/>
                </a:cubicBezTo>
                <a:cubicBezTo>
                  <a:pt x="469741" y="133581"/>
                  <a:pt x="475387" y="143383"/>
                  <a:pt x="483601" y="160590"/>
                </a:cubicBezTo>
                <a:cubicBezTo>
                  <a:pt x="491815" y="177797"/>
                  <a:pt x="495496" y="187721"/>
                  <a:pt x="494645" y="190362"/>
                </a:cubicBezTo>
                <a:cubicBezTo>
                  <a:pt x="493689" y="192270"/>
                  <a:pt x="491785" y="195453"/>
                  <a:pt x="488935" y="199910"/>
                </a:cubicBezTo>
                <a:cubicBezTo>
                  <a:pt x="482993" y="209052"/>
                  <a:pt x="476228" y="213622"/>
                  <a:pt x="468641" y="213622"/>
                </a:cubicBezTo>
                <a:cubicBezTo>
                  <a:pt x="461053" y="213622"/>
                  <a:pt x="454466" y="210058"/>
                  <a:pt x="448878" y="202929"/>
                </a:cubicBezTo>
                <a:cubicBezTo>
                  <a:pt x="441766" y="195276"/>
                  <a:pt x="437181" y="187700"/>
                  <a:pt x="435123" y="180202"/>
                </a:cubicBezTo>
                <a:cubicBezTo>
                  <a:pt x="433064" y="172704"/>
                  <a:pt x="432035" y="162165"/>
                  <a:pt x="432035" y="148583"/>
                </a:cubicBezTo>
                <a:cubicBezTo>
                  <a:pt x="432035" y="132527"/>
                  <a:pt x="433221" y="123360"/>
                  <a:pt x="435591" y="121083"/>
                </a:cubicBezTo>
                <a:cubicBezTo>
                  <a:pt x="436776" y="119945"/>
                  <a:pt x="438298" y="119298"/>
                  <a:pt x="440157" y="119142"/>
                </a:cubicBezTo>
                <a:close/>
                <a:moveTo>
                  <a:pt x="289780" y="114148"/>
                </a:moveTo>
                <a:cubicBezTo>
                  <a:pt x="289049" y="114118"/>
                  <a:pt x="288230" y="114643"/>
                  <a:pt x="287324" y="115723"/>
                </a:cubicBezTo>
                <a:cubicBezTo>
                  <a:pt x="286181" y="116430"/>
                  <a:pt x="285801" y="122028"/>
                  <a:pt x="286185" y="132517"/>
                </a:cubicBezTo>
                <a:cubicBezTo>
                  <a:pt x="286569" y="143005"/>
                  <a:pt x="287984" y="151672"/>
                  <a:pt x="290428" y="158517"/>
                </a:cubicBezTo>
                <a:lnTo>
                  <a:pt x="291763" y="162770"/>
                </a:lnTo>
                <a:lnTo>
                  <a:pt x="292032" y="158194"/>
                </a:lnTo>
                <a:cubicBezTo>
                  <a:pt x="292170" y="154642"/>
                  <a:pt x="292305" y="149930"/>
                  <a:pt x="292439" y="144058"/>
                </a:cubicBezTo>
                <a:cubicBezTo>
                  <a:pt x="292714" y="126181"/>
                  <a:pt x="292471" y="116797"/>
                  <a:pt x="291712" y="115907"/>
                </a:cubicBezTo>
                <a:cubicBezTo>
                  <a:pt x="291155" y="114765"/>
                  <a:pt x="290511" y="114179"/>
                  <a:pt x="289780" y="114148"/>
                </a:cubicBezTo>
                <a:close/>
                <a:moveTo>
                  <a:pt x="35036" y="101412"/>
                </a:moveTo>
                <a:cubicBezTo>
                  <a:pt x="37727" y="102636"/>
                  <a:pt x="39414" y="106162"/>
                  <a:pt x="40095" y="111991"/>
                </a:cubicBezTo>
                <a:cubicBezTo>
                  <a:pt x="40610" y="116348"/>
                  <a:pt x="42427" y="121849"/>
                  <a:pt x="45546" y="128496"/>
                </a:cubicBezTo>
                <a:cubicBezTo>
                  <a:pt x="48665" y="135143"/>
                  <a:pt x="51055" y="141358"/>
                  <a:pt x="52713" y="147143"/>
                </a:cubicBezTo>
                <a:cubicBezTo>
                  <a:pt x="54075" y="151753"/>
                  <a:pt x="55751" y="159421"/>
                  <a:pt x="57739" y="170147"/>
                </a:cubicBezTo>
                <a:cubicBezTo>
                  <a:pt x="59728" y="180874"/>
                  <a:pt x="60170" y="186887"/>
                  <a:pt x="59065" y="188188"/>
                </a:cubicBezTo>
                <a:cubicBezTo>
                  <a:pt x="57629" y="189625"/>
                  <a:pt x="53862" y="191756"/>
                  <a:pt x="47763" y="194583"/>
                </a:cubicBezTo>
                <a:cubicBezTo>
                  <a:pt x="41664" y="197410"/>
                  <a:pt x="37870" y="198823"/>
                  <a:pt x="36382" y="198823"/>
                </a:cubicBezTo>
                <a:cubicBezTo>
                  <a:pt x="32885" y="198823"/>
                  <a:pt x="28832" y="195137"/>
                  <a:pt x="24224" y="187766"/>
                </a:cubicBezTo>
                <a:cubicBezTo>
                  <a:pt x="19617" y="180395"/>
                  <a:pt x="16282" y="173873"/>
                  <a:pt x="14222" y="168202"/>
                </a:cubicBezTo>
                <a:cubicBezTo>
                  <a:pt x="11690" y="160288"/>
                  <a:pt x="9756" y="151188"/>
                  <a:pt x="8420" y="140905"/>
                </a:cubicBezTo>
                <a:cubicBezTo>
                  <a:pt x="7084" y="130622"/>
                  <a:pt x="5349" y="123876"/>
                  <a:pt x="3214" y="120667"/>
                </a:cubicBezTo>
                <a:cubicBezTo>
                  <a:pt x="-493" y="114429"/>
                  <a:pt x="-992" y="109557"/>
                  <a:pt x="1714" y="106051"/>
                </a:cubicBezTo>
                <a:cubicBezTo>
                  <a:pt x="3639" y="104200"/>
                  <a:pt x="8714" y="104434"/>
                  <a:pt x="16939" y="106752"/>
                </a:cubicBezTo>
                <a:lnTo>
                  <a:pt x="23769" y="109031"/>
                </a:lnTo>
                <a:lnTo>
                  <a:pt x="24935" y="106994"/>
                </a:lnTo>
                <a:cubicBezTo>
                  <a:pt x="28978" y="102048"/>
                  <a:pt x="32345" y="100187"/>
                  <a:pt x="35036" y="101412"/>
                </a:cubicBezTo>
                <a:close/>
                <a:moveTo>
                  <a:pt x="335547" y="92910"/>
                </a:moveTo>
                <a:cubicBezTo>
                  <a:pt x="335359" y="93243"/>
                  <a:pt x="335012" y="94452"/>
                  <a:pt x="334506" y="96536"/>
                </a:cubicBezTo>
                <a:cubicBezTo>
                  <a:pt x="329594" y="101194"/>
                  <a:pt x="326590" y="106269"/>
                  <a:pt x="325492" y="111761"/>
                </a:cubicBezTo>
                <a:cubicBezTo>
                  <a:pt x="324394" y="117253"/>
                  <a:pt x="323845" y="130486"/>
                  <a:pt x="323845" y="151458"/>
                </a:cubicBezTo>
                <a:cubicBezTo>
                  <a:pt x="323845" y="170645"/>
                  <a:pt x="324215" y="182888"/>
                  <a:pt x="324955" y="188188"/>
                </a:cubicBezTo>
                <a:cubicBezTo>
                  <a:pt x="325695" y="193488"/>
                  <a:pt x="326973" y="196865"/>
                  <a:pt x="328789" y="198319"/>
                </a:cubicBezTo>
                <a:cubicBezTo>
                  <a:pt x="331146" y="200200"/>
                  <a:pt x="339561" y="203352"/>
                  <a:pt x="354033" y="207775"/>
                </a:cubicBezTo>
                <a:cubicBezTo>
                  <a:pt x="368505" y="212197"/>
                  <a:pt x="378099" y="214672"/>
                  <a:pt x="382814" y="215201"/>
                </a:cubicBezTo>
                <a:cubicBezTo>
                  <a:pt x="386276" y="215419"/>
                  <a:pt x="388032" y="215517"/>
                  <a:pt x="388082" y="215495"/>
                </a:cubicBezTo>
                <a:cubicBezTo>
                  <a:pt x="388132" y="215473"/>
                  <a:pt x="388183" y="215729"/>
                  <a:pt x="388236" y="216261"/>
                </a:cubicBezTo>
                <a:cubicBezTo>
                  <a:pt x="388829" y="212629"/>
                  <a:pt x="389454" y="209019"/>
                  <a:pt x="390109" y="205430"/>
                </a:cubicBezTo>
                <a:cubicBezTo>
                  <a:pt x="390781" y="203291"/>
                  <a:pt x="390165" y="199531"/>
                  <a:pt x="388262" y="194151"/>
                </a:cubicBezTo>
                <a:cubicBezTo>
                  <a:pt x="386359" y="188770"/>
                  <a:pt x="383842" y="184255"/>
                  <a:pt x="380712" y="180605"/>
                </a:cubicBezTo>
                <a:cubicBezTo>
                  <a:pt x="378450" y="177890"/>
                  <a:pt x="374092" y="174696"/>
                  <a:pt x="367638" y="171025"/>
                </a:cubicBezTo>
                <a:cubicBezTo>
                  <a:pt x="361183" y="167353"/>
                  <a:pt x="356838" y="165518"/>
                  <a:pt x="354603" y="165518"/>
                </a:cubicBezTo>
                <a:cubicBezTo>
                  <a:pt x="345457" y="165518"/>
                  <a:pt x="339251" y="160802"/>
                  <a:pt x="335986" y="151370"/>
                </a:cubicBezTo>
                <a:cubicBezTo>
                  <a:pt x="332720" y="141938"/>
                  <a:pt x="331939" y="129377"/>
                  <a:pt x="333641" y="113687"/>
                </a:cubicBezTo>
                <a:cubicBezTo>
                  <a:pt x="334680" y="103825"/>
                  <a:pt x="335344" y="97442"/>
                  <a:pt x="335632" y="94539"/>
                </a:cubicBezTo>
                <a:cubicBezTo>
                  <a:pt x="335763" y="93120"/>
                  <a:pt x="335735" y="92577"/>
                  <a:pt x="335547" y="92910"/>
                </a:cubicBezTo>
                <a:close/>
                <a:moveTo>
                  <a:pt x="499550" y="92083"/>
                </a:moveTo>
                <a:cubicBezTo>
                  <a:pt x="505365" y="91891"/>
                  <a:pt x="510232" y="92612"/>
                  <a:pt x="514153" y="94244"/>
                </a:cubicBezTo>
                <a:cubicBezTo>
                  <a:pt x="517514" y="95467"/>
                  <a:pt x="521834" y="98514"/>
                  <a:pt x="527112" y="103386"/>
                </a:cubicBezTo>
                <a:cubicBezTo>
                  <a:pt x="532390" y="108258"/>
                  <a:pt x="536273" y="111004"/>
                  <a:pt x="538762" y="111624"/>
                </a:cubicBezTo>
                <a:cubicBezTo>
                  <a:pt x="542407" y="112536"/>
                  <a:pt x="544656" y="114060"/>
                  <a:pt x="545510" y="116195"/>
                </a:cubicBezTo>
                <a:cubicBezTo>
                  <a:pt x="546363" y="118330"/>
                  <a:pt x="547065" y="122549"/>
                  <a:pt x="547615" y="128853"/>
                </a:cubicBezTo>
                <a:cubicBezTo>
                  <a:pt x="549606" y="148524"/>
                  <a:pt x="550601" y="161746"/>
                  <a:pt x="550601" y="168517"/>
                </a:cubicBezTo>
                <a:cubicBezTo>
                  <a:pt x="550601" y="175288"/>
                  <a:pt x="549750" y="180551"/>
                  <a:pt x="548047" y="184305"/>
                </a:cubicBezTo>
                <a:cubicBezTo>
                  <a:pt x="545463" y="188727"/>
                  <a:pt x="542904" y="191156"/>
                  <a:pt x="540369" y="191590"/>
                </a:cubicBezTo>
                <a:cubicBezTo>
                  <a:pt x="537835" y="192025"/>
                  <a:pt x="534485" y="190500"/>
                  <a:pt x="530321" y="187016"/>
                </a:cubicBezTo>
                <a:cubicBezTo>
                  <a:pt x="523951" y="180358"/>
                  <a:pt x="517798" y="165155"/>
                  <a:pt x="511861" y="141406"/>
                </a:cubicBezTo>
                <a:cubicBezTo>
                  <a:pt x="509660" y="132321"/>
                  <a:pt x="507901" y="126223"/>
                  <a:pt x="506583" y="123110"/>
                </a:cubicBezTo>
                <a:cubicBezTo>
                  <a:pt x="505264" y="119997"/>
                  <a:pt x="502876" y="116446"/>
                  <a:pt x="499419" y="112456"/>
                </a:cubicBezTo>
                <a:cubicBezTo>
                  <a:pt x="493691" y="105523"/>
                  <a:pt x="490827" y="100708"/>
                  <a:pt x="490827" y="98010"/>
                </a:cubicBezTo>
                <a:cubicBezTo>
                  <a:pt x="490827" y="94251"/>
                  <a:pt x="493735" y="92275"/>
                  <a:pt x="499550" y="92083"/>
                </a:cubicBezTo>
                <a:close/>
                <a:moveTo>
                  <a:pt x="211962" y="78355"/>
                </a:moveTo>
                <a:cubicBezTo>
                  <a:pt x="211056" y="78082"/>
                  <a:pt x="208381" y="79947"/>
                  <a:pt x="203937" y="83950"/>
                </a:cubicBezTo>
                <a:cubicBezTo>
                  <a:pt x="198737" y="88373"/>
                  <a:pt x="192617" y="94298"/>
                  <a:pt x="185578" y="101726"/>
                </a:cubicBezTo>
                <a:cubicBezTo>
                  <a:pt x="178538" y="109154"/>
                  <a:pt x="175019" y="112685"/>
                  <a:pt x="175019" y="112318"/>
                </a:cubicBezTo>
                <a:cubicBezTo>
                  <a:pt x="175019" y="111951"/>
                  <a:pt x="177476" y="112896"/>
                  <a:pt x="182392" y="115154"/>
                </a:cubicBezTo>
                <a:cubicBezTo>
                  <a:pt x="190058" y="118690"/>
                  <a:pt x="196570" y="123212"/>
                  <a:pt x="201926" y="128722"/>
                </a:cubicBezTo>
                <a:cubicBezTo>
                  <a:pt x="207283" y="134231"/>
                  <a:pt x="209961" y="139618"/>
                  <a:pt x="209961" y="144883"/>
                </a:cubicBezTo>
                <a:cubicBezTo>
                  <a:pt x="209961" y="148441"/>
                  <a:pt x="208206" y="151605"/>
                  <a:pt x="204696" y="154375"/>
                </a:cubicBezTo>
                <a:cubicBezTo>
                  <a:pt x="201186" y="157145"/>
                  <a:pt x="197707" y="158530"/>
                  <a:pt x="194258" y="158530"/>
                </a:cubicBezTo>
                <a:cubicBezTo>
                  <a:pt x="192590" y="158530"/>
                  <a:pt x="188108" y="160770"/>
                  <a:pt x="180811" y="165249"/>
                </a:cubicBezTo>
                <a:cubicBezTo>
                  <a:pt x="173514" y="169728"/>
                  <a:pt x="168333" y="173618"/>
                  <a:pt x="165268" y="176918"/>
                </a:cubicBezTo>
                <a:cubicBezTo>
                  <a:pt x="163194" y="179202"/>
                  <a:pt x="161697" y="181430"/>
                  <a:pt x="160776" y="183604"/>
                </a:cubicBezTo>
                <a:cubicBezTo>
                  <a:pt x="159855" y="185778"/>
                  <a:pt x="159468" y="186981"/>
                  <a:pt x="159617" y="187213"/>
                </a:cubicBezTo>
                <a:cubicBezTo>
                  <a:pt x="159765" y="187444"/>
                  <a:pt x="164069" y="185779"/>
                  <a:pt x="172527" y="182219"/>
                </a:cubicBezTo>
                <a:cubicBezTo>
                  <a:pt x="180985" y="178659"/>
                  <a:pt x="186448" y="176879"/>
                  <a:pt x="188914" y="176879"/>
                </a:cubicBezTo>
                <a:cubicBezTo>
                  <a:pt x="190613" y="176879"/>
                  <a:pt x="194434" y="175207"/>
                  <a:pt x="200377" y="171863"/>
                </a:cubicBezTo>
                <a:cubicBezTo>
                  <a:pt x="206321" y="168519"/>
                  <a:pt x="209852" y="166098"/>
                  <a:pt x="210970" y="164601"/>
                </a:cubicBezTo>
                <a:cubicBezTo>
                  <a:pt x="216994" y="156118"/>
                  <a:pt x="220430" y="150667"/>
                  <a:pt x="221277" y="148246"/>
                </a:cubicBezTo>
                <a:cubicBezTo>
                  <a:pt x="222124" y="145825"/>
                  <a:pt x="222547" y="140730"/>
                  <a:pt x="222547" y="132959"/>
                </a:cubicBezTo>
                <a:cubicBezTo>
                  <a:pt x="222547" y="114086"/>
                  <a:pt x="220284" y="98259"/>
                  <a:pt x="215756" y="85476"/>
                </a:cubicBezTo>
                <a:cubicBezTo>
                  <a:pt x="214132" y="81001"/>
                  <a:pt x="212867" y="78627"/>
                  <a:pt x="211962" y="78355"/>
                </a:cubicBezTo>
                <a:close/>
                <a:moveTo>
                  <a:pt x="683832" y="31334"/>
                </a:moveTo>
                <a:cubicBezTo>
                  <a:pt x="693112" y="31334"/>
                  <a:pt x="699676" y="32135"/>
                  <a:pt x="703527" y="33737"/>
                </a:cubicBezTo>
                <a:cubicBezTo>
                  <a:pt x="706958" y="35645"/>
                  <a:pt x="710355" y="39275"/>
                  <a:pt x="713716" y="44627"/>
                </a:cubicBezTo>
                <a:cubicBezTo>
                  <a:pt x="717078" y="49979"/>
                  <a:pt x="718759" y="54480"/>
                  <a:pt x="718759" y="58130"/>
                </a:cubicBezTo>
                <a:cubicBezTo>
                  <a:pt x="718759" y="61845"/>
                  <a:pt x="716634" y="65665"/>
                  <a:pt x="712384" y="69589"/>
                </a:cubicBezTo>
                <a:cubicBezTo>
                  <a:pt x="708134" y="73514"/>
                  <a:pt x="703684" y="76162"/>
                  <a:pt x="699035" y="77533"/>
                </a:cubicBezTo>
                <a:cubicBezTo>
                  <a:pt x="688981" y="80702"/>
                  <a:pt x="682454" y="84708"/>
                  <a:pt x="679455" y="89549"/>
                </a:cubicBezTo>
                <a:cubicBezTo>
                  <a:pt x="675508" y="94683"/>
                  <a:pt x="677468" y="99990"/>
                  <a:pt x="685335" y="105468"/>
                </a:cubicBezTo>
                <a:cubicBezTo>
                  <a:pt x="687405" y="106975"/>
                  <a:pt x="689450" y="107952"/>
                  <a:pt x="691471" y="108402"/>
                </a:cubicBezTo>
                <a:cubicBezTo>
                  <a:pt x="693492" y="108852"/>
                  <a:pt x="698969" y="108928"/>
                  <a:pt x="707901" y="108631"/>
                </a:cubicBezTo>
                <a:cubicBezTo>
                  <a:pt x="717802" y="108631"/>
                  <a:pt x="724707" y="109785"/>
                  <a:pt x="728614" y="112092"/>
                </a:cubicBezTo>
                <a:cubicBezTo>
                  <a:pt x="732521" y="114399"/>
                  <a:pt x="735086" y="119377"/>
                  <a:pt x="736308" y="127026"/>
                </a:cubicBezTo>
                <a:cubicBezTo>
                  <a:pt x="736941" y="134194"/>
                  <a:pt x="736215" y="138942"/>
                  <a:pt x="734128" y="141269"/>
                </a:cubicBezTo>
                <a:cubicBezTo>
                  <a:pt x="732041" y="143596"/>
                  <a:pt x="726154" y="146726"/>
                  <a:pt x="716467" y="150659"/>
                </a:cubicBezTo>
                <a:cubicBezTo>
                  <a:pt x="709538" y="153226"/>
                  <a:pt x="700480" y="158172"/>
                  <a:pt x="689291" y="165498"/>
                </a:cubicBezTo>
                <a:cubicBezTo>
                  <a:pt x="678101" y="172823"/>
                  <a:pt x="670665" y="178695"/>
                  <a:pt x="666980" y="183113"/>
                </a:cubicBezTo>
                <a:cubicBezTo>
                  <a:pt x="662732" y="187889"/>
                  <a:pt x="659727" y="192481"/>
                  <a:pt x="657963" y="196888"/>
                </a:cubicBezTo>
                <a:cubicBezTo>
                  <a:pt x="656199" y="201295"/>
                  <a:pt x="654651" y="208161"/>
                  <a:pt x="653320" y="217486"/>
                </a:cubicBezTo>
                <a:cubicBezTo>
                  <a:pt x="651172" y="231076"/>
                  <a:pt x="650870" y="243042"/>
                  <a:pt x="652413" y="253384"/>
                </a:cubicBezTo>
                <a:cubicBezTo>
                  <a:pt x="653956" y="263727"/>
                  <a:pt x="656302" y="269784"/>
                  <a:pt x="659449" y="271556"/>
                </a:cubicBezTo>
                <a:cubicBezTo>
                  <a:pt x="663562" y="273665"/>
                  <a:pt x="683733" y="272165"/>
                  <a:pt x="719963" y="267058"/>
                </a:cubicBezTo>
                <a:cubicBezTo>
                  <a:pt x="734305" y="265124"/>
                  <a:pt x="751208" y="261204"/>
                  <a:pt x="770675" y="255300"/>
                </a:cubicBezTo>
                <a:cubicBezTo>
                  <a:pt x="790141" y="249395"/>
                  <a:pt x="801799" y="244647"/>
                  <a:pt x="805650" y="241054"/>
                </a:cubicBezTo>
                <a:cubicBezTo>
                  <a:pt x="807239" y="239814"/>
                  <a:pt x="808203" y="238240"/>
                  <a:pt x="808541" y="236332"/>
                </a:cubicBezTo>
                <a:cubicBezTo>
                  <a:pt x="808879" y="234425"/>
                  <a:pt x="809048" y="228062"/>
                  <a:pt x="809048" y="217244"/>
                </a:cubicBezTo>
                <a:cubicBezTo>
                  <a:pt x="809048" y="202518"/>
                  <a:pt x="808509" y="190694"/>
                  <a:pt x="807431" y="181771"/>
                </a:cubicBezTo>
                <a:cubicBezTo>
                  <a:pt x="806868" y="175606"/>
                  <a:pt x="806706" y="171126"/>
                  <a:pt x="806946" y="168330"/>
                </a:cubicBezTo>
                <a:cubicBezTo>
                  <a:pt x="807187" y="165534"/>
                  <a:pt x="809147" y="164136"/>
                  <a:pt x="812827" y="164136"/>
                </a:cubicBezTo>
                <a:cubicBezTo>
                  <a:pt x="816599" y="164136"/>
                  <a:pt x="819362" y="166065"/>
                  <a:pt x="821117" y="169925"/>
                </a:cubicBezTo>
                <a:cubicBezTo>
                  <a:pt x="822872" y="173784"/>
                  <a:pt x="826814" y="184268"/>
                  <a:pt x="832944" y="201377"/>
                </a:cubicBezTo>
                <a:cubicBezTo>
                  <a:pt x="839837" y="220053"/>
                  <a:pt x="844753" y="230984"/>
                  <a:pt x="847691" y="234171"/>
                </a:cubicBezTo>
                <a:cubicBezTo>
                  <a:pt x="850315" y="236795"/>
                  <a:pt x="851881" y="239300"/>
                  <a:pt x="852389" y="241686"/>
                </a:cubicBezTo>
                <a:cubicBezTo>
                  <a:pt x="852898" y="244072"/>
                  <a:pt x="853032" y="248312"/>
                  <a:pt x="852792" y="254406"/>
                </a:cubicBezTo>
                <a:cubicBezTo>
                  <a:pt x="852792" y="262408"/>
                  <a:pt x="852309" y="267666"/>
                  <a:pt x="851341" y="270178"/>
                </a:cubicBezTo>
                <a:cubicBezTo>
                  <a:pt x="850374" y="272690"/>
                  <a:pt x="848437" y="274820"/>
                  <a:pt x="845530" y="276566"/>
                </a:cubicBezTo>
                <a:cubicBezTo>
                  <a:pt x="841291" y="279390"/>
                  <a:pt x="834366" y="281934"/>
                  <a:pt x="824755" y="284195"/>
                </a:cubicBezTo>
                <a:cubicBezTo>
                  <a:pt x="815144" y="286456"/>
                  <a:pt x="805427" y="287995"/>
                  <a:pt x="795605" y="288812"/>
                </a:cubicBezTo>
                <a:cubicBezTo>
                  <a:pt x="787196" y="289628"/>
                  <a:pt x="778607" y="290604"/>
                  <a:pt x="769836" y="291739"/>
                </a:cubicBezTo>
                <a:cubicBezTo>
                  <a:pt x="751649" y="295567"/>
                  <a:pt x="721758" y="298307"/>
                  <a:pt x="680162" y="299957"/>
                </a:cubicBezTo>
                <a:cubicBezTo>
                  <a:pt x="658369" y="300782"/>
                  <a:pt x="647472" y="300101"/>
                  <a:pt x="647472" y="297914"/>
                </a:cubicBezTo>
                <a:cubicBezTo>
                  <a:pt x="647472" y="295727"/>
                  <a:pt x="645075" y="293343"/>
                  <a:pt x="640279" y="290763"/>
                </a:cubicBezTo>
                <a:cubicBezTo>
                  <a:pt x="635483" y="288183"/>
                  <a:pt x="630232" y="284184"/>
                  <a:pt x="624527" y="278766"/>
                </a:cubicBezTo>
                <a:cubicBezTo>
                  <a:pt x="620309" y="274549"/>
                  <a:pt x="617604" y="271162"/>
                  <a:pt x="616410" y="268606"/>
                </a:cubicBezTo>
                <a:cubicBezTo>
                  <a:pt x="615216" y="266050"/>
                  <a:pt x="614475" y="261302"/>
                  <a:pt x="614187" y="254360"/>
                </a:cubicBezTo>
                <a:cubicBezTo>
                  <a:pt x="613353" y="244677"/>
                  <a:pt x="613357" y="235806"/>
                  <a:pt x="614200" y="227747"/>
                </a:cubicBezTo>
                <a:lnTo>
                  <a:pt x="614992" y="221022"/>
                </a:lnTo>
                <a:lnTo>
                  <a:pt x="614187" y="224689"/>
                </a:lnTo>
                <a:cubicBezTo>
                  <a:pt x="610808" y="226488"/>
                  <a:pt x="603249" y="232591"/>
                  <a:pt x="591509" y="242999"/>
                </a:cubicBezTo>
                <a:cubicBezTo>
                  <a:pt x="576662" y="256305"/>
                  <a:pt x="565596" y="262719"/>
                  <a:pt x="558312" y="262241"/>
                </a:cubicBezTo>
                <a:cubicBezTo>
                  <a:pt x="551028" y="261763"/>
                  <a:pt x="544898" y="253777"/>
                  <a:pt x="539921" y="238284"/>
                </a:cubicBezTo>
                <a:cubicBezTo>
                  <a:pt x="536520" y="227047"/>
                  <a:pt x="535281" y="220112"/>
                  <a:pt x="536205" y="217479"/>
                </a:cubicBezTo>
                <a:cubicBezTo>
                  <a:pt x="537128" y="214847"/>
                  <a:pt x="542163" y="210998"/>
                  <a:pt x="551309" y="205931"/>
                </a:cubicBezTo>
                <a:cubicBezTo>
                  <a:pt x="560454" y="200865"/>
                  <a:pt x="571479" y="191406"/>
                  <a:pt x="584381" y="177554"/>
                </a:cubicBezTo>
                <a:cubicBezTo>
                  <a:pt x="597284" y="163701"/>
                  <a:pt x="606342" y="153468"/>
                  <a:pt x="611554" y="146854"/>
                </a:cubicBezTo>
                <a:cubicBezTo>
                  <a:pt x="615632" y="142013"/>
                  <a:pt x="619897" y="135598"/>
                  <a:pt x="624350" y="127609"/>
                </a:cubicBezTo>
                <a:cubicBezTo>
                  <a:pt x="628803" y="119620"/>
                  <a:pt x="631029" y="114689"/>
                  <a:pt x="631029" y="112816"/>
                </a:cubicBezTo>
                <a:lnTo>
                  <a:pt x="631029" y="112482"/>
                </a:lnTo>
                <a:lnTo>
                  <a:pt x="618594" y="113687"/>
                </a:lnTo>
                <a:cubicBezTo>
                  <a:pt x="606492" y="114800"/>
                  <a:pt x="596868" y="113961"/>
                  <a:pt x="589722" y="111169"/>
                </a:cubicBezTo>
                <a:cubicBezTo>
                  <a:pt x="582575" y="108377"/>
                  <a:pt x="578194" y="105800"/>
                  <a:pt x="576579" y="103438"/>
                </a:cubicBezTo>
                <a:cubicBezTo>
                  <a:pt x="565735" y="91900"/>
                  <a:pt x="569208" y="83095"/>
                  <a:pt x="586997" y="77022"/>
                </a:cubicBezTo>
                <a:cubicBezTo>
                  <a:pt x="594052" y="75044"/>
                  <a:pt x="606671" y="68494"/>
                  <a:pt x="624854" y="57370"/>
                </a:cubicBezTo>
                <a:cubicBezTo>
                  <a:pt x="643037" y="46242"/>
                  <a:pt x="655093" y="39121"/>
                  <a:pt x="661021" y="36006"/>
                </a:cubicBezTo>
                <a:cubicBezTo>
                  <a:pt x="666949" y="32891"/>
                  <a:pt x="674553" y="31334"/>
                  <a:pt x="683832" y="31334"/>
                </a:cubicBezTo>
                <a:close/>
                <a:moveTo>
                  <a:pt x="179891" y="196"/>
                </a:moveTo>
                <a:cubicBezTo>
                  <a:pt x="183418" y="641"/>
                  <a:pt x="185612" y="1723"/>
                  <a:pt x="186472" y="3440"/>
                </a:cubicBezTo>
                <a:cubicBezTo>
                  <a:pt x="187332" y="5158"/>
                  <a:pt x="187596" y="8377"/>
                  <a:pt x="187264" y="13096"/>
                </a:cubicBezTo>
                <a:cubicBezTo>
                  <a:pt x="186972" y="18632"/>
                  <a:pt x="184765" y="26964"/>
                  <a:pt x="180644" y="38091"/>
                </a:cubicBezTo>
                <a:cubicBezTo>
                  <a:pt x="178583" y="43655"/>
                  <a:pt x="176973" y="48216"/>
                  <a:pt x="175814" y="51773"/>
                </a:cubicBezTo>
                <a:lnTo>
                  <a:pt x="173730" y="59287"/>
                </a:lnTo>
                <a:lnTo>
                  <a:pt x="180735" y="57066"/>
                </a:lnTo>
                <a:cubicBezTo>
                  <a:pt x="183250" y="55579"/>
                  <a:pt x="187046" y="52791"/>
                  <a:pt x="192123" y="48700"/>
                </a:cubicBezTo>
                <a:cubicBezTo>
                  <a:pt x="197056" y="43378"/>
                  <a:pt x="200740" y="40069"/>
                  <a:pt x="203174" y="38773"/>
                </a:cubicBezTo>
                <a:cubicBezTo>
                  <a:pt x="205607" y="37476"/>
                  <a:pt x="208713" y="36668"/>
                  <a:pt x="212489" y="36350"/>
                </a:cubicBezTo>
                <a:cubicBezTo>
                  <a:pt x="224132" y="35468"/>
                  <a:pt x="232023" y="36300"/>
                  <a:pt x="236161" y="38848"/>
                </a:cubicBezTo>
                <a:cubicBezTo>
                  <a:pt x="240300" y="41395"/>
                  <a:pt x="243489" y="47301"/>
                  <a:pt x="245729" y="56565"/>
                </a:cubicBezTo>
                <a:cubicBezTo>
                  <a:pt x="247344" y="61956"/>
                  <a:pt x="249119" y="70242"/>
                  <a:pt x="251053" y="81423"/>
                </a:cubicBezTo>
                <a:cubicBezTo>
                  <a:pt x="252986" y="92603"/>
                  <a:pt x="253953" y="100051"/>
                  <a:pt x="253953" y="103766"/>
                </a:cubicBezTo>
                <a:cubicBezTo>
                  <a:pt x="253953" y="105818"/>
                  <a:pt x="253770" y="106865"/>
                  <a:pt x="253403" y="106909"/>
                </a:cubicBezTo>
                <a:cubicBezTo>
                  <a:pt x="253037" y="106953"/>
                  <a:pt x="253865" y="105819"/>
                  <a:pt x="255889" y="103507"/>
                </a:cubicBezTo>
                <a:cubicBezTo>
                  <a:pt x="257912" y="101196"/>
                  <a:pt x="259812" y="98265"/>
                  <a:pt x="261589" y="94716"/>
                </a:cubicBezTo>
                <a:cubicBezTo>
                  <a:pt x="263571" y="90752"/>
                  <a:pt x="267430" y="84922"/>
                  <a:pt x="273167" y="77225"/>
                </a:cubicBezTo>
                <a:cubicBezTo>
                  <a:pt x="278903" y="69528"/>
                  <a:pt x="283651" y="63803"/>
                  <a:pt x="287409" y="60048"/>
                </a:cubicBezTo>
                <a:cubicBezTo>
                  <a:pt x="292068" y="55700"/>
                  <a:pt x="296145" y="53869"/>
                  <a:pt x="299642" y="54554"/>
                </a:cubicBezTo>
                <a:cubicBezTo>
                  <a:pt x="303139" y="55240"/>
                  <a:pt x="308091" y="53705"/>
                  <a:pt x="314497" y="49951"/>
                </a:cubicBezTo>
                <a:cubicBezTo>
                  <a:pt x="320904" y="46196"/>
                  <a:pt x="327187" y="41374"/>
                  <a:pt x="333347" y="35485"/>
                </a:cubicBezTo>
                <a:cubicBezTo>
                  <a:pt x="339245" y="29587"/>
                  <a:pt x="344048" y="26392"/>
                  <a:pt x="347757" y="25898"/>
                </a:cubicBezTo>
                <a:cubicBezTo>
                  <a:pt x="351465" y="25405"/>
                  <a:pt x="356452" y="27452"/>
                  <a:pt x="362716" y="32041"/>
                </a:cubicBezTo>
                <a:cubicBezTo>
                  <a:pt x="370889" y="37790"/>
                  <a:pt x="376357" y="44201"/>
                  <a:pt x="379120" y="51273"/>
                </a:cubicBezTo>
                <a:cubicBezTo>
                  <a:pt x="380369" y="54081"/>
                  <a:pt x="380993" y="56440"/>
                  <a:pt x="380993" y="58352"/>
                </a:cubicBezTo>
                <a:cubicBezTo>
                  <a:pt x="380993" y="60264"/>
                  <a:pt x="380212" y="62626"/>
                  <a:pt x="378649" y="65438"/>
                </a:cubicBezTo>
                <a:cubicBezTo>
                  <a:pt x="376427" y="69886"/>
                  <a:pt x="373709" y="77669"/>
                  <a:pt x="370496" y="88786"/>
                </a:cubicBezTo>
                <a:cubicBezTo>
                  <a:pt x="367283" y="99903"/>
                  <a:pt x="365397" y="108273"/>
                  <a:pt x="364838" y="113896"/>
                </a:cubicBezTo>
                <a:cubicBezTo>
                  <a:pt x="364096" y="120226"/>
                  <a:pt x="364272" y="124520"/>
                  <a:pt x="365365" y="126777"/>
                </a:cubicBezTo>
                <a:cubicBezTo>
                  <a:pt x="366459" y="129034"/>
                  <a:pt x="369791" y="131972"/>
                  <a:pt x="375361" y="135591"/>
                </a:cubicBezTo>
                <a:cubicBezTo>
                  <a:pt x="386350" y="142808"/>
                  <a:pt x="395131" y="151274"/>
                  <a:pt x="401706" y="160989"/>
                </a:cubicBezTo>
                <a:cubicBezTo>
                  <a:pt x="408280" y="170705"/>
                  <a:pt x="413301" y="183205"/>
                  <a:pt x="416767" y="198489"/>
                </a:cubicBezTo>
                <a:cubicBezTo>
                  <a:pt x="421425" y="215999"/>
                  <a:pt x="421253" y="233971"/>
                  <a:pt x="416250" y="252402"/>
                </a:cubicBezTo>
                <a:cubicBezTo>
                  <a:pt x="414408" y="258715"/>
                  <a:pt x="412363" y="263341"/>
                  <a:pt x="410117" y="266282"/>
                </a:cubicBezTo>
                <a:cubicBezTo>
                  <a:pt x="407871" y="269222"/>
                  <a:pt x="404674" y="271246"/>
                  <a:pt x="400527" y="272355"/>
                </a:cubicBezTo>
                <a:cubicBezTo>
                  <a:pt x="393778" y="274040"/>
                  <a:pt x="388697" y="273716"/>
                  <a:pt x="385286" y="271383"/>
                </a:cubicBezTo>
                <a:cubicBezTo>
                  <a:pt x="381874" y="269049"/>
                  <a:pt x="375179" y="266242"/>
                  <a:pt x="365202" y="262962"/>
                </a:cubicBezTo>
                <a:cubicBezTo>
                  <a:pt x="355224" y="259681"/>
                  <a:pt x="345343" y="255434"/>
                  <a:pt x="335560" y="250222"/>
                </a:cubicBezTo>
                <a:cubicBezTo>
                  <a:pt x="325777" y="245009"/>
                  <a:pt x="320824" y="242729"/>
                  <a:pt x="320702" y="243382"/>
                </a:cubicBezTo>
                <a:cubicBezTo>
                  <a:pt x="320579" y="244034"/>
                  <a:pt x="320858" y="261469"/>
                  <a:pt x="321537" y="295684"/>
                </a:cubicBezTo>
                <a:cubicBezTo>
                  <a:pt x="322215" y="329900"/>
                  <a:pt x="322411" y="349022"/>
                  <a:pt x="322123" y="353052"/>
                </a:cubicBezTo>
                <a:cubicBezTo>
                  <a:pt x="321808" y="359657"/>
                  <a:pt x="319629" y="365068"/>
                  <a:pt x="315584" y="369285"/>
                </a:cubicBezTo>
                <a:cubicBezTo>
                  <a:pt x="311539" y="373503"/>
                  <a:pt x="306931" y="375004"/>
                  <a:pt x="301760" y="373791"/>
                </a:cubicBezTo>
                <a:cubicBezTo>
                  <a:pt x="296589" y="372577"/>
                  <a:pt x="293205" y="368934"/>
                  <a:pt x="291607" y="362861"/>
                </a:cubicBezTo>
                <a:cubicBezTo>
                  <a:pt x="288874" y="353528"/>
                  <a:pt x="288603" y="339248"/>
                  <a:pt x="290795" y="320021"/>
                </a:cubicBezTo>
                <a:cubicBezTo>
                  <a:pt x="292166" y="308282"/>
                  <a:pt x="292714" y="289689"/>
                  <a:pt x="292439" y="264242"/>
                </a:cubicBezTo>
                <a:lnTo>
                  <a:pt x="291640" y="226673"/>
                </a:lnTo>
                <a:lnTo>
                  <a:pt x="285039" y="214218"/>
                </a:lnTo>
                <a:cubicBezTo>
                  <a:pt x="280730" y="206666"/>
                  <a:pt x="276345" y="198729"/>
                  <a:pt x="271883" y="190408"/>
                </a:cubicBezTo>
                <a:lnTo>
                  <a:pt x="265714" y="179256"/>
                </a:lnTo>
                <a:lnTo>
                  <a:pt x="266952" y="150581"/>
                </a:lnTo>
                <a:cubicBezTo>
                  <a:pt x="267498" y="133214"/>
                  <a:pt x="267627" y="124358"/>
                  <a:pt x="267338" y="124014"/>
                </a:cubicBezTo>
                <a:cubicBezTo>
                  <a:pt x="267255" y="121534"/>
                  <a:pt x="265981" y="123287"/>
                  <a:pt x="263514" y="129272"/>
                </a:cubicBezTo>
                <a:cubicBezTo>
                  <a:pt x="260463" y="133987"/>
                  <a:pt x="258371" y="138259"/>
                  <a:pt x="257241" y="142087"/>
                </a:cubicBezTo>
                <a:cubicBezTo>
                  <a:pt x="255835" y="148500"/>
                  <a:pt x="255265" y="159631"/>
                  <a:pt x="255532" y="175478"/>
                </a:cubicBezTo>
                <a:cubicBezTo>
                  <a:pt x="255798" y="191325"/>
                  <a:pt x="256643" y="203734"/>
                  <a:pt x="258066" y="212706"/>
                </a:cubicBezTo>
                <a:cubicBezTo>
                  <a:pt x="259982" y="221166"/>
                  <a:pt x="260941" y="233641"/>
                  <a:pt x="260941" y="250130"/>
                </a:cubicBezTo>
                <a:cubicBezTo>
                  <a:pt x="260941" y="264624"/>
                  <a:pt x="260099" y="275087"/>
                  <a:pt x="258416" y="281520"/>
                </a:cubicBezTo>
                <a:cubicBezTo>
                  <a:pt x="256733" y="287953"/>
                  <a:pt x="252759" y="293806"/>
                  <a:pt x="246495" y="299079"/>
                </a:cubicBezTo>
                <a:cubicBezTo>
                  <a:pt x="235419" y="306794"/>
                  <a:pt x="225642" y="304962"/>
                  <a:pt x="217164" y="293585"/>
                </a:cubicBezTo>
                <a:cubicBezTo>
                  <a:pt x="215510" y="290831"/>
                  <a:pt x="210896" y="287290"/>
                  <a:pt x="203324" y="282964"/>
                </a:cubicBezTo>
                <a:cubicBezTo>
                  <a:pt x="195752" y="278637"/>
                  <a:pt x="188849" y="273357"/>
                  <a:pt x="182615" y="267123"/>
                </a:cubicBezTo>
                <a:cubicBezTo>
                  <a:pt x="177909" y="262421"/>
                  <a:pt x="170013" y="255451"/>
                  <a:pt x="158929" y="246211"/>
                </a:cubicBezTo>
                <a:cubicBezTo>
                  <a:pt x="147845" y="236971"/>
                  <a:pt x="141916" y="232275"/>
                  <a:pt x="141144" y="232122"/>
                </a:cubicBezTo>
                <a:cubicBezTo>
                  <a:pt x="140393" y="231301"/>
                  <a:pt x="135645" y="247506"/>
                  <a:pt x="126901" y="280737"/>
                </a:cubicBezTo>
                <a:cubicBezTo>
                  <a:pt x="122356" y="297161"/>
                  <a:pt x="118320" y="309380"/>
                  <a:pt x="114793" y="317395"/>
                </a:cubicBezTo>
                <a:cubicBezTo>
                  <a:pt x="112693" y="322381"/>
                  <a:pt x="110783" y="325518"/>
                  <a:pt x="109063" y="326806"/>
                </a:cubicBezTo>
                <a:cubicBezTo>
                  <a:pt x="107343" y="328093"/>
                  <a:pt x="104084" y="328737"/>
                  <a:pt x="99286" y="328737"/>
                </a:cubicBezTo>
                <a:cubicBezTo>
                  <a:pt x="92707" y="328737"/>
                  <a:pt x="88259" y="326777"/>
                  <a:pt x="85943" y="322857"/>
                </a:cubicBezTo>
                <a:cubicBezTo>
                  <a:pt x="83628" y="318937"/>
                  <a:pt x="81625" y="311083"/>
                  <a:pt x="79935" y="299296"/>
                </a:cubicBezTo>
                <a:cubicBezTo>
                  <a:pt x="78255" y="288774"/>
                  <a:pt x="77557" y="280707"/>
                  <a:pt x="77843" y="275093"/>
                </a:cubicBezTo>
                <a:cubicBezTo>
                  <a:pt x="78129" y="269478"/>
                  <a:pt x="79243" y="260269"/>
                  <a:pt x="81186" y="247465"/>
                </a:cubicBezTo>
                <a:cubicBezTo>
                  <a:pt x="83609" y="233272"/>
                  <a:pt x="85254" y="224117"/>
                  <a:pt x="86120" y="220001"/>
                </a:cubicBezTo>
                <a:cubicBezTo>
                  <a:pt x="86987" y="215884"/>
                  <a:pt x="88662" y="213513"/>
                  <a:pt x="91146" y="212889"/>
                </a:cubicBezTo>
                <a:cubicBezTo>
                  <a:pt x="94892" y="212173"/>
                  <a:pt x="97249" y="214433"/>
                  <a:pt x="98219" y="219670"/>
                </a:cubicBezTo>
                <a:cubicBezTo>
                  <a:pt x="99188" y="224906"/>
                  <a:pt x="99895" y="230947"/>
                  <a:pt x="100340" y="237793"/>
                </a:cubicBezTo>
                <a:cubicBezTo>
                  <a:pt x="100786" y="244638"/>
                  <a:pt x="101008" y="250807"/>
                  <a:pt x="101008" y="256299"/>
                </a:cubicBezTo>
                <a:lnTo>
                  <a:pt x="100985" y="259633"/>
                </a:lnTo>
                <a:lnTo>
                  <a:pt x="101676" y="257693"/>
                </a:lnTo>
                <a:cubicBezTo>
                  <a:pt x="101676" y="256969"/>
                  <a:pt x="104831" y="246935"/>
                  <a:pt x="111142" y="227593"/>
                </a:cubicBezTo>
                <a:cubicBezTo>
                  <a:pt x="117452" y="208252"/>
                  <a:pt x="121011" y="195208"/>
                  <a:pt x="121819" y="188463"/>
                </a:cubicBezTo>
                <a:cubicBezTo>
                  <a:pt x="122369" y="184294"/>
                  <a:pt x="122477" y="181553"/>
                  <a:pt x="122143" y="180238"/>
                </a:cubicBezTo>
                <a:cubicBezTo>
                  <a:pt x="121809" y="178924"/>
                  <a:pt x="120435" y="176521"/>
                  <a:pt x="118021" y="173029"/>
                </a:cubicBezTo>
                <a:cubicBezTo>
                  <a:pt x="114288" y="167864"/>
                  <a:pt x="112265" y="162016"/>
                  <a:pt x="111951" y="155485"/>
                </a:cubicBezTo>
                <a:cubicBezTo>
                  <a:pt x="111676" y="150845"/>
                  <a:pt x="111955" y="147417"/>
                  <a:pt x="112789" y="145201"/>
                </a:cubicBezTo>
                <a:cubicBezTo>
                  <a:pt x="113623" y="142985"/>
                  <a:pt x="115262" y="140642"/>
                  <a:pt x="117707" y="138171"/>
                </a:cubicBezTo>
                <a:cubicBezTo>
                  <a:pt x="122993" y="130881"/>
                  <a:pt x="127500" y="126144"/>
                  <a:pt x="131226" y="123961"/>
                </a:cubicBezTo>
                <a:cubicBezTo>
                  <a:pt x="134952" y="121778"/>
                  <a:pt x="136979" y="120194"/>
                  <a:pt x="137306" y="119207"/>
                </a:cubicBezTo>
                <a:cubicBezTo>
                  <a:pt x="137944" y="118657"/>
                  <a:pt x="137636" y="117445"/>
                  <a:pt x="136383" y="115573"/>
                </a:cubicBezTo>
                <a:cubicBezTo>
                  <a:pt x="135130" y="113700"/>
                  <a:pt x="133781" y="112401"/>
                  <a:pt x="132336" y="111676"/>
                </a:cubicBezTo>
                <a:cubicBezTo>
                  <a:pt x="128066" y="109969"/>
                  <a:pt x="125932" y="106785"/>
                  <a:pt x="125932" y="102122"/>
                </a:cubicBezTo>
                <a:cubicBezTo>
                  <a:pt x="125932" y="98337"/>
                  <a:pt x="125141" y="100284"/>
                  <a:pt x="123561" y="107963"/>
                </a:cubicBezTo>
                <a:cubicBezTo>
                  <a:pt x="119409" y="113385"/>
                  <a:pt x="114537" y="121684"/>
                  <a:pt x="108945" y="132860"/>
                </a:cubicBezTo>
                <a:cubicBezTo>
                  <a:pt x="105177" y="140627"/>
                  <a:pt x="102783" y="146551"/>
                  <a:pt x="101761" y="150633"/>
                </a:cubicBezTo>
                <a:cubicBezTo>
                  <a:pt x="97837" y="166585"/>
                  <a:pt x="89276" y="173838"/>
                  <a:pt x="76078" y="172393"/>
                </a:cubicBezTo>
                <a:cubicBezTo>
                  <a:pt x="70032" y="171328"/>
                  <a:pt x="66071" y="166705"/>
                  <a:pt x="64196" y="158524"/>
                </a:cubicBezTo>
                <a:cubicBezTo>
                  <a:pt x="62321" y="150343"/>
                  <a:pt x="61794" y="137495"/>
                  <a:pt x="62615" y="119980"/>
                </a:cubicBezTo>
                <a:cubicBezTo>
                  <a:pt x="63165" y="112191"/>
                  <a:pt x="63028" y="105862"/>
                  <a:pt x="62205" y="100993"/>
                </a:cubicBezTo>
                <a:cubicBezTo>
                  <a:pt x="61382" y="96123"/>
                  <a:pt x="62979" y="93362"/>
                  <a:pt x="66996" y="92712"/>
                </a:cubicBezTo>
                <a:cubicBezTo>
                  <a:pt x="70409" y="91808"/>
                  <a:pt x="74898" y="93198"/>
                  <a:pt x="80462" y="96880"/>
                </a:cubicBezTo>
                <a:cubicBezTo>
                  <a:pt x="86026" y="100563"/>
                  <a:pt x="89845" y="104030"/>
                  <a:pt x="91919" y="107282"/>
                </a:cubicBezTo>
                <a:cubicBezTo>
                  <a:pt x="93434" y="109544"/>
                  <a:pt x="94998" y="110472"/>
                  <a:pt x="96611" y="110069"/>
                </a:cubicBezTo>
                <a:cubicBezTo>
                  <a:pt x="98224" y="109665"/>
                  <a:pt x="101401" y="107092"/>
                  <a:pt x="106142" y="102351"/>
                </a:cubicBezTo>
                <a:cubicBezTo>
                  <a:pt x="111948" y="96541"/>
                  <a:pt x="116478" y="91470"/>
                  <a:pt x="119730" y="87139"/>
                </a:cubicBezTo>
                <a:cubicBezTo>
                  <a:pt x="125502" y="79347"/>
                  <a:pt x="130529" y="74451"/>
                  <a:pt x="134811" y="72451"/>
                </a:cubicBezTo>
                <a:cubicBezTo>
                  <a:pt x="137160" y="71076"/>
                  <a:pt x="139871" y="71451"/>
                  <a:pt x="142944" y="73577"/>
                </a:cubicBezTo>
                <a:cubicBezTo>
                  <a:pt x="142944" y="75437"/>
                  <a:pt x="142698" y="76865"/>
                  <a:pt x="142204" y="77860"/>
                </a:cubicBezTo>
                <a:lnTo>
                  <a:pt x="141928" y="78386"/>
                </a:lnTo>
                <a:lnTo>
                  <a:pt x="142617" y="77374"/>
                </a:lnTo>
                <a:cubicBezTo>
                  <a:pt x="143695" y="75454"/>
                  <a:pt x="144942" y="72951"/>
                  <a:pt x="146356" y="69865"/>
                </a:cubicBezTo>
                <a:cubicBezTo>
                  <a:pt x="149185" y="63692"/>
                  <a:pt x="150599" y="59642"/>
                  <a:pt x="150599" y="57717"/>
                </a:cubicBezTo>
                <a:cubicBezTo>
                  <a:pt x="150599" y="56093"/>
                  <a:pt x="152079" y="51758"/>
                  <a:pt x="155039" y="44712"/>
                </a:cubicBezTo>
                <a:cubicBezTo>
                  <a:pt x="157999" y="37666"/>
                  <a:pt x="160723" y="29513"/>
                  <a:pt x="163212" y="20254"/>
                </a:cubicBezTo>
                <a:cubicBezTo>
                  <a:pt x="165705" y="10990"/>
                  <a:pt x="167882" y="5175"/>
                  <a:pt x="169744" y="2809"/>
                </a:cubicBezTo>
                <a:cubicBezTo>
                  <a:pt x="171606" y="442"/>
                  <a:pt x="174988" y="-429"/>
                  <a:pt x="179891" y="196"/>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a:ea typeface="等线" panose="0201060003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xmlns="" id="{F38FB78C-A9DD-427D-8007-66DAEED661C8}"/>
              </a:ext>
            </a:extLst>
          </p:cNvPr>
          <p:cNvPicPr>
            <a:picLocks noChangeAspect="1"/>
          </p:cNvPicPr>
          <p:nvPr/>
        </p:nvPicPr>
        <p:blipFill rotWithShape="1">
          <a:blip r:embed="rId2">
            <a:duotone>
              <a:prstClr val="black"/>
              <a:schemeClr val="accent3">
                <a:tint val="45000"/>
                <a:satMod val="400000"/>
              </a:schemeClr>
            </a:duotone>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a:ext>
            </a:extLst>
          </a:blip>
          <a:srcRect l="19473" t="42539" b="10846"/>
          <a:stretch/>
        </p:blipFill>
        <p:spPr>
          <a:xfrm>
            <a:off x="1" y="0"/>
            <a:ext cx="12192000" cy="2983319"/>
          </a:xfrm>
          <a:prstGeom prst="rect">
            <a:avLst/>
          </a:prstGeom>
        </p:spPr>
      </p:pic>
      <p:grpSp>
        <p:nvGrpSpPr>
          <p:cNvPr id="5" name="组合 4">
            <a:extLst>
              <a:ext uri="{FF2B5EF4-FFF2-40B4-BE49-F238E27FC236}">
                <a16:creationId xmlns:a16="http://schemas.microsoft.com/office/drawing/2014/main" xmlns="" id="{B8A99B35-2D55-4EDB-AEAA-A855B15EA367}"/>
              </a:ext>
            </a:extLst>
          </p:cNvPr>
          <p:cNvGrpSpPr/>
          <p:nvPr/>
        </p:nvGrpSpPr>
        <p:grpSpPr>
          <a:xfrm>
            <a:off x="4364314" y="1430903"/>
            <a:ext cx="3679272" cy="2092285"/>
            <a:chOff x="7897199" y="1531358"/>
            <a:chExt cx="3679272" cy="2092285"/>
          </a:xfrm>
        </p:grpSpPr>
        <p:sp>
          <p:nvSpPr>
            <p:cNvPr id="6" name="矩形 5">
              <a:extLst>
                <a:ext uri="{FF2B5EF4-FFF2-40B4-BE49-F238E27FC236}">
                  <a16:creationId xmlns:a16="http://schemas.microsoft.com/office/drawing/2014/main" xmlns="" id="{0766335F-AC27-49AE-9203-AD5177C0186A}"/>
                </a:ext>
              </a:extLst>
            </p:cNvPr>
            <p:cNvSpPr/>
            <p:nvPr/>
          </p:nvSpPr>
          <p:spPr>
            <a:xfrm>
              <a:off x="7957370" y="3285089"/>
              <a:ext cx="3558930" cy="338554"/>
            </a:xfrm>
            <a:prstGeom prst="rect">
              <a:avLst/>
            </a:prstGeom>
            <a:noFill/>
          </p:spPr>
          <p:txBody>
            <a:bodyPr vert="horz" wrap="square" rtlCol="0">
              <a:spAutoFit/>
            </a:bodyPr>
            <a:lstStyle/>
            <a:p>
              <a:pPr algn="dist"/>
              <a:r>
                <a:rPr lang="en-US" altLang="zh-CN" sz="1600" b="1" kern="0" dirty="0">
                  <a:solidFill>
                    <a:srgbClr val="D5C39B"/>
                  </a:solidFill>
                  <a:latin typeface="Segoe UI Light" panose="020B0502040204020203"/>
                  <a:ea typeface="微软雅黑 Light" panose="020B0502040204020203" charset="-122"/>
                </a:rPr>
                <a:t>CONTENTS</a:t>
              </a:r>
              <a:endParaRPr lang="zh-CN" altLang="en-US" sz="1600" b="1" kern="0" dirty="0">
                <a:solidFill>
                  <a:srgbClr val="D5C39B"/>
                </a:solidFill>
                <a:latin typeface="Segoe UI Light" panose="020B0502040204020203"/>
                <a:ea typeface="微软雅黑 Light" panose="020B0502040204020203" charset="-122"/>
              </a:endParaRPr>
            </a:p>
          </p:txBody>
        </p:sp>
        <p:sp>
          <p:nvSpPr>
            <p:cNvPr id="7" name="文本框 6" descr="演讲标题">
              <a:extLst>
                <a:ext uri="{FF2B5EF4-FFF2-40B4-BE49-F238E27FC236}">
                  <a16:creationId xmlns:a16="http://schemas.microsoft.com/office/drawing/2014/main" xmlns="" id="{A956FDBF-2A2B-4F45-B4F5-CEB1FB87B102}"/>
                </a:ext>
              </a:extLst>
            </p:cNvPr>
            <p:cNvSpPr txBox="1"/>
            <p:nvPr/>
          </p:nvSpPr>
          <p:spPr>
            <a:xfrm>
              <a:off x="7897199" y="1531358"/>
              <a:ext cx="3679272" cy="1862048"/>
            </a:xfrm>
            <a:prstGeom prst="rect">
              <a:avLst/>
            </a:prstGeom>
            <a:noFill/>
          </p:spPr>
          <p:txBody>
            <a:bodyPr vert="horz" wrap="square" rtlCol="0">
              <a:spAutoFit/>
            </a:bodyPr>
            <a:lstStyle/>
            <a:p>
              <a:pPr lvl="0" algn="dist"/>
              <a:r>
                <a:rPr lang="zh-CN" altLang="en-US" sz="11500" b="1" dirty="0">
                  <a:solidFill>
                    <a:srgbClr val="D5C39B"/>
                  </a:solidFill>
                  <a:effectLst>
                    <a:outerShdw blurRad="127000" dist="63500" dir="2700000" algn="tl" rotWithShape="0">
                      <a:prstClr val="black">
                        <a:alpha val="60000"/>
                      </a:prstClr>
                    </a:outerShdw>
                  </a:effectLst>
                  <a:latin typeface="Bebas" panose="02010600030101010101"/>
                  <a:ea typeface="微软雅黑" panose="020B0503020204020204" charset="-122"/>
                  <a:cs typeface="Tunga" panose="020B0502040204020203" pitchFamily="34" charset="0"/>
                </a:rPr>
                <a:t>目录</a:t>
              </a:r>
              <a:endParaRPr lang="en-US" altLang="zh-CN" sz="11500" b="1" dirty="0">
                <a:solidFill>
                  <a:srgbClr val="D5C39B"/>
                </a:solidFill>
                <a:effectLst>
                  <a:outerShdw blurRad="127000" dist="63500" dir="2700000" algn="tl" rotWithShape="0">
                    <a:prstClr val="black">
                      <a:alpha val="60000"/>
                    </a:prstClr>
                  </a:outerShdw>
                </a:effectLst>
                <a:latin typeface="Bebas" panose="02010600030101010101"/>
                <a:ea typeface="微软雅黑" panose="020B0503020204020204" charset="-122"/>
                <a:cs typeface="Tunga" panose="020B0502040204020203" pitchFamily="34" charset="0"/>
              </a:endParaRPr>
            </a:p>
          </p:txBody>
        </p:sp>
      </p:grpSp>
      <p:grpSp>
        <p:nvGrpSpPr>
          <p:cNvPr id="8" name="组合 7">
            <a:extLst>
              <a:ext uri="{FF2B5EF4-FFF2-40B4-BE49-F238E27FC236}">
                <a16:creationId xmlns:a16="http://schemas.microsoft.com/office/drawing/2014/main" xmlns="" id="{2D2AF4E7-2674-4662-9014-FE368E3CC6BA}"/>
              </a:ext>
            </a:extLst>
          </p:cNvPr>
          <p:cNvGrpSpPr/>
          <p:nvPr/>
        </p:nvGrpSpPr>
        <p:grpSpPr>
          <a:xfrm>
            <a:off x="2172029" y="3890405"/>
            <a:ext cx="3182697" cy="1021630"/>
            <a:chOff x="2172029" y="3890405"/>
            <a:chExt cx="3182697" cy="1021630"/>
          </a:xfrm>
        </p:grpSpPr>
        <p:sp>
          <p:nvSpPr>
            <p:cNvPr id="9" name="文本框 8">
              <a:extLst>
                <a:ext uri="{FF2B5EF4-FFF2-40B4-BE49-F238E27FC236}">
                  <a16:creationId xmlns:a16="http://schemas.microsoft.com/office/drawing/2014/main" xmlns="" id="{04BC111B-BB1A-4084-8B76-DDF1ECFE74E3}"/>
                </a:ext>
              </a:extLst>
            </p:cNvPr>
            <p:cNvSpPr txBox="1"/>
            <p:nvPr/>
          </p:nvSpPr>
          <p:spPr>
            <a:xfrm>
              <a:off x="2172029" y="3966978"/>
              <a:ext cx="437582" cy="895113"/>
            </a:xfrm>
            <a:custGeom>
              <a:avLst/>
              <a:gdLst/>
              <a:ahLst/>
              <a:cxnLst/>
              <a:rect l="l" t="t" r="r" b="b"/>
              <a:pathLst>
                <a:path w="118371" h="242138">
                  <a:moveTo>
                    <a:pt x="60860" y="0"/>
                  </a:moveTo>
                  <a:lnTo>
                    <a:pt x="78266" y="0"/>
                  </a:lnTo>
                  <a:lnTo>
                    <a:pt x="78266" y="198509"/>
                  </a:lnTo>
                  <a:cubicBezTo>
                    <a:pt x="78266" y="209269"/>
                    <a:pt x="79325" y="215752"/>
                    <a:pt x="81444" y="217958"/>
                  </a:cubicBezTo>
                  <a:cubicBezTo>
                    <a:pt x="83562" y="220165"/>
                    <a:pt x="89166" y="221268"/>
                    <a:pt x="98255" y="221268"/>
                  </a:cubicBezTo>
                  <a:lnTo>
                    <a:pt x="118371" y="221268"/>
                  </a:lnTo>
                  <a:lnTo>
                    <a:pt x="118371" y="242138"/>
                  </a:lnTo>
                  <a:lnTo>
                    <a:pt x="0" y="242138"/>
                  </a:lnTo>
                  <a:lnTo>
                    <a:pt x="0" y="221268"/>
                  </a:lnTo>
                  <a:lnTo>
                    <a:pt x="21845" y="221268"/>
                  </a:lnTo>
                  <a:cubicBezTo>
                    <a:pt x="30344" y="221268"/>
                    <a:pt x="35972" y="220026"/>
                    <a:pt x="38731" y="217543"/>
                  </a:cubicBezTo>
                  <a:cubicBezTo>
                    <a:pt x="41490" y="215059"/>
                    <a:pt x="42870" y="208715"/>
                    <a:pt x="42870" y="198509"/>
                  </a:cubicBezTo>
                  <a:lnTo>
                    <a:pt x="42870" y="41267"/>
                  </a:lnTo>
                  <a:lnTo>
                    <a:pt x="0" y="41267"/>
                  </a:lnTo>
                  <a:lnTo>
                    <a:pt x="0" y="20501"/>
                  </a:lnTo>
                  <a:cubicBezTo>
                    <a:pt x="24505" y="17311"/>
                    <a:pt x="44791" y="10477"/>
                    <a:pt x="60860"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10" name="文本框 9">
              <a:extLst>
                <a:ext uri="{FF2B5EF4-FFF2-40B4-BE49-F238E27FC236}">
                  <a16:creationId xmlns:a16="http://schemas.microsoft.com/office/drawing/2014/main" xmlns="" id="{2F54EA20-EAA4-44E3-893C-56A304506F1E}"/>
                </a:ext>
              </a:extLst>
            </p:cNvPr>
            <p:cNvSpPr txBox="1"/>
            <p:nvPr/>
          </p:nvSpPr>
          <p:spPr>
            <a:xfrm>
              <a:off x="2901336" y="3890405"/>
              <a:ext cx="1351388" cy="461665"/>
            </a:xfrm>
            <a:prstGeom prst="rect">
              <a:avLst/>
            </a:prstGeom>
            <a:noFill/>
            <a:effectLst>
              <a:outerShdw blurRad="63500" sx="102000" sy="102000" algn="ctr" rotWithShape="0">
                <a:prstClr val="black">
                  <a:alpha val="40000"/>
                </a:prstClr>
              </a:outerShdw>
            </a:effectLst>
          </p:spPr>
          <p:txBody>
            <a:bodyPr wrap="square" rtlCol="0">
              <a:spAutoFit/>
            </a:bodyPr>
            <a:lstStyle/>
            <a:p>
              <a:r>
                <a:rPr lang="en-US" altLang="zh-CN" sz="2400" b="1" dirty="0">
                  <a:solidFill>
                    <a:schemeClr val="tx1">
                      <a:lumMod val="85000"/>
                      <a:lumOff val="15000"/>
                    </a:schemeClr>
                  </a:solidFill>
                  <a:latin typeface="+mn-ea"/>
                </a:rPr>
                <a:t>PART 01</a:t>
              </a:r>
              <a:endParaRPr lang="zh-CN" altLang="en-US" sz="2400" b="1" dirty="0">
                <a:solidFill>
                  <a:schemeClr val="tx1">
                    <a:lumMod val="85000"/>
                    <a:lumOff val="15000"/>
                  </a:schemeClr>
                </a:solidFill>
                <a:latin typeface="+mn-ea"/>
              </a:endParaRPr>
            </a:p>
          </p:txBody>
        </p:sp>
        <p:sp>
          <p:nvSpPr>
            <p:cNvPr id="11" name="文本框 10">
              <a:extLst>
                <a:ext uri="{FF2B5EF4-FFF2-40B4-BE49-F238E27FC236}">
                  <a16:creationId xmlns:a16="http://schemas.microsoft.com/office/drawing/2014/main" xmlns="" id="{CB9123DA-F203-4B97-BD9A-06326C6E2923}"/>
                </a:ext>
              </a:extLst>
            </p:cNvPr>
            <p:cNvSpPr txBox="1"/>
            <p:nvPr/>
          </p:nvSpPr>
          <p:spPr>
            <a:xfrm>
              <a:off x="2993489" y="4635036"/>
              <a:ext cx="2361237" cy="276999"/>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en-US" altLang="zh-CN" sz="1200" dirty="0">
                  <a:solidFill>
                    <a:schemeClr val="tx1">
                      <a:lumMod val="85000"/>
                      <a:lumOff val="15000"/>
                    </a:schemeClr>
                  </a:solidFill>
                  <a:latin typeface="+mn-ea"/>
                </a:rPr>
                <a:t>User parsing</a:t>
              </a:r>
              <a:endParaRPr lang="zh-CN" altLang="en-US" sz="1200" dirty="0">
                <a:solidFill>
                  <a:schemeClr val="tx1">
                    <a:lumMod val="85000"/>
                    <a:lumOff val="15000"/>
                  </a:schemeClr>
                </a:solidFill>
                <a:latin typeface="+mn-ea"/>
              </a:endParaRPr>
            </a:p>
          </p:txBody>
        </p:sp>
        <p:sp>
          <p:nvSpPr>
            <p:cNvPr id="12" name="矩形 11">
              <a:extLst>
                <a:ext uri="{FF2B5EF4-FFF2-40B4-BE49-F238E27FC236}">
                  <a16:creationId xmlns:a16="http://schemas.microsoft.com/office/drawing/2014/main" xmlns="" id="{813E858B-7AB2-411D-9C90-C5CD9534FD5B}"/>
                </a:ext>
              </a:extLst>
            </p:cNvPr>
            <p:cNvSpPr/>
            <p:nvPr/>
          </p:nvSpPr>
          <p:spPr>
            <a:xfrm>
              <a:off x="2901336" y="4249057"/>
              <a:ext cx="2453390" cy="461665"/>
            </a:xfrm>
            <a:prstGeom prst="rect">
              <a:avLst/>
            </a:prstGeom>
          </p:spPr>
          <p:txBody>
            <a:bodyPr wrap="square">
              <a:spAutoFit/>
            </a:bodyPr>
            <a:lstStyle/>
            <a:p>
              <a:pPr algn="dist"/>
              <a:r>
                <a:rPr lang="zh-CN" altLang="en-US" sz="2400" dirty="0">
                  <a:solidFill>
                    <a:schemeClr val="tx1">
                      <a:lumMod val="85000"/>
                      <a:lumOff val="15000"/>
                    </a:schemeClr>
                  </a:solidFill>
                  <a:latin typeface="+mn-ea"/>
                </a:rPr>
                <a:t>用户解析</a:t>
              </a:r>
              <a:endParaRPr lang="zh-CN" altLang="en-US" sz="1600" dirty="0">
                <a:solidFill>
                  <a:schemeClr val="tx1">
                    <a:lumMod val="85000"/>
                    <a:lumOff val="15000"/>
                  </a:schemeClr>
                </a:solidFill>
                <a:latin typeface="+mn-ea"/>
              </a:endParaRPr>
            </a:p>
          </p:txBody>
        </p:sp>
      </p:grpSp>
      <p:grpSp>
        <p:nvGrpSpPr>
          <p:cNvPr id="13" name="组合 12">
            <a:extLst>
              <a:ext uri="{FF2B5EF4-FFF2-40B4-BE49-F238E27FC236}">
                <a16:creationId xmlns:a16="http://schemas.microsoft.com/office/drawing/2014/main" xmlns="" id="{6B48A8BA-C58C-4DB1-9D7E-FAB12C41BB7C}"/>
              </a:ext>
            </a:extLst>
          </p:cNvPr>
          <p:cNvGrpSpPr/>
          <p:nvPr/>
        </p:nvGrpSpPr>
        <p:grpSpPr>
          <a:xfrm>
            <a:off x="7437754" y="3890405"/>
            <a:ext cx="3437260" cy="1021630"/>
            <a:chOff x="7437754" y="3890405"/>
            <a:chExt cx="3437260" cy="1021630"/>
          </a:xfrm>
        </p:grpSpPr>
        <p:sp>
          <p:nvSpPr>
            <p:cNvPr id="14" name="文本框 13">
              <a:extLst>
                <a:ext uri="{FF2B5EF4-FFF2-40B4-BE49-F238E27FC236}">
                  <a16:creationId xmlns:a16="http://schemas.microsoft.com/office/drawing/2014/main" xmlns="" id="{CAD38766-8F7C-4C85-BA11-8BA1B8FA2C64}"/>
                </a:ext>
              </a:extLst>
            </p:cNvPr>
            <p:cNvSpPr txBox="1"/>
            <p:nvPr/>
          </p:nvSpPr>
          <p:spPr>
            <a:xfrm>
              <a:off x="7437754" y="3980599"/>
              <a:ext cx="608677" cy="867970"/>
            </a:xfrm>
            <a:custGeom>
              <a:avLst/>
              <a:gdLst/>
              <a:ahLst/>
              <a:cxnLst/>
              <a:rect l="l" t="t" r="r" b="b"/>
              <a:pathLst>
                <a:path w="178530" h="254583">
                  <a:moveTo>
                    <a:pt x="93067" y="0"/>
                  </a:moveTo>
                  <a:cubicBezTo>
                    <a:pt x="117495" y="0"/>
                    <a:pt x="137499" y="7006"/>
                    <a:pt x="153081" y="21019"/>
                  </a:cubicBezTo>
                  <a:cubicBezTo>
                    <a:pt x="168663" y="35031"/>
                    <a:pt x="176454" y="53168"/>
                    <a:pt x="176454" y="75430"/>
                  </a:cubicBezTo>
                  <a:cubicBezTo>
                    <a:pt x="176454" y="91417"/>
                    <a:pt x="173271" y="105418"/>
                    <a:pt x="166903" y="117432"/>
                  </a:cubicBezTo>
                  <a:cubicBezTo>
                    <a:pt x="160536" y="129445"/>
                    <a:pt x="148117" y="143227"/>
                    <a:pt x="129648" y="158775"/>
                  </a:cubicBezTo>
                  <a:cubicBezTo>
                    <a:pt x="111179" y="174324"/>
                    <a:pt x="83220" y="192850"/>
                    <a:pt x="45771" y="214351"/>
                  </a:cubicBezTo>
                  <a:lnTo>
                    <a:pt x="130061" y="214351"/>
                  </a:lnTo>
                  <a:cubicBezTo>
                    <a:pt x="140024" y="214351"/>
                    <a:pt x="146453" y="213231"/>
                    <a:pt x="149348" y="210989"/>
                  </a:cubicBezTo>
                  <a:cubicBezTo>
                    <a:pt x="152243" y="208748"/>
                    <a:pt x="154320" y="204059"/>
                    <a:pt x="155579" y="196923"/>
                  </a:cubicBezTo>
                  <a:lnTo>
                    <a:pt x="157776" y="184615"/>
                  </a:lnTo>
                  <a:lnTo>
                    <a:pt x="178530" y="184615"/>
                  </a:lnTo>
                  <a:lnTo>
                    <a:pt x="166493" y="254583"/>
                  </a:lnTo>
                  <a:lnTo>
                    <a:pt x="149984" y="254583"/>
                  </a:lnTo>
                  <a:lnTo>
                    <a:pt x="148255" y="246284"/>
                  </a:lnTo>
                  <a:lnTo>
                    <a:pt x="0" y="246284"/>
                  </a:lnTo>
                  <a:lnTo>
                    <a:pt x="0" y="227099"/>
                  </a:lnTo>
                  <a:lnTo>
                    <a:pt x="28342" y="205662"/>
                  </a:lnTo>
                  <a:cubicBezTo>
                    <a:pt x="67006" y="176605"/>
                    <a:pt x="94767" y="152800"/>
                    <a:pt x="111625" y="134246"/>
                  </a:cubicBezTo>
                  <a:cubicBezTo>
                    <a:pt x="128482" y="115692"/>
                    <a:pt x="136911" y="96661"/>
                    <a:pt x="136911" y="77153"/>
                  </a:cubicBezTo>
                  <a:cubicBezTo>
                    <a:pt x="136911" y="62249"/>
                    <a:pt x="132124" y="50063"/>
                    <a:pt x="122550" y="40597"/>
                  </a:cubicBezTo>
                  <a:cubicBezTo>
                    <a:pt x="112976" y="31132"/>
                    <a:pt x="100613" y="26399"/>
                    <a:pt x="85463" y="26399"/>
                  </a:cubicBezTo>
                  <a:cubicBezTo>
                    <a:pt x="67999" y="26399"/>
                    <a:pt x="54079" y="31749"/>
                    <a:pt x="43703" y="42450"/>
                  </a:cubicBezTo>
                  <a:cubicBezTo>
                    <a:pt x="33327" y="53152"/>
                    <a:pt x="28139" y="67370"/>
                    <a:pt x="28139" y="85105"/>
                  </a:cubicBezTo>
                  <a:cubicBezTo>
                    <a:pt x="28139" y="88644"/>
                    <a:pt x="28370" y="93363"/>
                    <a:pt x="28832" y="99262"/>
                  </a:cubicBezTo>
                  <a:lnTo>
                    <a:pt x="6073" y="101768"/>
                  </a:lnTo>
                  <a:cubicBezTo>
                    <a:pt x="4792" y="94073"/>
                    <a:pt x="4152" y="87252"/>
                    <a:pt x="4152" y="81305"/>
                  </a:cubicBezTo>
                  <a:cubicBezTo>
                    <a:pt x="4152" y="57887"/>
                    <a:pt x="12329" y="38482"/>
                    <a:pt x="28684" y="23089"/>
                  </a:cubicBezTo>
                  <a:cubicBezTo>
                    <a:pt x="45038" y="7696"/>
                    <a:pt x="66500" y="0"/>
                    <a:pt x="93067"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15" name="文本框 14">
              <a:extLst>
                <a:ext uri="{FF2B5EF4-FFF2-40B4-BE49-F238E27FC236}">
                  <a16:creationId xmlns:a16="http://schemas.microsoft.com/office/drawing/2014/main" xmlns="" id="{2C7C83BC-25D1-4380-983C-8C7282BFC0DD}"/>
                </a:ext>
              </a:extLst>
            </p:cNvPr>
            <p:cNvSpPr txBox="1"/>
            <p:nvPr/>
          </p:nvSpPr>
          <p:spPr>
            <a:xfrm>
              <a:off x="8410050" y="3890405"/>
              <a:ext cx="1609921" cy="461665"/>
            </a:xfrm>
            <a:prstGeom prst="rect">
              <a:avLst/>
            </a:prstGeom>
            <a:noFill/>
            <a:effectLst>
              <a:outerShdw blurRad="63500" sx="102000" sy="102000" algn="ctr" rotWithShape="0">
                <a:prstClr val="black">
                  <a:alpha val="40000"/>
                </a:prstClr>
              </a:outerShdw>
            </a:effectLst>
          </p:spPr>
          <p:txBody>
            <a:bodyPr wrap="square" rtlCol="0">
              <a:spAutoFit/>
            </a:bodyPr>
            <a:lstStyle/>
            <a:p>
              <a:r>
                <a:rPr lang="en-US" altLang="zh-CN" sz="2400" b="1" dirty="0">
                  <a:solidFill>
                    <a:schemeClr val="tx1">
                      <a:lumMod val="85000"/>
                      <a:lumOff val="15000"/>
                    </a:schemeClr>
                  </a:solidFill>
                  <a:latin typeface="+mn-ea"/>
                </a:rPr>
                <a:t>PART 02</a:t>
              </a:r>
              <a:endParaRPr lang="zh-CN" altLang="en-US" sz="2400" b="1" dirty="0">
                <a:solidFill>
                  <a:schemeClr val="tx1">
                    <a:lumMod val="85000"/>
                    <a:lumOff val="15000"/>
                  </a:schemeClr>
                </a:solidFill>
                <a:latin typeface="+mn-ea"/>
              </a:endParaRPr>
            </a:p>
          </p:txBody>
        </p:sp>
        <p:sp>
          <p:nvSpPr>
            <p:cNvPr id="16" name="文本框 15">
              <a:extLst>
                <a:ext uri="{FF2B5EF4-FFF2-40B4-BE49-F238E27FC236}">
                  <a16:creationId xmlns:a16="http://schemas.microsoft.com/office/drawing/2014/main" xmlns="" id="{08D981F7-6EC1-4985-85F1-7A7301B99AE0}"/>
                </a:ext>
              </a:extLst>
            </p:cNvPr>
            <p:cNvSpPr txBox="1"/>
            <p:nvPr/>
          </p:nvSpPr>
          <p:spPr>
            <a:xfrm>
              <a:off x="8410050" y="4635036"/>
              <a:ext cx="2464964" cy="276999"/>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en-US" altLang="zh-CN" sz="1200" dirty="0">
                  <a:solidFill>
                    <a:schemeClr val="tx1">
                      <a:lumMod val="85000"/>
                      <a:lumOff val="15000"/>
                    </a:schemeClr>
                  </a:solidFill>
                  <a:latin typeface="+mn-ea"/>
                </a:rPr>
                <a:t>Operation rules</a:t>
              </a:r>
              <a:endParaRPr lang="zh-CN" altLang="en-US" sz="1200" dirty="0">
                <a:solidFill>
                  <a:schemeClr val="tx1">
                    <a:lumMod val="85000"/>
                    <a:lumOff val="15000"/>
                  </a:schemeClr>
                </a:solidFill>
                <a:latin typeface="+mn-ea"/>
              </a:endParaRPr>
            </a:p>
          </p:txBody>
        </p:sp>
        <p:sp>
          <p:nvSpPr>
            <p:cNvPr id="17" name="矩形 16">
              <a:extLst>
                <a:ext uri="{FF2B5EF4-FFF2-40B4-BE49-F238E27FC236}">
                  <a16:creationId xmlns:a16="http://schemas.microsoft.com/office/drawing/2014/main" xmlns="" id="{EB5F15D4-CD12-443F-87C9-D5862E44CA7D}"/>
                </a:ext>
              </a:extLst>
            </p:cNvPr>
            <p:cNvSpPr/>
            <p:nvPr/>
          </p:nvSpPr>
          <p:spPr>
            <a:xfrm>
              <a:off x="8410050" y="4249056"/>
              <a:ext cx="2464964" cy="461665"/>
            </a:xfrm>
            <a:prstGeom prst="rect">
              <a:avLst/>
            </a:prstGeom>
          </p:spPr>
          <p:txBody>
            <a:bodyPr wrap="square">
              <a:spAutoFit/>
            </a:bodyPr>
            <a:lstStyle/>
            <a:p>
              <a:pPr algn="dist"/>
              <a:r>
                <a:rPr lang="zh-CN" altLang="en-US" sz="2400" dirty="0">
                  <a:solidFill>
                    <a:schemeClr val="tx1">
                      <a:lumMod val="85000"/>
                      <a:lumOff val="15000"/>
                    </a:schemeClr>
                  </a:solidFill>
                  <a:latin typeface="+mn-ea"/>
                </a:rPr>
                <a:t>运营规划</a:t>
              </a:r>
            </a:p>
          </p:txBody>
        </p:sp>
      </p:grpSp>
      <p:grpSp>
        <p:nvGrpSpPr>
          <p:cNvPr id="18" name="组合 17">
            <a:extLst>
              <a:ext uri="{FF2B5EF4-FFF2-40B4-BE49-F238E27FC236}">
                <a16:creationId xmlns:a16="http://schemas.microsoft.com/office/drawing/2014/main" xmlns="" id="{98B7EB22-3F35-43BD-B30D-353DC88248C5}"/>
              </a:ext>
            </a:extLst>
          </p:cNvPr>
          <p:cNvGrpSpPr/>
          <p:nvPr/>
        </p:nvGrpSpPr>
        <p:grpSpPr>
          <a:xfrm>
            <a:off x="7437754" y="5315600"/>
            <a:ext cx="3625865" cy="1031436"/>
            <a:chOff x="7437754" y="5315600"/>
            <a:chExt cx="3625865" cy="1031436"/>
          </a:xfrm>
        </p:grpSpPr>
        <p:sp>
          <p:nvSpPr>
            <p:cNvPr id="19" name="文本框 18">
              <a:extLst>
                <a:ext uri="{FF2B5EF4-FFF2-40B4-BE49-F238E27FC236}">
                  <a16:creationId xmlns:a16="http://schemas.microsoft.com/office/drawing/2014/main" xmlns="" id="{94F51AE6-1B7C-4D84-9AB7-600B5B93CB11}"/>
                </a:ext>
              </a:extLst>
            </p:cNvPr>
            <p:cNvSpPr txBox="1"/>
            <p:nvPr/>
          </p:nvSpPr>
          <p:spPr>
            <a:xfrm>
              <a:off x="7437754" y="5404864"/>
              <a:ext cx="649241" cy="895113"/>
            </a:xfrm>
            <a:custGeom>
              <a:avLst/>
              <a:gdLst/>
              <a:ahLst/>
              <a:cxnLst/>
              <a:rect l="l" t="t" r="r" b="b"/>
              <a:pathLst>
                <a:path w="181642" h="250431">
                  <a:moveTo>
                    <a:pt x="93756" y="0"/>
                  </a:moveTo>
                  <a:cubicBezTo>
                    <a:pt x="116278" y="0"/>
                    <a:pt x="134827" y="5891"/>
                    <a:pt x="149403" y="17673"/>
                  </a:cubicBezTo>
                  <a:cubicBezTo>
                    <a:pt x="163979" y="29456"/>
                    <a:pt x="171267" y="43981"/>
                    <a:pt x="171267" y="61250"/>
                  </a:cubicBezTo>
                  <a:cubicBezTo>
                    <a:pt x="171267" y="74371"/>
                    <a:pt x="166667" y="85897"/>
                    <a:pt x="157468" y="95829"/>
                  </a:cubicBezTo>
                  <a:cubicBezTo>
                    <a:pt x="148268" y="105761"/>
                    <a:pt x="136159" y="111678"/>
                    <a:pt x="121140" y="113580"/>
                  </a:cubicBezTo>
                  <a:cubicBezTo>
                    <a:pt x="139602" y="115008"/>
                    <a:pt x="154301" y="121857"/>
                    <a:pt x="165237" y="134128"/>
                  </a:cubicBezTo>
                  <a:cubicBezTo>
                    <a:pt x="176174" y="146398"/>
                    <a:pt x="181642" y="160597"/>
                    <a:pt x="181642" y="176724"/>
                  </a:cubicBezTo>
                  <a:cubicBezTo>
                    <a:pt x="181642" y="196732"/>
                    <a:pt x="172853" y="214018"/>
                    <a:pt x="155276" y="228583"/>
                  </a:cubicBezTo>
                  <a:cubicBezTo>
                    <a:pt x="137699" y="243148"/>
                    <a:pt x="116041" y="250431"/>
                    <a:pt x="90303" y="250431"/>
                  </a:cubicBezTo>
                  <a:cubicBezTo>
                    <a:pt x="64326" y="250431"/>
                    <a:pt x="42782" y="243803"/>
                    <a:pt x="25669" y="230546"/>
                  </a:cubicBezTo>
                  <a:cubicBezTo>
                    <a:pt x="8556" y="217290"/>
                    <a:pt x="0" y="204074"/>
                    <a:pt x="0" y="190898"/>
                  </a:cubicBezTo>
                  <a:cubicBezTo>
                    <a:pt x="0" y="184257"/>
                    <a:pt x="2484" y="179418"/>
                    <a:pt x="7453" y="176380"/>
                  </a:cubicBezTo>
                  <a:cubicBezTo>
                    <a:pt x="12422" y="173342"/>
                    <a:pt x="16874" y="171823"/>
                    <a:pt x="20809" y="171823"/>
                  </a:cubicBezTo>
                  <a:cubicBezTo>
                    <a:pt x="30189" y="171823"/>
                    <a:pt x="37226" y="179481"/>
                    <a:pt x="41922" y="194797"/>
                  </a:cubicBezTo>
                  <a:cubicBezTo>
                    <a:pt x="45116" y="205979"/>
                    <a:pt x="50652" y="214338"/>
                    <a:pt x="58530" y="219874"/>
                  </a:cubicBezTo>
                  <a:cubicBezTo>
                    <a:pt x="66408" y="225410"/>
                    <a:pt x="76191" y="228178"/>
                    <a:pt x="87880" y="228178"/>
                  </a:cubicBezTo>
                  <a:cubicBezTo>
                    <a:pt x="103644" y="228178"/>
                    <a:pt x="116620" y="223084"/>
                    <a:pt x="126809" y="212895"/>
                  </a:cubicBezTo>
                  <a:cubicBezTo>
                    <a:pt x="136998" y="202706"/>
                    <a:pt x="142093" y="189843"/>
                    <a:pt x="142093" y="174307"/>
                  </a:cubicBezTo>
                  <a:cubicBezTo>
                    <a:pt x="142093" y="159773"/>
                    <a:pt x="136987" y="148314"/>
                    <a:pt x="126774" y="139929"/>
                  </a:cubicBezTo>
                  <a:cubicBezTo>
                    <a:pt x="116561" y="131544"/>
                    <a:pt x="101983" y="127352"/>
                    <a:pt x="83040" y="127352"/>
                  </a:cubicBezTo>
                  <a:lnTo>
                    <a:pt x="63612" y="127352"/>
                  </a:lnTo>
                  <a:lnTo>
                    <a:pt x="63612" y="104406"/>
                  </a:lnTo>
                  <a:lnTo>
                    <a:pt x="77164" y="104406"/>
                  </a:lnTo>
                  <a:cubicBezTo>
                    <a:pt x="113537" y="104406"/>
                    <a:pt x="131724" y="91404"/>
                    <a:pt x="131724" y="65402"/>
                  </a:cubicBezTo>
                  <a:cubicBezTo>
                    <a:pt x="131724" y="54018"/>
                    <a:pt x="127815" y="44787"/>
                    <a:pt x="119998" y="37709"/>
                  </a:cubicBezTo>
                  <a:cubicBezTo>
                    <a:pt x="112180" y="30631"/>
                    <a:pt x="101474" y="27092"/>
                    <a:pt x="87880" y="27092"/>
                  </a:cubicBezTo>
                  <a:cubicBezTo>
                    <a:pt x="59359" y="27092"/>
                    <a:pt x="41953" y="42650"/>
                    <a:pt x="35661" y="73767"/>
                  </a:cubicBezTo>
                  <a:lnTo>
                    <a:pt x="13139" y="70826"/>
                  </a:lnTo>
                  <a:cubicBezTo>
                    <a:pt x="16241" y="46582"/>
                    <a:pt x="24987" y="28717"/>
                    <a:pt x="39378" y="17230"/>
                  </a:cubicBezTo>
                  <a:cubicBezTo>
                    <a:pt x="53768" y="5743"/>
                    <a:pt x="71894" y="0"/>
                    <a:pt x="93756"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20" name="文本框 19">
              <a:extLst>
                <a:ext uri="{FF2B5EF4-FFF2-40B4-BE49-F238E27FC236}">
                  <a16:creationId xmlns:a16="http://schemas.microsoft.com/office/drawing/2014/main" xmlns="" id="{8210ECFC-2738-4E7C-8C43-EA6900AD08F1}"/>
                </a:ext>
              </a:extLst>
            </p:cNvPr>
            <p:cNvSpPr txBox="1"/>
            <p:nvPr/>
          </p:nvSpPr>
          <p:spPr>
            <a:xfrm>
              <a:off x="8410050" y="5315600"/>
              <a:ext cx="1609921" cy="461665"/>
            </a:xfrm>
            <a:prstGeom prst="rect">
              <a:avLst/>
            </a:prstGeom>
            <a:noFill/>
            <a:effectLst>
              <a:outerShdw blurRad="63500" sx="102000" sy="102000" algn="ctr" rotWithShape="0">
                <a:prstClr val="black">
                  <a:alpha val="40000"/>
                </a:prstClr>
              </a:outerShdw>
            </a:effectLst>
          </p:spPr>
          <p:txBody>
            <a:bodyPr wrap="square" rtlCol="0">
              <a:spAutoFit/>
            </a:bodyPr>
            <a:lstStyle/>
            <a:p>
              <a:r>
                <a:rPr lang="en-US" altLang="zh-CN" sz="2400" b="1" dirty="0">
                  <a:solidFill>
                    <a:schemeClr val="tx1">
                      <a:lumMod val="85000"/>
                      <a:lumOff val="15000"/>
                    </a:schemeClr>
                  </a:solidFill>
                  <a:latin typeface="+mn-ea"/>
                </a:rPr>
                <a:t>PART 03</a:t>
              </a:r>
              <a:endParaRPr lang="zh-CN" altLang="en-US" sz="2400" b="1" dirty="0">
                <a:solidFill>
                  <a:schemeClr val="tx1">
                    <a:lumMod val="85000"/>
                    <a:lumOff val="15000"/>
                  </a:schemeClr>
                </a:solidFill>
                <a:latin typeface="+mn-ea"/>
              </a:endParaRPr>
            </a:p>
          </p:txBody>
        </p:sp>
        <p:sp>
          <p:nvSpPr>
            <p:cNvPr id="21" name="文本框 20">
              <a:extLst>
                <a:ext uri="{FF2B5EF4-FFF2-40B4-BE49-F238E27FC236}">
                  <a16:creationId xmlns:a16="http://schemas.microsoft.com/office/drawing/2014/main" xmlns="" id="{9B7ADAF6-4BC8-4044-AF4A-7180ACE40679}"/>
                </a:ext>
              </a:extLst>
            </p:cNvPr>
            <p:cNvSpPr txBox="1"/>
            <p:nvPr/>
          </p:nvSpPr>
          <p:spPr>
            <a:xfrm>
              <a:off x="8410050" y="6070037"/>
              <a:ext cx="2653569" cy="276999"/>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en-US" altLang="zh-CN" sz="1200" dirty="0">
                  <a:solidFill>
                    <a:schemeClr val="tx1">
                      <a:lumMod val="85000"/>
                      <a:lumOff val="15000"/>
                    </a:schemeClr>
                  </a:solidFill>
                  <a:latin typeface="+mn-ea"/>
                </a:rPr>
                <a:t>Team advantage</a:t>
              </a:r>
              <a:endParaRPr lang="zh-CN" altLang="en-US" sz="1200" dirty="0">
                <a:solidFill>
                  <a:schemeClr val="tx1">
                    <a:lumMod val="85000"/>
                    <a:lumOff val="15000"/>
                  </a:schemeClr>
                </a:solidFill>
                <a:latin typeface="+mn-ea"/>
              </a:endParaRPr>
            </a:p>
          </p:txBody>
        </p:sp>
        <p:sp>
          <p:nvSpPr>
            <p:cNvPr id="22" name="矩形 21">
              <a:extLst>
                <a:ext uri="{FF2B5EF4-FFF2-40B4-BE49-F238E27FC236}">
                  <a16:creationId xmlns:a16="http://schemas.microsoft.com/office/drawing/2014/main" xmlns="" id="{A4E87A5E-BD3B-41AE-9FC7-A5EBAC24300C}"/>
                </a:ext>
              </a:extLst>
            </p:cNvPr>
            <p:cNvSpPr/>
            <p:nvPr/>
          </p:nvSpPr>
          <p:spPr>
            <a:xfrm>
              <a:off x="8410050" y="5644146"/>
              <a:ext cx="2653569" cy="461665"/>
            </a:xfrm>
            <a:prstGeom prst="rect">
              <a:avLst/>
            </a:prstGeom>
          </p:spPr>
          <p:txBody>
            <a:bodyPr wrap="square">
              <a:spAutoFit/>
            </a:bodyPr>
            <a:lstStyle/>
            <a:p>
              <a:pPr algn="dist"/>
              <a:r>
                <a:rPr lang="zh-CN" altLang="en-US" sz="2400" dirty="0">
                  <a:solidFill>
                    <a:schemeClr val="tx1">
                      <a:lumMod val="85000"/>
                      <a:lumOff val="15000"/>
                    </a:schemeClr>
                  </a:solidFill>
                  <a:latin typeface="+mn-ea"/>
                </a:rPr>
                <a:t>团队优势</a:t>
              </a:r>
            </a:p>
          </p:txBody>
        </p:sp>
      </p:grpSp>
      <p:sp>
        <p:nvSpPr>
          <p:cNvPr id="30" name="任意多边形: 形状 29">
            <a:extLst>
              <a:ext uri="{FF2B5EF4-FFF2-40B4-BE49-F238E27FC236}">
                <a16:creationId xmlns:a16="http://schemas.microsoft.com/office/drawing/2014/main" xmlns="" id="{F40F292D-4720-490B-9779-92FC1B52A9F9}"/>
              </a:ext>
            </a:extLst>
          </p:cNvPr>
          <p:cNvSpPr/>
          <p:nvPr/>
        </p:nvSpPr>
        <p:spPr>
          <a:xfrm>
            <a:off x="-319330" y="4710721"/>
            <a:ext cx="8202562" cy="3598721"/>
          </a:xfrm>
          <a:custGeom>
            <a:avLst/>
            <a:gdLst/>
            <a:ahLst/>
            <a:cxnLst/>
            <a:rect l="l" t="t" r="r" b="b"/>
            <a:pathLst>
              <a:path w="852907" h="374197">
                <a:moveTo>
                  <a:pt x="225287" y="200734"/>
                </a:moveTo>
                <a:lnTo>
                  <a:pt x="225186" y="200873"/>
                </a:lnTo>
                <a:cubicBezTo>
                  <a:pt x="224357" y="200873"/>
                  <a:pt x="223942" y="202204"/>
                  <a:pt x="223942" y="204867"/>
                </a:cubicBezTo>
                <a:cubicBezTo>
                  <a:pt x="223942" y="207530"/>
                  <a:pt x="223313" y="210011"/>
                  <a:pt x="222056" y="212309"/>
                </a:cubicBezTo>
                <a:cubicBezTo>
                  <a:pt x="220799" y="214608"/>
                  <a:pt x="215259" y="217447"/>
                  <a:pt x="205436" y="220826"/>
                </a:cubicBezTo>
                <a:cubicBezTo>
                  <a:pt x="197766" y="223473"/>
                  <a:pt x="191527" y="225914"/>
                  <a:pt x="186719" y="228147"/>
                </a:cubicBezTo>
                <a:lnTo>
                  <a:pt x="176854" y="234066"/>
                </a:lnTo>
                <a:lnTo>
                  <a:pt x="179341" y="236064"/>
                </a:lnTo>
                <a:cubicBezTo>
                  <a:pt x="183575" y="239447"/>
                  <a:pt x="190984" y="243173"/>
                  <a:pt x="201566" y="247242"/>
                </a:cubicBezTo>
                <a:cubicBezTo>
                  <a:pt x="212148" y="251311"/>
                  <a:pt x="219258" y="253230"/>
                  <a:pt x="222894" y="252998"/>
                </a:cubicBezTo>
                <a:cubicBezTo>
                  <a:pt x="224990" y="252714"/>
                  <a:pt x="226346" y="251161"/>
                  <a:pt x="226964" y="248339"/>
                </a:cubicBezTo>
                <a:cubicBezTo>
                  <a:pt x="227582" y="245517"/>
                  <a:pt x="227493" y="238729"/>
                  <a:pt x="226699" y="227977"/>
                </a:cubicBezTo>
                <a:cubicBezTo>
                  <a:pt x="225577" y="214513"/>
                  <a:pt x="225221" y="206012"/>
                  <a:pt x="225631" y="202474"/>
                </a:cubicBezTo>
                <a:close/>
                <a:moveTo>
                  <a:pt x="623233" y="164727"/>
                </a:moveTo>
                <a:cubicBezTo>
                  <a:pt x="622969" y="165047"/>
                  <a:pt x="622573" y="166061"/>
                  <a:pt x="622045" y="167770"/>
                </a:cubicBezTo>
                <a:lnTo>
                  <a:pt x="618245" y="171431"/>
                </a:lnTo>
                <a:lnTo>
                  <a:pt x="621560" y="169316"/>
                </a:lnTo>
                <a:cubicBezTo>
                  <a:pt x="622940" y="168111"/>
                  <a:pt x="623629" y="166956"/>
                  <a:pt x="623629" y="165852"/>
                </a:cubicBezTo>
                <a:cubicBezTo>
                  <a:pt x="623629" y="164782"/>
                  <a:pt x="623497" y="164407"/>
                  <a:pt x="623233" y="164727"/>
                </a:cubicBezTo>
                <a:close/>
                <a:moveTo>
                  <a:pt x="440157" y="119142"/>
                </a:moveTo>
                <a:cubicBezTo>
                  <a:pt x="442016" y="118987"/>
                  <a:pt x="444211" y="119323"/>
                  <a:pt x="446743" y="120150"/>
                </a:cubicBezTo>
                <a:cubicBezTo>
                  <a:pt x="455767" y="123813"/>
                  <a:pt x="462407" y="127491"/>
                  <a:pt x="466663" y="131184"/>
                </a:cubicBezTo>
                <a:cubicBezTo>
                  <a:pt x="469741" y="133581"/>
                  <a:pt x="475387" y="143383"/>
                  <a:pt x="483601" y="160590"/>
                </a:cubicBezTo>
                <a:cubicBezTo>
                  <a:pt x="491815" y="177797"/>
                  <a:pt x="495496" y="187721"/>
                  <a:pt x="494645" y="190362"/>
                </a:cubicBezTo>
                <a:cubicBezTo>
                  <a:pt x="493689" y="192270"/>
                  <a:pt x="491785" y="195453"/>
                  <a:pt x="488935" y="199910"/>
                </a:cubicBezTo>
                <a:cubicBezTo>
                  <a:pt x="482993" y="209052"/>
                  <a:pt x="476228" y="213622"/>
                  <a:pt x="468641" y="213622"/>
                </a:cubicBezTo>
                <a:cubicBezTo>
                  <a:pt x="461053" y="213622"/>
                  <a:pt x="454466" y="210058"/>
                  <a:pt x="448878" y="202929"/>
                </a:cubicBezTo>
                <a:cubicBezTo>
                  <a:pt x="441766" y="195276"/>
                  <a:pt x="437181" y="187700"/>
                  <a:pt x="435123" y="180202"/>
                </a:cubicBezTo>
                <a:cubicBezTo>
                  <a:pt x="433064" y="172704"/>
                  <a:pt x="432035" y="162165"/>
                  <a:pt x="432035" y="148583"/>
                </a:cubicBezTo>
                <a:cubicBezTo>
                  <a:pt x="432035" y="132527"/>
                  <a:pt x="433221" y="123360"/>
                  <a:pt x="435591" y="121083"/>
                </a:cubicBezTo>
                <a:cubicBezTo>
                  <a:pt x="436776" y="119945"/>
                  <a:pt x="438298" y="119298"/>
                  <a:pt x="440157" y="119142"/>
                </a:cubicBezTo>
                <a:close/>
                <a:moveTo>
                  <a:pt x="289780" y="114148"/>
                </a:moveTo>
                <a:cubicBezTo>
                  <a:pt x="289049" y="114118"/>
                  <a:pt x="288230" y="114643"/>
                  <a:pt x="287324" y="115723"/>
                </a:cubicBezTo>
                <a:cubicBezTo>
                  <a:pt x="286181" y="116430"/>
                  <a:pt x="285801" y="122028"/>
                  <a:pt x="286185" y="132517"/>
                </a:cubicBezTo>
                <a:cubicBezTo>
                  <a:pt x="286569" y="143005"/>
                  <a:pt x="287984" y="151672"/>
                  <a:pt x="290428" y="158517"/>
                </a:cubicBezTo>
                <a:lnTo>
                  <a:pt x="291763" y="162770"/>
                </a:lnTo>
                <a:lnTo>
                  <a:pt x="292032" y="158194"/>
                </a:lnTo>
                <a:cubicBezTo>
                  <a:pt x="292170" y="154642"/>
                  <a:pt x="292305" y="149930"/>
                  <a:pt x="292439" y="144058"/>
                </a:cubicBezTo>
                <a:cubicBezTo>
                  <a:pt x="292714" y="126181"/>
                  <a:pt x="292471" y="116797"/>
                  <a:pt x="291712" y="115907"/>
                </a:cubicBezTo>
                <a:cubicBezTo>
                  <a:pt x="291155" y="114765"/>
                  <a:pt x="290511" y="114179"/>
                  <a:pt x="289780" y="114148"/>
                </a:cubicBezTo>
                <a:close/>
                <a:moveTo>
                  <a:pt x="35036" y="101412"/>
                </a:moveTo>
                <a:cubicBezTo>
                  <a:pt x="37727" y="102636"/>
                  <a:pt x="39414" y="106162"/>
                  <a:pt x="40095" y="111991"/>
                </a:cubicBezTo>
                <a:cubicBezTo>
                  <a:pt x="40610" y="116348"/>
                  <a:pt x="42427" y="121849"/>
                  <a:pt x="45546" y="128496"/>
                </a:cubicBezTo>
                <a:cubicBezTo>
                  <a:pt x="48665" y="135143"/>
                  <a:pt x="51055" y="141358"/>
                  <a:pt x="52713" y="147143"/>
                </a:cubicBezTo>
                <a:cubicBezTo>
                  <a:pt x="54075" y="151753"/>
                  <a:pt x="55751" y="159421"/>
                  <a:pt x="57739" y="170147"/>
                </a:cubicBezTo>
                <a:cubicBezTo>
                  <a:pt x="59728" y="180874"/>
                  <a:pt x="60170" y="186887"/>
                  <a:pt x="59065" y="188188"/>
                </a:cubicBezTo>
                <a:cubicBezTo>
                  <a:pt x="57629" y="189625"/>
                  <a:pt x="53862" y="191756"/>
                  <a:pt x="47763" y="194583"/>
                </a:cubicBezTo>
                <a:cubicBezTo>
                  <a:pt x="41664" y="197410"/>
                  <a:pt x="37870" y="198823"/>
                  <a:pt x="36382" y="198823"/>
                </a:cubicBezTo>
                <a:cubicBezTo>
                  <a:pt x="32885" y="198823"/>
                  <a:pt x="28832" y="195137"/>
                  <a:pt x="24224" y="187766"/>
                </a:cubicBezTo>
                <a:cubicBezTo>
                  <a:pt x="19617" y="180395"/>
                  <a:pt x="16282" y="173873"/>
                  <a:pt x="14222" y="168202"/>
                </a:cubicBezTo>
                <a:cubicBezTo>
                  <a:pt x="11690" y="160288"/>
                  <a:pt x="9756" y="151188"/>
                  <a:pt x="8420" y="140905"/>
                </a:cubicBezTo>
                <a:cubicBezTo>
                  <a:pt x="7084" y="130622"/>
                  <a:pt x="5349" y="123876"/>
                  <a:pt x="3214" y="120667"/>
                </a:cubicBezTo>
                <a:cubicBezTo>
                  <a:pt x="-493" y="114429"/>
                  <a:pt x="-992" y="109557"/>
                  <a:pt x="1714" y="106051"/>
                </a:cubicBezTo>
                <a:cubicBezTo>
                  <a:pt x="3639" y="104200"/>
                  <a:pt x="8714" y="104434"/>
                  <a:pt x="16939" y="106752"/>
                </a:cubicBezTo>
                <a:lnTo>
                  <a:pt x="23769" y="109031"/>
                </a:lnTo>
                <a:lnTo>
                  <a:pt x="24935" y="106994"/>
                </a:lnTo>
                <a:cubicBezTo>
                  <a:pt x="28978" y="102048"/>
                  <a:pt x="32345" y="100187"/>
                  <a:pt x="35036" y="101412"/>
                </a:cubicBezTo>
                <a:close/>
                <a:moveTo>
                  <a:pt x="335547" y="92910"/>
                </a:moveTo>
                <a:cubicBezTo>
                  <a:pt x="335359" y="93243"/>
                  <a:pt x="335012" y="94452"/>
                  <a:pt x="334506" y="96536"/>
                </a:cubicBezTo>
                <a:cubicBezTo>
                  <a:pt x="329594" y="101194"/>
                  <a:pt x="326590" y="106269"/>
                  <a:pt x="325492" y="111761"/>
                </a:cubicBezTo>
                <a:cubicBezTo>
                  <a:pt x="324394" y="117253"/>
                  <a:pt x="323845" y="130486"/>
                  <a:pt x="323845" y="151458"/>
                </a:cubicBezTo>
                <a:cubicBezTo>
                  <a:pt x="323845" y="170645"/>
                  <a:pt x="324215" y="182888"/>
                  <a:pt x="324955" y="188188"/>
                </a:cubicBezTo>
                <a:cubicBezTo>
                  <a:pt x="325695" y="193488"/>
                  <a:pt x="326973" y="196865"/>
                  <a:pt x="328789" y="198319"/>
                </a:cubicBezTo>
                <a:cubicBezTo>
                  <a:pt x="331146" y="200200"/>
                  <a:pt x="339561" y="203352"/>
                  <a:pt x="354033" y="207775"/>
                </a:cubicBezTo>
                <a:cubicBezTo>
                  <a:pt x="368505" y="212197"/>
                  <a:pt x="378099" y="214672"/>
                  <a:pt x="382814" y="215201"/>
                </a:cubicBezTo>
                <a:cubicBezTo>
                  <a:pt x="386276" y="215419"/>
                  <a:pt x="388032" y="215517"/>
                  <a:pt x="388082" y="215495"/>
                </a:cubicBezTo>
                <a:cubicBezTo>
                  <a:pt x="388132" y="215473"/>
                  <a:pt x="388183" y="215729"/>
                  <a:pt x="388236" y="216261"/>
                </a:cubicBezTo>
                <a:cubicBezTo>
                  <a:pt x="388829" y="212629"/>
                  <a:pt x="389454" y="209019"/>
                  <a:pt x="390109" y="205430"/>
                </a:cubicBezTo>
                <a:cubicBezTo>
                  <a:pt x="390781" y="203291"/>
                  <a:pt x="390165" y="199531"/>
                  <a:pt x="388262" y="194151"/>
                </a:cubicBezTo>
                <a:cubicBezTo>
                  <a:pt x="386359" y="188770"/>
                  <a:pt x="383842" y="184255"/>
                  <a:pt x="380712" y="180605"/>
                </a:cubicBezTo>
                <a:cubicBezTo>
                  <a:pt x="378450" y="177890"/>
                  <a:pt x="374092" y="174696"/>
                  <a:pt x="367638" y="171025"/>
                </a:cubicBezTo>
                <a:cubicBezTo>
                  <a:pt x="361183" y="167353"/>
                  <a:pt x="356838" y="165518"/>
                  <a:pt x="354603" y="165518"/>
                </a:cubicBezTo>
                <a:cubicBezTo>
                  <a:pt x="345457" y="165518"/>
                  <a:pt x="339251" y="160802"/>
                  <a:pt x="335986" y="151370"/>
                </a:cubicBezTo>
                <a:cubicBezTo>
                  <a:pt x="332720" y="141938"/>
                  <a:pt x="331939" y="129377"/>
                  <a:pt x="333641" y="113687"/>
                </a:cubicBezTo>
                <a:cubicBezTo>
                  <a:pt x="334680" y="103825"/>
                  <a:pt x="335344" y="97442"/>
                  <a:pt x="335632" y="94539"/>
                </a:cubicBezTo>
                <a:cubicBezTo>
                  <a:pt x="335763" y="93120"/>
                  <a:pt x="335735" y="92577"/>
                  <a:pt x="335547" y="92910"/>
                </a:cubicBezTo>
                <a:close/>
                <a:moveTo>
                  <a:pt x="499550" y="92083"/>
                </a:moveTo>
                <a:cubicBezTo>
                  <a:pt x="505365" y="91891"/>
                  <a:pt x="510232" y="92612"/>
                  <a:pt x="514153" y="94244"/>
                </a:cubicBezTo>
                <a:cubicBezTo>
                  <a:pt x="517514" y="95467"/>
                  <a:pt x="521834" y="98514"/>
                  <a:pt x="527112" y="103386"/>
                </a:cubicBezTo>
                <a:cubicBezTo>
                  <a:pt x="532390" y="108258"/>
                  <a:pt x="536273" y="111004"/>
                  <a:pt x="538762" y="111624"/>
                </a:cubicBezTo>
                <a:cubicBezTo>
                  <a:pt x="542407" y="112536"/>
                  <a:pt x="544656" y="114060"/>
                  <a:pt x="545510" y="116195"/>
                </a:cubicBezTo>
                <a:cubicBezTo>
                  <a:pt x="546363" y="118330"/>
                  <a:pt x="547065" y="122549"/>
                  <a:pt x="547615" y="128853"/>
                </a:cubicBezTo>
                <a:cubicBezTo>
                  <a:pt x="549606" y="148524"/>
                  <a:pt x="550601" y="161746"/>
                  <a:pt x="550601" y="168517"/>
                </a:cubicBezTo>
                <a:cubicBezTo>
                  <a:pt x="550601" y="175288"/>
                  <a:pt x="549750" y="180551"/>
                  <a:pt x="548047" y="184305"/>
                </a:cubicBezTo>
                <a:cubicBezTo>
                  <a:pt x="545463" y="188727"/>
                  <a:pt x="542904" y="191156"/>
                  <a:pt x="540369" y="191590"/>
                </a:cubicBezTo>
                <a:cubicBezTo>
                  <a:pt x="537835" y="192025"/>
                  <a:pt x="534485" y="190500"/>
                  <a:pt x="530321" y="187016"/>
                </a:cubicBezTo>
                <a:cubicBezTo>
                  <a:pt x="523951" y="180358"/>
                  <a:pt x="517798" y="165155"/>
                  <a:pt x="511861" y="141406"/>
                </a:cubicBezTo>
                <a:cubicBezTo>
                  <a:pt x="509660" y="132321"/>
                  <a:pt x="507901" y="126223"/>
                  <a:pt x="506583" y="123110"/>
                </a:cubicBezTo>
                <a:cubicBezTo>
                  <a:pt x="505264" y="119997"/>
                  <a:pt x="502876" y="116446"/>
                  <a:pt x="499419" y="112456"/>
                </a:cubicBezTo>
                <a:cubicBezTo>
                  <a:pt x="493691" y="105523"/>
                  <a:pt x="490827" y="100708"/>
                  <a:pt x="490827" y="98010"/>
                </a:cubicBezTo>
                <a:cubicBezTo>
                  <a:pt x="490827" y="94251"/>
                  <a:pt x="493735" y="92275"/>
                  <a:pt x="499550" y="92083"/>
                </a:cubicBezTo>
                <a:close/>
                <a:moveTo>
                  <a:pt x="211962" y="78355"/>
                </a:moveTo>
                <a:cubicBezTo>
                  <a:pt x="211056" y="78082"/>
                  <a:pt x="208381" y="79947"/>
                  <a:pt x="203937" y="83950"/>
                </a:cubicBezTo>
                <a:cubicBezTo>
                  <a:pt x="198737" y="88373"/>
                  <a:pt x="192617" y="94298"/>
                  <a:pt x="185578" y="101726"/>
                </a:cubicBezTo>
                <a:cubicBezTo>
                  <a:pt x="178538" y="109154"/>
                  <a:pt x="175019" y="112685"/>
                  <a:pt x="175019" y="112318"/>
                </a:cubicBezTo>
                <a:cubicBezTo>
                  <a:pt x="175019" y="111951"/>
                  <a:pt x="177476" y="112896"/>
                  <a:pt x="182392" y="115154"/>
                </a:cubicBezTo>
                <a:cubicBezTo>
                  <a:pt x="190058" y="118690"/>
                  <a:pt x="196570" y="123212"/>
                  <a:pt x="201926" y="128722"/>
                </a:cubicBezTo>
                <a:cubicBezTo>
                  <a:pt x="207283" y="134231"/>
                  <a:pt x="209961" y="139618"/>
                  <a:pt x="209961" y="144883"/>
                </a:cubicBezTo>
                <a:cubicBezTo>
                  <a:pt x="209961" y="148441"/>
                  <a:pt x="208206" y="151605"/>
                  <a:pt x="204696" y="154375"/>
                </a:cubicBezTo>
                <a:cubicBezTo>
                  <a:pt x="201186" y="157145"/>
                  <a:pt x="197707" y="158530"/>
                  <a:pt x="194258" y="158530"/>
                </a:cubicBezTo>
                <a:cubicBezTo>
                  <a:pt x="192590" y="158530"/>
                  <a:pt x="188108" y="160770"/>
                  <a:pt x="180811" y="165249"/>
                </a:cubicBezTo>
                <a:cubicBezTo>
                  <a:pt x="173514" y="169728"/>
                  <a:pt x="168333" y="173618"/>
                  <a:pt x="165268" y="176918"/>
                </a:cubicBezTo>
                <a:cubicBezTo>
                  <a:pt x="163194" y="179202"/>
                  <a:pt x="161697" y="181430"/>
                  <a:pt x="160776" y="183604"/>
                </a:cubicBezTo>
                <a:cubicBezTo>
                  <a:pt x="159855" y="185778"/>
                  <a:pt x="159468" y="186981"/>
                  <a:pt x="159617" y="187213"/>
                </a:cubicBezTo>
                <a:cubicBezTo>
                  <a:pt x="159765" y="187444"/>
                  <a:pt x="164069" y="185779"/>
                  <a:pt x="172527" y="182219"/>
                </a:cubicBezTo>
                <a:cubicBezTo>
                  <a:pt x="180985" y="178659"/>
                  <a:pt x="186448" y="176879"/>
                  <a:pt x="188914" y="176879"/>
                </a:cubicBezTo>
                <a:cubicBezTo>
                  <a:pt x="190613" y="176879"/>
                  <a:pt x="194434" y="175207"/>
                  <a:pt x="200377" y="171863"/>
                </a:cubicBezTo>
                <a:cubicBezTo>
                  <a:pt x="206321" y="168519"/>
                  <a:pt x="209852" y="166098"/>
                  <a:pt x="210970" y="164601"/>
                </a:cubicBezTo>
                <a:cubicBezTo>
                  <a:pt x="216994" y="156118"/>
                  <a:pt x="220430" y="150667"/>
                  <a:pt x="221277" y="148246"/>
                </a:cubicBezTo>
                <a:cubicBezTo>
                  <a:pt x="222124" y="145825"/>
                  <a:pt x="222547" y="140730"/>
                  <a:pt x="222547" y="132959"/>
                </a:cubicBezTo>
                <a:cubicBezTo>
                  <a:pt x="222547" y="114086"/>
                  <a:pt x="220284" y="98259"/>
                  <a:pt x="215756" y="85476"/>
                </a:cubicBezTo>
                <a:cubicBezTo>
                  <a:pt x="214132" y="81001"/>
                  <a:pt x="212867" y="78627"/>
                  <a:pt x="211962" y="78355"/>
                </a:cubicBezTo>
                <a:close/>
                <a:moveTo>
                  <a:pt x="683832" y="31334"/>
                </a:moveTo>
                <a:cubicBezTo>
                  <a:pt x="693112" y="31334"/>
                  <a:pt x="699676" y="32135"/>
                  <a:pt x="703527" y="33737"/>
                </a:cubicBezTo>
                <a:cubicBezTo>
                  <a:pt x="706958" y="35645"/>
                  <a:pt x="710355" y="39275"/>
                  <a:pt x="713716" y="44627"/>
                </a:cubicBezTo>
                <a:cubicBezTo>
                  <a:pt x="717078" y="49979"/>
                  <a:pt x="718759" y="54480"/>
                  <a:pt x="718759" y="58130"/>
                </a:cubicBezTo>
                <a:cubicBezTo>
                  <a:pt x="718759" y="61845"/>
                  <a:pt x="716634" y="65665"/>
                  <a:pt x="712384" y="69589"/>
                </a:cubicBezTo>
                <a:cubicBezTo>
                  <a:pt x="708134" y="73514"/>
                  <a:pt x="703684" y="76162"/>
                  <a:pt x="699035" y="77533"/>
                </a:cubicBezTo>
                <a:cubicBezTo>
                  <a:pt x="688981" y="80702"/>
                  <a:pt x="682454" y="84708"/>
                  <a:pt x="679455" y="89549"/>
                </a:cubicBezTo>
                <a:cubicBezTo>
                  <a:pt x="675508" y="94683"/>
                  <a:pt x="677468" y="99990"/>
                  <a:pt x="685335" y="105468"/>
                </a:cubicBezTo>
                <a:cubicBezTo>
                  <a:pt x="687405" y="106975"/>
                  <a:pt x="689450" y="107952"/>
                  <a:pt x="691471" y="108402"/>
                </a:cubicBezTo>
                <a:cubicBezTo>
                  <a:pt x="693492" y="108852"/>
                  <a:pt x="698969" y="108928"/>
                  <a:pt x="707901" y="108631"/>
                </a:cubicBezTo>
                <a:cubicBezTo>
                  <a:pt x="717802" y="108631"/>
                  <a:pt x="724707" y="109785"/>
                  <a:pt x="728614" y="112092"/>
                </a:cubicBezTo>
                <a:cubicBezTo>
                  <a:pt x="732521" y="114399"/>
                  <a:pt x="735086" y="119377"/>
                  <a:pt x="736308" y="127026"/>
                </a:cubicBezTo>
                <a:cubicBezTo>
                  <a:pt x="736941" y="134194"/>
                  <a:pt x="736215" y="138942"/>
                  <a:pt x="734128" y="141269"/>
                </a:cubicBezTo>
                <a:cubicBezTo>
                  <a:pt x="732041" y="143596"/>
                  <a:pt x="726154" y="146726"/>
                  <a:pt x="716467" y="150659"/>
                </a:cubicBezTo>
                <a:cubicBezTo>
                  <a:pt x="709538" y="153226"/>
                  <a:pt x="700480" y="158172"/>
                  <a:pt x="689291" y="165498"/>
                </a:cubicBezTo>
                <a:cubicBezTo>
                  <a:pt x="678101" y="172823"/>
                  <a:pt x="670665" y="178695"/>
                  <a:pt x="666980" y="183113"/>
                </a:cubicBezTo>
                <a:cubicBezTo>
                  <a:pt x="662732" y="187889"/>
                  <a:pt x="659727" y="192481"/>
                  <a:pt x="657963" y="196888"/>
                </a:cubicBezTo>
                <a:cubicBezTo>
                  <a:pt x="656199" y="201295"/>
                  <a:pt x="654651" y="208161"/>
                  <a:pt x="653320" y="217486"/>
                </a:cubicBezTo>
                <a:cubicBezTo>
                  <a:pt x="651172" y="231076"/>
                  <a:pt x="650870" y="243042"/>
                  <a:pt x="652413" y="253384"/>
                </a:cubicBezTo>
                <a:cubicBezTo>
                  <a:pt x="653956" y="263727"/>
                  <a:pt x="656302" y="269784"/>
                  <a:pt x="659449" y="271556"/>
                </a:cubicBezTo>
                <a:cubicBezTo>
                  <a:pt x="663562" y="273665"/>
                  <a:pt x="683733" y="272165"/>
                  <a:pt x="719963" y="267058"/>
                </a:cubicBezTo>
                <a:cubicBezTo>
                  <a:pt x="734305" y="265124"/>
                  <a:pt x="751208" y="261204"/>
                  <a:pt x="770675" y="255300"/>
                </a:cubicBezTo>
                <a:cubicBezTo>
                  <a:pt x="790141" y="249395"/>
                  <a:pt x="801799" y="244647"/>
                  <a:pt x="805650" y="241054"/>
                </a:cubicBezTo>
                <a:cubicBezTo>
                  <a:pt x="807239" y="239814"/>
                  <a:pt x="808203" y="238240"/>
                  <a:pt x="808541" y="236332"/>
                </a:cubicBezTo>
                <a:cubicBezTo>
                  <a:pt x="808879" y="234425"/>
                  <a:pt x="809048" y="228062"/>
                  <a:pt x="809048" y="217244"/>
                </a:cubicBezTo>
                <a:cubicBezTo>
                  <a:pt x="809048" y="202518"/>
                  <a:pt x="808509" y="190694"/>
                  <a:pt x="807431" y="181771"/>
                </a:cubicBezTo>
                <a:cubicBezTo>
                  <a:pt x="806868" y="175606"/>
                  <a:pt x="806706" y="171126"/>
                  <a:pt x="806946" y="168330"/>
                </a:cubicBezTo>
                <a:cubicBezTo>
                  <a:pt x="807187" y="165534"/>
                  <a:pt x="809147" y="164136"/>
                  <a:pt x="812827" y="164136"/>
                </a:cubicBezTo>
                <a:cubicBezTo>
                  <a:pt x="816599" y="164136"/>
                  <a:pt x="819362" y="166065"/>
                  <a:pt x="821117" y="169925"/>
                </a:cubicBezTo>
                <a:cubicBezTo>
                  <a:pt x="822872" y="173784"/>
                  <a:pt x="826814" y="184268"/>
                  <a:pt x="832944" y="201377"/>
                </a:cubicBezTo>
                <a:cubicBezTo>
                  <a:pt x="839837" y="220053"/>
                  <a:pt x="844753" y="230984"/>
                  <a:pt x="847691" y="234171"/>
                </a:cubicBezTo>
                <a:cubicBezTo>
                  <a:pt x="850315" y="236795"/>
                  <a:pt x="851881" y="239300"/>
                  <a:pt x="852389" y="241686"/>
                </a:cubicBezTo>
                <a:cubicBezTo>
                  <a:pt x="852898" y="244072"/>
                  <a:pt x="853032" y="248312"/>
                  <a:pt x="852792" y="254406"/>
                </a:cubicBezTo>
                <a:cubicBezTo>
                  <a:pt x="852792" y="262408"/>
                  <a:pt x="852309" y="267666"/>
                  <a:pt x="851341" y="270178"/>
                </a:cubicBezTo>
                <a:cubicBezTo>
                  <a:pt x="850374" y="272690"/>
                  <a:pt x="848437" y="274820"/>
                  <a:pt x="845530" y="276566"/>
                </a:cubicBezTo>
                <a:cubicBezTo>
                  <a:pt x="841291" y="279390"/>
                  <a:pt x="834366" y="281934"/>
                  <a:pt x="824755" y="284195"/>
                </a:cubicBezTo>
                <a:cubicBezTo>
                  <a:pt x="815144" y="286456"/>
                  <a:pt x="805427" y="287995"/>
                  <a:pt x="795605" y="288812"/>
                </a:cubicBezTo>
                <a:cubicBezTo>
                  <a:pt x="787196" y="289628"/>
                  <a:pt x="778607" y="290604"/>
                  <a:pt x="769836" y="291739"/>
                </a:cubicBezTo>
                <a:cubicBezTo>
                  <a:pt x="751649" y="295567"/>
                  <a:pt x="721758" y="298307"/>
                  <a:pt x="680162" y="299957"/>
                </a:cubicBezTo>
                <a:cubicBezTo>
                  <a:pt x="658369" y="300782"/>
                  <a:pt x="647472" y="300101"/>
                  <a:pt x="647472" y="297914"/>
                </a:cubicBezTo>
                <a:cubicBezTo>
                  <a:pt x="647472" y="295727"/>
                  <a:pt x="645075" y="293343"/>
                  <a:pt x="640279" y="290763"/>
                </a:cubicBezTo>
                <a:cubicBezTo>
                  <a:pt x="635483" y="288183"/>
                  <a:pt x="630232" y="284184"/>
                  <a:pt x="624527" y="278766"/>
                </a:cubicBezTo>
                <a:cubicBezTo>
                  <a:pt x="620309" y="274549"/>
                  <a:pt x="617604" y="271162"/>
                  <a:pt x="616410" y="268606"/>
                </a:cubicBezTo>
                <a:cubicBezTo>
                  <a:pt x="615216" y="266050"/>
                  <a:pt x="614475" y="261302"/>
                  <a:pt x="614187" y="254360"/>
                </a:cubicBezTo>
                <a:cubicBezTo>
                  <a:pt x="613353" y="244677"/>
                  <a:pt x="613357" y="235806"/>
                  <a:pt x="614200" y="227747"/>
                </a:cubicBezTo>
                <a:lnTo>
                  <a:pt x="614992" y="221022"/>
                </a:lnTo>
                <a:lnTo>
                  <a:pt x="614187" y="224689"/>
                </a:lnTo>
                <a:cubicBezTo>
                  <a:pt x="610808" y="226488"/>
                  <a:pt x="603249" y="232591"/>
                  <a:pt x="591509" y="242999"/>
                </a:cubicBezTo>
                <a:cubicBezTo>
                  <a:pt x="576662" y="256305"/>
                  <a:pt x="565596" y="262719"/>
                  <a:pt x="558312" y="262241"/>
                </a:cubicBezTo>
                <a:cubicBezTo>
                  <a:pt x="551028" y="261763"/>
                  <a:pt x="544898" y="253777"/>
                  <a:pt x="539921" y="238284"/>
                </a:cubicBezTo>
                <a:cubicBezTo>
                  <a:pt x="536520" y="227047"/>
                  <a:pt x="535281" y="220112"/>
                  <a:pt x="536205" y="217479"/>
                </a:cubicBezTo>
                <a:cubicBezTo>
                  <a:pt x="537128" y="214847"/>
                  <a:pt x="542163" y="210998"/>
                  <a:pt x="551309" y="205931"/>
                </a:cubicBezTo>
                <a:cubicBezTo>
                  <a:pt x="560454" y="200865"/>
                  <a:pt x="571479" y="191406"/>
                  <a:pt x="584381" y="177554"/>
                </a:cubicBezTo>
                <a:cubicBezTo>
                  <a:pt x="597284" y="163701"/>
                  <a:pt x="606342" y="153468"/>
                  <a:pt x="611554" y="146854"/>
                </a:cubicBezTo>
                <a:cubicBezTo>
                  <a:pt x="615632" y="142013"/>
                  <a:pt x="619897" y="135598"/>
                  <a:pt x="624350" y="127609"/>
                </a:cubicBezTo>
                <a:cubicBezTo>
                  <a:pt x="628803" y="119620"/>
                  <a:pt x="631029" y="114689"/>
                  <a:pt x="631029" y="112816"/>
                </a:cubicBezTo>
                <a:lnTo>
                  <a:pt x="631029" y="112482"/>
                </a:lnTo>
                <a:lnTo>
                  <a:pt x="618594" y="113687"/>
                </a:lnTo>
                <a:cubicBezTo>
                  <a:pt x="606492" y="114800"/>
                  <a:pt x="596868" y="113961"/>
                  <a:pt x="589722" y="111169"/>
                </a:cubicBezTo>
                <a:cubicBezTo>
                  <a:pt x="582575" y="108377"/>
                  <a:pt x="578194" y="105800"/>
                  <a:pt x="576579" y="103438"/>
                </a:cubicBezTo>
                <a:cubicBezTo>
                  <a:pt x="565735" y="91900"/>
                  <a:pt x="569208" y="83095"/>
                  <a:pt x="586997" y="77022"/>
                </a:cubicBezTo>
                <a:cubicBezTo>
                  <a:pt x="594052" y="75044"/>
                  <a:pt x="606671" y="68494"/>
                  <a:pt x="624854" y="57370"/>
                </a:cubicBezTo>
                <a:cubicBezTo>
                  <a:pt x="643037" y="46242"/>
                  <a:pt x="655093" y="39121"/>
                  <a:pt x="661021" y="36006"/>
                </a:cubicBezTo>
                <a:cubicBezTo>
                  <a:pt x="666949" y="32891"/>
                  <a:pt x="674553" y="31334"/>
                  <a:pt x="683832" y="31334"/>
                </a:cubicBezTo>
                <a:close/>
                <a:moveTo>
                  <a:pt x="179891" y="196"/>
                </a:moveTo>
                <a:cubicBezTo>
                  <a:pt x="183418" y="641"/>
                  <a:pt x="185612" y="1723"/>
                  <a:pt x="186472" y="3440"/>
                </a:cubicBezTo>
                <a:cubicBezTo>
                  <a:pt x="187332" y="5158"/>
                  <a:pt x="187596" y="8377"/>
                  <a:pt x="187264" y="13096"/>
                </a:cubicBezTo>
                <a:cubicBezTo>
                  <a:pt x="186972" y="18632"/>
                  <a:pt x="184765" y="26964"/>
                  <a:pt x="180644" y="38091"/>
                </a:cubicBezTo>
                <a:cubicBezTo>
                  <a:pt x="178583" y="43655"/>
                  <a:pt x="176973" y="48216"/>
                  <a:pt x="175814" y="51773"/>
                </a:cubicBezTo>
                <a:lnTo>
                  <a:pt x="173730" y="59287"/>
                </a:lnTo>
                <a:lnTo>
                  <a:pt x="180735" y="57066"/>
                </a:lnTo>
                <a:cubicBezTo>
                  <a:pt x="183250" y="55579"/>
                  <a:pt x="187046" y="52791"/>
                  <a:pt x="192123" y="48700"/>
                </a:cubicBezTo>
                <a:cubicBezTo>
                  <a:pt x="197056" y="43378"/>
                  <a:pt x="200740" y="40069"/>
                  <a:pt x="203174" y="38773"/>
                </a:cubicBezTo>
                <a:cubicBezTo>
                  <a:pt x="205607" y="37476"/>
                  <a:pt x="208713" y="36668"/>
                  <a:pt x="212489" y="36350"/>
                </a:cubicBezTo>
                <a:cubicBezTo>
                  <a:pt x="224132" y="35468"/>
                  <a:pt x="232023" y="36300"/>
                  <a:pt x="236161" y="38848"/>
                </a:cubicBezTo>
                <a:cubicBezTo>
                  <a:pt x="240300" y="41395"/>
                  <a:pt x="243489" y="47301"/>
                  <a:pt x="245729" y="56565"/>
                </a:cubicBezTo>
                <a:cubicBezTo>
                  <a:pt x="247344" y="61956"/>
                  <a:pt x="249119" y="70242"/>
                  <a:pt x="251053" y="81423"/>
                </a:cubicBezTo>
                <a:cubicBezTo>
                  <a:pt x="252986" y="92603"/>
                  <a:pt x="253953" y="100051"/>
                  <a:pt x="253953" y="103766"/>
                </a:cubicBezTo>
                <a:cubicBezTo>
                  <a:pt x="253953" y="105818"/>
                  <a:pt x="253770" y="106865"/>
                  <a:pt x="253403" y="106909"/>
                </a:cubicBezTo>
                <a:cubicBezTo>
                  <a:pt x="253037" y="106953"/>
                  <a:pt x="253865" y="105819"/>
                  <a:pt x="255889" y="103507"/>
                </a:cubicBezTo>
                <a:cubicBezTo>
                  <a:pt x="257912" y="101196"/>
                  <a:pt x="259812" y="98265"/>
                  <a:pt x="261589" y="94716"/>
                </a:cubicBezTo>
                <a:cubicBezTo>
                  <a:pt x="263571" y="90752"/>
                  <a:pt x="267430" y="84922"/>
                  <a:pt x="273167" y="77225"/>
                </a:cubicBezTo>
                <a:cubicBezTo>
                  <a:pt x="278903" y="69528"/>
                  <a:pt x="283651" y="63803"/>
                  <a:pt x="287409" y="60048"/>
                </a:cubicBezTo>
                <a:cubicBezTo>
                  <a:pt x="292068" y="55700"/>
                  <a:pt x="296145" y="53869"/>
                  <a:pt x="299642" y="54554"/>
                </a:cubicBezTo>
                <a:cubicBezTo>
                  <a:pt x="303139" y="55240"/>
                  <a:pt x="308091" y="53705"/>
                  <a:pt x="314497" y="49951"/>
                </a:cubicBezTo>
                <a:cubicBezTo>
                  <a:pt x="320904" y="46196"/>
                  <a:pt x="327187" y="41374"/>
                  <a:pt x="333347" y="35485"/>
                </a:cubicBezTo>
                <a:cubicBezTo>
                  <a:pt x="339245" y="29587"/>
                  <a:pt x="344048" y="26392"/>
                  <a:pt x="347757" y="25898"/>
                </a:cubicBezTo>
                <a:cubicBezTo>
                  <a:pt x="351465" y="25405"/>
                  <a:pt x="356452" y="27452"/>
                  <a:pt x="362716" y="32041"/>
                </a:cubicBezTo>
                <a:cubicBezTo>
                  <a:pt x="370889" y="37790"/>
                  <a:pt x="376357" y="44201"/>
                  <a:pt x="379120" y="51273"/>
                </a:cubicBezTo>
                <a:cubicBezTo>
                  <a:pt x="380369" y="54081"/>
                  <a:pt x="380993" y="56440"/>
                  <a:pt x="380993" y="58352"/>
                </a:cubicBezTo>
                <a:cubicBezTo>
                  <a:pt x="380993" y="60264"/>
                  <a:pt x="380212" y="62626"/>
                  <a:pt x="378649" y="65438"/>
                </a:cubicBezTo>
                <a:cubicBezTo>
                  <a:pt x="376427" y="69886"/>
                  <a:pt x="373709" y="77669"/>
                  <a:pt x="370496" y="88786"/>
                </a:cubicBezTo>
                <a:cubicBezTo>
                  <a:pt x="367283" y="99903"/>
                  <a:pt x="365397" y="108273"/>
                  <a:pt x="364838" y="113896"/>
                </a:cubicBezTo>
                <a:cubicBezTo>
                  <a:pt x="364096" y="120226"/>
                  <a:pt x="364272" y="124520"/>
                  <a:pt x="365365" y="126777"/>
                </a:cubicBezTo>
                <a:cubicBezTo>
                  <a:pt x="366459" y="129034"/>
                  <a:pt x="369791" y="131972"/>
                  <a:pt x="375361" y="135591"/>
                </a:cubicBezTo>
                <a:cubicBezTo>
                  <a:pt x="386350" y="142808"/>
                  <a:pt x="395131" y="151274"/>
                  <a:pt x="401706" y="160989"/>
                </a:cubicBezTo>
                <a:cubicBezTo>
                  <a:pt x="408280" y="170705"/>
                  <a:pt x="413301" y="183205"/>
                  <a:pt x="416767" y="198489"/>
                </a:cubicBezTo>
                <a:cubicBezTo>
                  <a:pt x="421425" y="215999"/>
                  <a:pt x="421253" y="233971"/>
                  <a:pt x="416250" y="252402"/>
                </a:cubicBezTo>
                <a:cubicBezTo>
                  <a:pt x="414408" y="258715"/>
                  <a:pt x="412363" y="263341"/>
                  <a:pt x="410117" y="266282"/>
                </a:cubicBezTo>
                <a:cubicBezTo>
                  <a:pt x="407871" y="269222"/>
                  <a:pt x="404674" y="271246"/>
                  <a:pt x="400527" y="272355"/>
                </a:cubicBezTo>
                <a:cubicBezTo>
                  <a:pt x="393778" y="274040"/>
                  <a:pt x="388697" y="273716"/>
                  <a:pt x="385286" y="271383"/>
                </a:cubicBezTo>
                <a:cubicBezTo>
                  <a:pt x="381874" y="269049"/>
                  <a:pt x="375179" y="266242"/>
                  <a:pt x="365202" y="262962"/>
                </a:cubicBezTo>
                <a:cubicBezTo>
                  <a:pt x="355224" y="259681"/>
                  <a:pt x="345343" y="255434"/>
                  <a:pt x="335560" y="250222"/>
                </a:cubicBezTo>
                <a:cubicBezTo>
                  <a:pt x="325777" y="245009"/>
                  <a:pt x="320824" y="242729"/>
                  <a:pt x="320702" y="243382"/>
                </a:cubicBezTo>
                <a:cubicBezTo>
                  <a:pt x="320579" y="244034"/>
                  <a:pt x="320858" y="261469"/>
                  <a:pt x="321537" y="295684"/>
                </a:cubicBezTo>
                <a:cubicBezTo>
                  <a:pt x="322215" y="329900"/>
                  <a:pt x="322411" y="349022"/>
                  <a:pt x="322123" y="353052"/>
                </a:cubicBezTo>
                <a:cubicBezTo>
                  <a:pt x="321808" y="359657"/>
                  <a:pt x="319629" y="365068"/>
                  <a:pt x="315584" y="369285"/>
                </a:cubicBezTo>
                <a:cubicBezTo>
                  <a:pt x="311539" y="373503"/>
                  <a:pt x="306931" y="375004"/>
                  <a:pt x="301760" y="373791"/>
                </a:cubicBezTo>
                <a:cubicBezTo>
                  <a:pt x="296589" y="372577"/>
                  <a:pt x="293205" y="368934"/>
                  <a:pt x="291607" y="362861"/>
                </a:cubicBezTo>
                <a:cubicBezTo>
                  <a:pt x="288874" y="353528"/>
                  <a:pt x="288603" y="339248"/>
                  <a:pt x="290795" y="320021"/>
                </a:cubicBezTo>
                <a:cubicBezTo>
                  <a:pt x="292166" y="308282"/>
                  <a:pt x="292714" y="289689"/>
                  <a:pt x="292439" y="264242"/>
                </a:cubicBezTo>
                <a:lnTo>
                  <a:pt x="291640" y="226673"/>
                </a:lnTo>
                <a:lnTo>
                  <a:pt x="285039" y="214218"/>
                </a:lnTo>
                <a:cubicBezTo>
                  <a:pt x="280730" y="206666"/>
                  <a:pt x="276345" y="198729"/>
                  <a:pt x="271883" y="190408"/>
                </a:cubicBezTo>
                <a:lnTo>
                  <a:pt x="265714" y="179256"/>
                </a:lnTo>
                <a:lnTo>
                  <a:pt x="266952" y="150581"/>
                </a:lnTo>
                <a:cubicBezTo>
                  <a:pt x="267498" y="133214"/>
                  <a:pt x="267627" y="124358"/>
                  <a:pt x="267338" y="124014"/>
                </a:cubicBezTo>
                <a:cubicBezTo>
                  <a:pt x="267255" y="121534"/>
                  <a:pt x="265981" y="123287"/>
                  <a:pt x="263514" y="129272"/>
                </a:cubicBezTo>
                <a:cubicBezTo>
                  <a:pt x="260463" y="133987"/>
                  <a:pt x="258371" y="138259"/>
                  <a:pt x="257241" y="142087"/>
                </a:cubicBezTo>
                <a:cubicBezTo>
                  <a:pt x="255835" y="148500"/>
                  <a:pt x="255265" y="159631"/>
                  <a:pt x="255532" y="175478"/>
                </a:cubicBezTo>
                <a:cubicBezTo>
                  <a:pt x="255798" y="191325"/>
                  <a:pt x="256643" y="203734"/>
                  <a:pt x="258066" y="212706"/>
                </a:cubicBezTo>
                <a:cubicBezTo>
                  <a:pt x="259982" y="221166"/>
                  <a:pt x="260941" y="233641"/>
                  <a:pt x="260941" y="250130"/>
                </a:cubicBezTo>
                <a:cubicBezTo>
                  <a:pt x="260941" y="264624"/>
                  <a:pt x="260099" y="275087"/>
                  <a:pt x="258416" y="281520"/>
                </a:cubicBezTo>
                <a:cubicBezTo>
                  <a:pt x="256733" y="287953"/>
                  <a:pt x="252759" y="293806"/>
                  <a:pt x="246495" y="299079"/>
                </a:cubicBezTo>
                <a:cubicBezTo>
                  <a:pt x="235419" y="306794"/>
                  <a:pt x="225642" y="304962"/>
                  <a:pt x="217164" y="293585"/>
                </a:cubicBezTo>
                <a:cubicBezTo>
                  <a:pt x="215510" y="290831"/>
                  <a:pt x="210896" y="287290"/>
                  <a:pt x="203324" y="282964"/>
                </a:cubicBezTo>
                <a:cubicBezTo>
                  <a:pt x="195752" y="278637"/>
                  <a:pt x="188849" y="273357"/>
                  <a:pt x="182615" y="267123"/>
                </a:cubicBezTo>
                <a:cubicBezTo>
                  <a:pt x="177909" y="262421"/>
                  <a:pt x="170013" y="255451"/>
                  <a:pt x="158929" y="246211"/>
                </a:cubicBezTo>
                <a:cubicBezTo>
                  <a:pt x="147845" y="236971"/>
                  <a:pt x="141916" y="232275"/>
                  <a:pt x="141144" y="232122"/>
                </a:cubicBezTo>
                <a:cubicBezTo>
                  <a:pt x="140393" y="231301"/>
                  <a:pt x="135645" y="247506"/>
                  <a:pt x="126901" y="280737"/>
                </a:cubicBezTo>
                <a:cubicBezTo>
                  <a:pt x="122356" y="297161"/>
                  <a:pt x="118320" y="309380"/>
                  <a:pt x="114793" y="317395"/>
                </a:cubicBezTo>
                <a:cubicBezTo>
                  <a:pt x="112693" y="322381"/>
                  <a:pt x="110783" y="325518"/>
                  <a:pt x="109063" y="326806"/>
                </a:cubicBezTo>
                <a:cubicBezTo>
                  <a:pt x="107343" y="328093"/>
                  <a:pt x="104084" y="328737"/>
                  <a:pt x="99286" y="328737"/>
                </a:cubicBezTo>
                <a:cubicBezTo>
                  <a:pt x="92707" y="328737"/>
                  <a:pt x="88259" y="326777"/>
                  <a:pt x="85943" y="322857"/>
                </a:cubicBezTo>
                <a:cubicBezTo>
                  <a:pt x="83628" y="318937"/>
                  <a:pt x="81625" y="311083"/>
                  <a:pt x="79935" y="299296"/>
                </a:cubicBezTo>
                <a:cubicBezTo>
                  <a:pt x="78255" y="288774"/>
                  <a:pt x="77557" y="280707"/>
                  <a:pt x="77843" y="275093"/>
                </a:cubicBezTo>
                <a:cubicBezTo>
                  <a:pt x="78129" y="269478"/>
                  <a:pt x="79243" y="260269"/>
                  <a:pt x="81186" y="247465"/>
                </a:cubicBezTo>
                <a:cubicBezTo>
                  <a:pt x="83609" y="233272"/>
                  <a:pt x="85254" y="224117"/>
                  <a:pt x="86120" y="220001"/>
                </a:cubicBezTo>
                <a:cubicBezTo>
                  <a:pt x="86987" y="215884"/>
                  <a:pt x="88662" y="213513"/>
                  <a:pt x="91146" y="212889"/>
                </a:cubicBezTo>
                <a:cubicBezTo>
                  <a:pt x="94892" y="212173"/>
                  <a:pt x="97249" y="214433"/>
                  <a:pt x="98219" y="219670"/>
                </a:cubicBezTo>
                <a:cubicBezTo>
                  <a:pt x="99188" y="224906"/>
                  <a:pt x="99895" y="230947"/>
                  <a:pt x="100340" y="237793"/>
                </a:cubicBezTo>
                <a:cubicBezTo>
                  <a:pt x="100786" y="244638"/>
                  <a:pt x="101008" y="250807"/>
                  <a:pt x="101008" y="256299"/>
                </a:cubicBezTo>
                <a:lnTo>
                  <a:pt x="100985" y="259633"/>
                </a:lnTo>
                <a:lnTo>
                  <a:pt x="101676" y="257693"/>
                </a:lnTo>
                <a:cubicBezTo>
                  <a:pt x="101676" y="256969"/>
                  <a:pt x="104831" y="246935"/>
                  <a:pt x="111142" y="227593"/>
                </a:cubicBezTo>
                <a:cubicBezTo>
                  <a:pt x="117452" y="208252"/>
                  <a:pt x="121011" y="195208"/>
                  <a:pt x="121819" y="188463"/>
                </a:cubicBezTo>
                <a:cubicBezTo>
                  <a:pt x="122369" y="184294"/>
                  <a:pt x="122477" y="181553"/>
                  <a:pt x="122143" y="180238"/>
                </a:cubicBezTo>
                <a:cubicBezTo>
                  <a:pt x="121809" y="178924"/>
                  <a:pt x="120435" y="176521"/>
                  <a:pt x="118021" y="173029"/>
                </a:cubicBezTo>
                <a:cubicBezTo>
                  <a:pt x="114288" y="167864"/>
                  <a:pt x="112265" y="162016"/>
                  <a:pt x="111951" y="155485"/>
                </a:cubicBezTo>
                <a:cubicBezTo>
                  <a:pt x="111676" y="150845"/>
                  <a:pt x="111955" y="147417"/>
                  <a:pt x="112789" y="145201"/>
                </a:cubicBezTo>
                <a:cubicBezTo>
                  <a:pt x="113623" y="142985"/>
                  <a:pt x="115262" y="140642"/>
                  <a:pt x="117707" y="138171"/>
                </a:cubicBezTo>
                <a:cubicBezTo>
                  <a:pt x="122993" y="130881"/>
                  <a:pt x="127500" y="126144"/>
                  <a:pt x="131226" y="123961"/>
                </a:cubicBezTo>
                <a:cubicBezTo>
                  <a:pt x="134952" y="121778"/>
                  <a:pt x="136979" y="120194"/>
                  <a:pt x="137306" y="119207"/>
                </a:cubicBezTo>
                <a:cubicBezTo>
                  <a:pt x="137944" y="118657"/>
                  <a:pt x="137636" y="117445"/>
                  <a:pt x="136383" y="115573"/>
                </a:cubicBezTo>
                <a:cubicBezTo>
                  <a:pt x="135130" y="113700"/>
                  <a:pt x="133781" y="112401"/>
                  <a:pt x="132336" y="111676"/>
                </a:cubicBezTo>
                <a:cubicBezTo>
                  <a:pt x="128066" y="109969"/>
                  <a:pt x="125932" y="106785"/>
                  <a:pt x="125932" y="102122"/>
                </a:cubicBezTo>
                <a:cubicBezTo>
                  <a:pt x="125932" y="98337"/>
                  <a:pt x="125141" y="100284"/>
                  <a:pt x="123561" y="107963"/>
                </a:cubicBezTo>
                <a:cubicBezTo>
                  <a:pt x="119409" y="113385"/>
                  <a:pt x="114537" y="121684"/>
                  <a:pt x="108945" y="132860"/>
                </a:cubicBezTo>
                <a:cubicBezTo>
                  <a:pt x="105177" y="140627"/>
                  <a:pt x="102783" y="146551"/>
                  <a:pt x="101761" y="150633"/>
                </a:cubicBezTo>
                <a:cubicBezTo>
                  <a:pt x="97837" y="166585"/>
                  <a:pt x="89276" y="173838"/>
                  <a:pt x="76078" y="172393"/>
                </a:cubicBezTo>
                <a:cubicBezTo>
                  <a:pt x="70032" y="171328"/>
                  <a:pt x="66071" y="166705"/>
                  <a:pt x="64196" y="158524"/>
                </a:cubicBezTo>
                <a:cubicBezTo>
                  <a:pt x="62321" y="150343"/>
                  <a:pt x="61794" y="137495"/>
                  <a:pt x="62615" y="119980"/>
                </a:cubicBezTo>
                <a:cubicBezTo>
                  <a:pt x="63165" y="112191"/>
                  <a:pt x="63028" y="105862"/>
                  <a:pt x="62205" y="100993"/>
                </a:cubicBezTo>
                <a:cubicBezTo>
                  <a:pt x="61382" y="96123"/>
                  <a:pt x="62979" y="93362"/>
                  <a:pt x="66996" y="92712"/>
                </a:cubicBezTo>
                <a:cubicBezTo>
                  <a:pt x="70409" y="91808"/>
                  <a:pt x="74898" y="93198"/>
                  <a:pt x="80462" y="96880"/>
                </a:cubicBezTo>
                <a:cubicBezTo>
                  <a:pt x="86026" y="100563"/>
                  <a:pt x="89845" y="104030"/>
                  <a:pt x="91919" y="107282"/>
                </a:cubicBezTo>
                <a:cubicBezTo>
                  <a:pt x="93434" y="109544"/>
                  <a:pt x="94998" y="110472"/>
                  <a:pt x="96611" y="110069"/>
                </a:cubicBezTo>
                <a:cubicBezTo>
                  <a:pt x="98224" y="109665"/>
                  <a:pt x="101401" y="107092"/>
                  <a:pt x="106142" y="102351"/>
                </a:cubicBezTo>
                <a:cubicBezTo>
                  <a:pt x="111948" y="96541"/>
                  <a:pt x="116478" y="91470"/>
                  <a:pt x="119730" y="87139"/>
                </a:cubicBezTo>
                <a:cubicBezTo>
                  <a:pt x="125502" y="79347"/>
                  <a:pt x="130529" y="74451"/>
                  <a:pt x="134811" y="72451"/>
                </a:cubicBezTo>
                <a:cubicBezTo>
                  <a:pt x="137160" y="71076"/>
                  <a:pt x="139871" y="71451"/>
                  <a:pt x="142944" y="73577"/>
                </a:cubicBezTo>
                <a:cubicBezTo>
                  <a:pt x="142944" y="75437"/>
                  <a:pt x="142698" y="76865"/>
                  <a:pt x="142204" y="77860"/>
                </a:cubicBezTo>
                <a:lnTo>
                  <a:pt x="141928" y="78386"/>
                </a:lnTo>
                <a:lnTo>
                  <a:pt x="142617" y="77374"/>
                </a:lnTo>
                <a:cubicBezTo>
                  <a:pt x="143695" y="75454"/>
                  <a:pt x="144942" y="72951"/>
                  <a:pt x="146356" y="69865"/>
                </a:cubicBezTo>
                <a:cubicBezTo>
                  <a:pt x="149185" y="63692"/>
                  <a:pt x="150599" y="59642"/>
                  <a:pt x="150599" y="57717"/>
                </a:cubicBezTo>
                <a:cubicBezTo>
                  <a:pt x="150599" y="56093"/>
                  <a:pt x="152079" y="51758"/>
                  <a:pt x="155039" y="44712"/>
                </a:cubicBezTo>
                <a:cubicBezTo>
                  <a:pt x="157999" y="37666"/>
                  <a:pt x="160723" y="29513"/>
                  <a:pt x="163212" y="20254"/>
                </a:cubicBezTo>
                <a:cubicBezTo>
                  <a:pt x="165705" y="10990"/>
                  <a:pt x="167882" y="5175"/>
                  <a:pt x="169744" y="2809"/>
                </a:cubicBezTo>
                <a:cubicBezTo>
                  <a:pt x="171606" y="442"/>
                  <a:pt x="174988" y="-429"/>
                  <a:pt x="179891" y="196"/>
                </a:cubicBezTo>
                <a:close/>
              </a:path>
            </a:pathLst>
          </a:custGeom>
          <a:gradFill flip="none" rotWithShape="1">
            <a:gsLst>
              <a:gs pos="0">
                <a:srgbClr val="D5C39B">
                  <a:shade val="30000"/>
                  <a:satMod val="115000"/>
                  <a:alpha val="0"/>
                </a:srgbClr>
              </a:gs>
              <a:gs pos="50000">
                <a:srgbClr val="D5C39B">
                  <a:shade val="67500"/>
                  <a:satMod val="115000"/>
                  <a:alpha val="31000"/>
                </a:srgbClr>
              </a:gs>
              <a:gs pos="100000">
                <a:srgbClr val="D5C39B">
                  <a:shade val="100000"/>
                  <a:satMod val="115000"/>
                  <a:alpha val="9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a:ea typeface="等线" panose="02010600030101010101" pitchFamily="2" charset="-122"/>
            </a:endParaRPr>
          </a:p>
        </p:txBody>
      </p:sp>
    </p:spTree>
    <p:extLst>
      <p:ext uri="{BB962C8B-B14F-4D97-AF65-F5344CB8AC3E}">
        <p14:creationId xmlns:p14="http://schemas.microsoft.com/office/powerpoint/2010/main" val="35553883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E8338595-F3E9-4406-87DE-8790A6609CCB}"/>
              </a:ext>
            </a:extLst>
          </p:cNvPr>
          <p:cNvGrpSpPr/>
          <p:nvPr/>
        </p:nvGrpSpPr>
        <p:grpSpPr>
          <a:xfrm>
            <a:off x="2927518" y="1423718"/>
            <a:ext cx="6403248" cy="6211435"/>
            <a:chOff x="2927518" y="1423718"/>
            <a:chExt cx="6403248" cy="6211435"/>
          </a:xfrm>
        </p:grpSpPr>
        <p:sp>
          <p:nvSpPr>
            <p:cNvPr id="7" name="文本框 6"/>
            <p:cNvSpPr txBox="1"/>
            <p:nvPr/>
          </p:nvSpPr>
          <p:spPr>
            <a:xfrm>
              <a:off x="4610892" y="1423718"/>
              <a:ext cx="3036501" cy="6211435"/>
            </a:xfrm>
            <a:custGeom>
              <a:avLst/>
              <a:gdLst/>
              <a:ahLst/>
              <a:cxnLst/>
              <a:rect l="l" t="t" r="r" b="b"/>
              <a:pathLst>
                <a:path w="118371" h="242138">
                  <a:moveTo>
                    <a:pt x="60860" y="0"/>
                  </a:moveTo>
                  <a:lnTo>
                    <a:pt x="78266" y="0"/>
                  </a:lnTo>
                  <a:lnTo>
                    <a:pt x="78266" y="198509"/>
                  </a:lnTo>
                  <a:cubicBezTo>
                    <a:pt x="78266" y="209269"/>
                    <a:pt x="79325" y="215752"/>
                    <a:pt x="81444" y="217958"/>
                  </a:cubicBezTo>
                  <a:cubicBezTo>
                    <a:pt x="83562" y="220165"/>
                    <a:pt x="89166" y="221268"/>
                    <a:pt x="98255" y="221268"/>
                  </a:cubicBezTo>
                  <a:lnTo>
                    <a:pt x="118371" y="221268"/>
                  </a:lnTo>
                  <a:lnTo>
                    <a:pt x="118371" y="242138"/>
                  </a:lnTo>
                  <a:lnTo>
                    <a:pt x="0" y="242138"/>
                  </a:lnTo>
                  <a:lnTo>
                    <a:pt x="0" y="221268"/>
                  </a:lnTo>
                  <a:lnTo>
                    <a:pt x="21845" y="221268"/>
                  </a:lnTo>
                  <a:cubicBezTo>
                    <a:pt x="30344" y="221268"/>
                    <a:pt x="35972" y="220026"/>
                    <a:pt x="38731" y="217543"/>
                  </a:cubicBezTo>
                  <a:cubicBezTo>
                    <a:pt x="41490" y="215059"/>
                    <a:pt x="42870" y="208715"/>
                    <a:pt x="42870" y="198509"/>
                  </a:cubicBezTo>
                  <a:lnTo>
                    <a:pt x="42870" y="41267"/>
                  </a:lnTo>
                  <a:lnTo>
                    <a:pt x="0" y="41267"/>
                  </a:lnTo>
                  <a:lnTo>
                    <a:pt x="0" y="20501"/>
                  </a:lnTo>
                  <a:cubicBezTo>
                    <a:pt x="24505" y="17311"/>
                    <a:pt x="44791" y="10477"/>
                    <a:pt x="60860"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pic>
          <p:nvPicPr>
            <p:cNvPr id="17" name="图片 16">
              <a:extLst>
                <a:ext uri="{FF2B5EF4-FFF2-40B4-BE49-F238E27FC236}">
                  <a16:creationId xmlns:a16="http://schemas.microsoft.com/office/drawing/2014/main" xmlns="" id="{5F76DB09-5852-4431-867F-2BD507A0D6FE}"/>
                </a:ext>
              </a:extLst>
            </p:cNvPr>
            <p:cNvPicPr>
              <a:picLocks noChangeAspect="1"/>
            </p:cNvPicPr>
            <p:nvPr/>
          </p:nvPicPr>
          <p:blipFill>
            <a:blip r:embed="rId4">
              <a:duotone>
                <a:prstClr val="black"/>
                <a:schemeClr val="accent3">
                  <a:tint val="45000"/>
                  <a:satMod val="400000"/>
                </a:schemeClr>
              </a:duotone>
              <a:extLst>
                <a:ext uri="{28A0092B-C50C-407E-A947-70E740481C1C}">
                  <a14:useLocalDpi xmlns:a14="http://schemas.microsoft.com/office/drawing/2010/main"/>
                </a:ext>
              </a:extLst>
            </a:blip>
            <a:srcRect l="24403" t="58593" r="23507" b="20259"/>
            <a:stretch>
              <a:fillRect/>
            </a:stretch>
          </p:blipFill>
          <p:spPr>
            <a:xfrm>
              <a:off x="2927518" y="3970678"/>
              <a:ext cx="6403248" cy="1463604"/>
            </a:xfrm>
            <a:custGeom>
              <a:avLst/>
              <a:gdLst>
                <a:gd name="connsiteX0" fmla="*/ 0 w 6403248"/>
                <a:gd name="connsiteY0" fmla="*/ 0 h 1463604"/>
                <a:gd name="connsiteX1" fmla="*/ 6403248 w 6403248"/>
                <a:gd name="connsiteY1" fmla="*/ 0 h 1463604"/>
                <a:gd name="connsiteX2" fmla="*/ 6403248 w 6403248"/>
                <a:gd name="connsiteY2" fmla="*/ 1463604 h 1463604"/>
                <a:gd name="connsiteX3" fmla="*/ 0 w 6403248"/>
                <a:gd name="connsiteY3" fmla="*/ 1463604 h 1463604"/>
              </a:gdLst>
              <a:ahLst/>
              <a:cxnLst>
                <a:cxn ang="0">
                  <a:pos x="connsiteX0" y="connsiteY0"/>
                </a:cxn>
                <a:cxn ang="0">
                  <a:pos x="connsiteX1" y="connsiteY1"/>
                </a:cxn>
                <a:cxn ang="0">
                  <a:pos x="connsiteX2" y="connsiteY2"/>
                </a:cxn>
                <a:cxn ang="0">
                  <a:pos x="connsiteX3" y="connsiteY3"/>
                </a:cxn>
              </a:cxnLst>
              <a:rect l="l" t="t" r="r" b="b"/>
              <a:pathLst>
                <a:path w="6403248" h="1463604">
                  <a:moveTo>
                    <a:pt x="0" y="0"/>
                  </a:moveTo>
                  <a:lnTo>
                    <a:pt x="6403248" y="0"/>
                  </a:lnTo>
                  <a:lnTo>
                    <a:pt x="6403248" y="1463604"/>
                  </a:lnTo>
                  <a:lnTo>
                    <a:pt x="0" y="1463604"/>
                  </a:lnTo>
                  <a:close/>
                </a:path>
              </a:pathLst>
            </a:custGeom>
          </p:spPr>
        </p:pic>
        <p:sp>
          <p:nvSpPr>
            <p:cNvPr id="9" name="文本框 8"/>
            <p:cNvSpPr txBox="1"/>
            <p:nvPr/>
          </p:nvSpPr>
          <p:spPr>
            <a:xfrm>
              <a:off x="4399396" y="4800318"/>
              <a:ext cx="3459493" cy="461665"/>
            </a:xfrm>
            <a:prstGeom prst="rect">
              <a:avLst/>
            </a:prstGeom>
            <a:noFill/>
            <a:effectLst>
              <a:outerShdw blurRad="63500" sx="102000" sy="102000" algn="ctr" rotWithShape="0">
                <a:prstClr val="black">
                  <a:alpha val="40000"/>
                </a:prstClr>
              </a:outerShdw>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User parsing</a:t>
              </a:r>
              <a:endParaRPr kumimoji="0" lang="zh-CN" altLang="en-US" sz="2400" b="0"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0" name="矩形 9"/>
            <p:cNvSpPr/>
            <p:nvPr/>
          </p:nvSpPr>
          <p:spPr>
            <a:xfrm>
              <a:off x="3397665" y="4144716"/>
              <a:ext cx="5462954" cy="769441"/>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rPr>
                <a:t>用户解析</a:t>
              </a:r>
              <a:endParaRPr kumimoji="0" lang="zh-CN" altLang="en-US" sz="3200" b="1" i="0" u="none" strike="noStrike" kern="1200" cap="none" spc="0" normalizeH="0" baseline="0" noProof="0" dirty="0">
                <a:ln>
                  <a:noFill/>
                </a:ln>
                <a:solidFill>
                  <a:prstClr val="white"/>
                </a:solidFill>
                <a:effectLst/>
                <a:uLnTx/>
                <a:uFillTx/>
                <a:latin typeface="等线" panose="02010600030101010101" pitchFamily="2" charset="-122"/>
                <a:ea typeface="等线" panose="02010600030101010101" pitchFamily="2" charset="-122"/>
                <a:cs typeface="+mn-cs"/>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A4DEFC51-E1B0-46B4-9D7F-53E9CF04E327}"/>
              </a:ext>
            </a:extLst>
          </p:cNvPr>
          <p:cNvGrpSpPr/>
          <p:nvPr/>
        </p:nvGrpSpPr>
        <p:grpSpPr>
          <a:xfrm>
            <a:off x="291464" y="366126"/>
            <a:ext cx="1902930" cy="933335"/>
            <a:chOff x="800750" y="299065"/>
            <a:chExt cx="1902930" cy="933335"/>
          </a:xfrm>
        </p:grpSpPr>
        <p:sp>
          <p:nvSpPr>
            <p:cNvPr id="6" name="文本框 5">
              <a:extLst>
                <a:ext uri="{FF2B5EF4-FFF2-40B4-BE49-F238E27FC236}">
                  <a16:creationId xmlns:a16="http://schemas.microsoft.com/office/drawing/2014/main" xmlns="" id="{AE0CE3AB-FC09-45B8-8403-86BCAA5E970B}"/>
                </a:ext>
              </a:extLst>
            </p:cNvPr>
            <p:cNvSpPr txBox="1"/>
            <p:nvPr/>
          </p:nvSpPr>
          <p:spPr>
            <a:xfrm>
              <a:off x="1528602" y="299065"/>
              <a:ext cx="456267" cy="933335"/>
            </a:xfrm>
            <a:custGeom>
              <a:avLst/>
              <a:gdLst/>
              <a:ahLst/>
              <a:cxnLst/>
              <a:rect l="l" t="t" r="r" b="b"/>
              <a:pathLst>
                <a:path w="118371" h="242138">
                  <a:moveTo>
                    <a:pt x="60860" y="0"/>
                  </a:moveTo>
                  <a:lnTo>
                    <a:pt x="78266" y="0"/>
                  </a:lnTo>
                  <a:lnTo>
                    <a:pt x="78266" y="198509"/>
                  </a:lnTo>
                  <a:cubicBezTo>
                    <a:pt x="78266" y="209269"/>
                    <a:pt x="79325" y="215752"/>
                    <a:pt x="81444" y="217958"/>
                  </a:cubicBezTo>
                  <a:cubicBezTo>
                    <a:pt x="83562" y="220165"/>
                    <a:pt x="89166" y="221268"/>
                    <a:pt x="98255" y="221268"/>
                  </a:cubicBezTo>
                  <a:lnTo>
                    <a:pt x="118371" y="221268"/>
                  </a:lnTo>
                  <a:lnTo>
                    <a:pt x="118371" y="242138"/>
                  </a:lnTo>
                  <a:lnTo>
                    <a:pt x="0" y="242138"/>
                  </a:lnTo>
                  <a:lnTo>
                    <a:pt x="0" y="221268"/>
                  </a:lnTo>
                  <a:lnTo>
                    <a:pt x="21845" y="221268"/>
                  </a:lnTo>
                  <a:cubicBezTo>
                    <a:pt x="30344" y="221268"/>
                    <a:pt x="35972" y="220026"/>
                    <a:pt x="38731" y="217543"/>
                  </a:cubicBezTo>
                  <a:cubicBezTo>
                    <a:pt x="41490" y="215059"/>
                    <a:pt x="42870" y="208715"/>
                    <a:pt x="42870" y="198509"/>
                  </a:cubicBezTo>
                  <a:lnTo>
                    <a:pt x="42870" y="41267"/>
                  </a:lnTo>
                  <a:lnTo>
                    <a:pt x="0" y="41267"/>
                  </a:lnTo>
                  <a:lnTo>
                    <a:pt x="0" y="20501"/>
                  </a:lnTo>
                  <a:cubicBezTo>
                    <a:pt x="24505" y="17311"/>
                    <a:pt x="44791" y="10477"/>
                    <a:pt x="60860"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7" name="矩形 6">
              <a:extLst>
                <a:ext uri="{FF2B5EF4-FFF2-40B4-BE49-F238E27FC236}">
                  <a16:creationId xmlns:a16="http://schemas.microsoft.com/office/drawing/2014/main" xmlns="" id="{BCA8ED47-E1AE-42BE-A020-7909AC385789}"/>
                </a:ext>
              </a:extLst>
            </p:cNvPr>
            <p:cNvSpPr/>
            <p:nvPr/>
          </p:nvSpPr>
          <p:spPr>
            <a:xfrm>
              <a:off x="1083635" y="543560"/>
              <a:ext cx="1346200" cy="4616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60AFFF13-781E-47EF-9A38-9DDCA602A09C}"/>
                </a:ext>
              </a:extLst>
            </p:cNvPr>
            <p:cNvSpPr/>
            <p:nvPr/>
          </p:nvSpPr>
          <p:spPr>
            <a:xfrm>
              <a:off x="800750" y="509571"/>
              <a:ext cx="1902930" cy="338554"/>
            </a:xfrm>
            <a:prstGeom prst="rect">
              <a:avLst/>
            </a:prstGeom>
          </p:spPr>
          <p:txBody>
            <a:bodyPr wrap="square">
              <a:spAutoFit/>
            </a:bodyPr>
            <a:lstStyle/>
            <a:p>
              <a:pPr algn="dist"/>
              <a:r>
                <a:rPr lang="zh-CN" altLang="en-US" sz="1600" dirty="0">
                  <a:solidFill>
                    <a:schemeClr val="tx1">
                      <a:lumMod val="85000"/>
                      <a:lumOff val="15000"/>
                    </a:schemeClr>
                  </a:solidFill>
                  <a:latin typeface="+mn-ea"/>
                </a:rPr>
                <a:t>用户解析</a:t>
              </a:r>
              <a:endParaRPr lang="zh-CN" altLang="en-US" sz="1100" dirty="0">
                <a:solidFill>
                  <a:schemeClr val="tx1">
                    <a:lumMod val="85000"/>
                    <a:lumOff val="15000"/>
                  </a:schemeClr>
                </a:solidFill>
                <a:latin typeface="+mn-ea"/>
              </a:endParaRPr>
            </a:p>
          </p:txBody>
        </p:sp>
        <p:sp>
          <p:nvSpPr>
            <p:cNvPr id="9" name="文本框 8">
              <a:extLst>
                <a:ext uri="{FF2B5EF4-FFF2-40B4-BE49-F238E27FC236}">
                  <a16:creationId xmlns:a16="http://schemas.microsoft.com/office/drawing/2014/main" xmlns="" id="{8DC1FDA2-B59E-4D2C-8629-356AE4E6593E}"/>
                </a:ext>
              </a:extLst>
            </p:cNvPr>
            <p:cNvSpPr txBox="1"/>
            <p:nvPr/>
          </p:nvSpPr>
          <p:spPr>
            <a:xfrm>
              <a:off x="844594" y="751309"/>
              <a:ext cx="1795772" cy="253916"/>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en-US" altLang="zh-CN" sz="1050" dirty="0">
                  <a:solidFill>
                    <a:schemeClr val="tx1">
                      <a:lumMod val="85000"/>
                      <a:lumOff val="15000"/>
                    </a:schemeClr>
                  </a:solidFill>
                  <a:latin typeface="+mn-ea"/>
                </a:rPr>
                <a:t>User parsing</a:t>
              </a:r>
              <a:endParaRPr lang="zh-CN" altLang="en-US" sz="1050" dirty="0">
                <a:solidFill>
                  <a:schemeClr val="tx1">
                    <a:lumMod val="85000"/>
                    <a:lumOff val="15000"/>
                  </a:schemeClr>
                </a:solidFill>
                <a:latin typeface="+mn-ea"/>
              </a:endParaRPr>
            </a:p>
          </p:txBody>
        </p:sp>
      </p:grpSp>
      <p:sp>
        <p:nvSpPr>
          <p:cNvPr id="49" name="矩形 48">
            <a:extLst>
              <a:ext uri="{FF2B5EF4-FFF2-40B4-BE49-F238E27FC236}">
                <a16:creationId xmlns:a16="http://schemas.microsoft.com/office/drawing/2014/main" xmlns="" id="{AEC0F680-F8DA-4562-9529-E0C1F9798308}"/>
              </a:ext>
            </a:extLst>
          </p:cNvPr>
          <p:cNvSpPr/>
          <p:nvPr/>
        </p:nvSpPr>
        <p:spPr>
          <a:xfrm>
            <a:off x="5182930" y="1251735"/>
            <a:ext cx="1826141" cy="584775"/>
          </a:xfrm>
          <a:prstGeom prst="rect">
            <a:avLst/>
          </a:prstGeom>
        </p:spPr>
        <p:txBody>
          <a:bodyPr wrap="none">
            <a:spAutoFit/>
          </a:bodyPr>
          <a:lstStyle/>
          <a:p>
            <a:r>
              <a:rPr lang="zh-CN" altLang="en-US" sz="3200" b="1" dirty="0">
                <a:solidFill>
                  <a:schemeClr val="tx1">
                    <a:lumMod val="65000"/>
                    <a:lumOff val="35000"/>
                  </a:schemeClr>
                </a:solidFill>
              </a:rPr>
              <a:t>用户分析</a:t>
            </a:r>
          </a:p>
        </p:txBody>
      </p:sp>
      <p:sp>
        <p:nvSpPr>
          <p:cNvPr id="50" name="矩形 49">
            <a:extLst>
              <a:ext uri="{FF2B5EF4-FFF2-40B4-BE49-F238E27FC236}">
                <a16:creationId xmlns:a16="http://schemas.microsoft.com/office/drawing/2014/main" xmlns="" id="{E52DD3FF-7FC9-49BF-A318-8183FAE8ACA2}"/>
              </a:ext>
            </a:extLst>
          </p:cNvPr>
          <p:cNvSpPr/>
          <p:nvPr/>
        </p:nvSpPr>
        <p:spPr>
          <a:xfrm>
            <a:off x="5182930" y="1678127"/>
            <a:ext cx="1826140" cy="316766"/>
          </a:xfrm>
          <a:prstGeom prst="rect">
            <a:avLst/>
          </a:prstGeom>
        </p:spPr>
        <p:txBody>
          <a:bodyPr wrap="square">
            <a:spAutoFit/>
          </a:bodyPr>
          <a:lstStyle/>
          <a:p>
            <a:pPr algn="dist"/>
            <a:r>
              <a:rPr lang="en-US" altLang="zh-CN" sz="1400" dirty="0"/>
              <a:t>User Analysis </a:t>
            </a:r>
            <a:endParaRPr lang="zh-CN" altLang="en-US" sz="1400" dirty="0"/>
          </a:p>
        </p:txBody>
      </p:sp>
      <p:sp>
        <p:nvSpPr>
          <p:cNvPr id="51" name="矩形 50">
            <a:extLst>
              <a:ext uri="{FF2B5EF4-FFF2-40B4-BE49-F238E27FC236}">
                <a16:creationId xmlns:a16="http://schemas.microsoft.com/office/drawing/2014/main" xmlns="" id="{48763483-68C5-4F45-90A9-4236CFFF0BFF}"/>
              </a:ext>
            </a:extLst>
          </p:cNvPr>
          <p:cNvSpPr/>
          <p:nvPr/>
        </p:nvSpPr>
        <p:spPr>
          <a:xfrm>
            <a:off x="1388110" y="2093289"/>
            <a:ext cx="9631680" cy="735714"/>
          </a:xfrm>
          <a:prstGeom prst="rect">
            <a:avLst/>
          </a:prstGeom>
        </p:spPr>
        <p:txBody>
          <a:bodyPr wrap="square">
            <a:spAutoFit/>
          </a:bodyPr>
          <a:lstStyle/>
          <a:p>
            <a:pPr algn="ctr">
              <a:lnSpc>
                <a:spcPct val="120000"/>
              </a:lnSpc>
            </a:pPr>
            <a:r>
              <a:rPr lang="zh-CN" altLang="en-US" dirty="0">
                <a:solidFill>
                  <a:schemeClr val="tx1">
                    <a:lumMod val="50000"/>
                    <a:lumOff val="50000"/>
                  </a:schemeClr>
                </a:solidFill>
              </a:rPr>
              <a:t>请输入你的内容请输入你的内容请输入你的内容请输入你的内容请输入你的内容</a:t>
            </a:r>
          </a:p>
          <a:p>
            <a:pPr algn="ctr">
              <a:lnSpc>
                <a:spcPct val="120000"/>
              </a:lnSpc>
            </a:pPr>
            <a:r>
              <a:rPr lang="zh-CN" altLang="en-US" dirty="0">
                <a:solidFill>
                  <a:schemeClr val="tx1">
                    <a:lumMod val="50000"/>
                    <a:lumOff val="50000"/>
                  </a:schemeClr>
                </a:solidFill>
              </a:rPr>
              <a:t>请输入你的内容请输入你的内容请输入你的内容请输入你的内容</a:t>
            </a:r>
          </a:p>
        </p:txBody>
      </p:sp>
      <p:grpSp>
        <p:nvGrpSpPr>
          <p:cNvPr id="52" name="组合 51">
            <a:extLst>
              <a:ext uri="{FF2B5EF4-FFF2-40B4-BE49-F238E27FC236}">
                <a16:creationId xmlns:a16="http://schemas.microsoft.com/office/drawing/2014/main" xmlns="" id="{536F90DA-62EE-4C9E-B11B-04A4BCB37808}"/>
              </a:ext>
            </a:extLst>
          </p:cNvPr>
          <p:cNvGrpSpPr/>
          <p:nvPr/>
        </p:nvGrpSpPr>
        <p:grpSpPr>
          <a:xfrm>
            <a:off x="7009070" y="3142896"/>
            <a:ext cx="3027012" cy="3199795"/>
            <a:chOff x="2545772" y="3364615"/>
            <a:chExt cx="3027012" cy="3199795"/>
          </a:xfrm>
        </p:grpSpPr>
        <p:grpSp>
          <p:nvGrpSpPr>
            <p:cNvPr id="53" name="组合 52">
              <a:extLst>
                <a:ext uri="{FF2B5EF4-FFF2-40B4-BE49-F238E27FC236}">
                  <a16:creationId xmlns:a16="http://schemas.microsoft.com/office/drawing/2014/main" xmlns="" id="{F95B59F9-EB35-4DFF-90F9-27CA3136EEB9}"/>
                </a:ext>
              </a:extLst>
            </p:cNvPr>
            <p:cNvGrpSpPr/>
            <p:nvPr/>
          </p:nvGrpSpPr>
          <p:grpSpPr>
            <a:xfrm>
              <a:off x="2545772" y="3364615"/>
              <a:ext cx="2462645" cy="3199795"/>
              <a:chOff x="1466970" y="3019101"/>
              <a:chExt cx="2850345" cy="3461056"/>
            </a:xfrm>
          </p:grpSpPr>
          <p:sp>
            <p:nvSpPr>
              <p:cNvPr id="55" name="矩形 54">
                <a:extLst>
                  <a:ext uri="{FF2B5EF4-FFF2-40B4-BE49-F238E27FC236}">
                    <a16:creationId xmlns:a16="http://schemas.microsoft.com/office/drawing/2014/main" xmlns="" id="{1D79C900-5564-4567-A314-FFC7857380C2}"/>
                  </a:ext>
                </a:extLst>
              </p:cNvPr>
              <p:cNvSpPr/>
              <p:nvPr/>
            </p:nvSpPr>
            <p:spPr>
              <a:xfrm>
                <a:off x="1466970" y="3019101"/>
                <a:ext cx="2850345" cy="3461056"/>
              </a:xfrm>
              <a:prstGeom prst="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a16="http://schemas.microsoft.com/office/drawing/2014/main" xmlns="" id="{A69B2A48-E95D-41B8-8CB3-B3E18DB188CE}"/>
                  </a:ext>
                </a:extLst>
              </p:cNvPr>
              <p:cNvSpPr/>
              <p:nvPr/>
            </p:nvSpPr>
            <p:spPr>
              <a:xfrm>
                <a:off x="1975915" y="5646383"/>
                <a:ext cx="1806984" cy="532170"/>
              </a:xfrm>
              <a:prstGeom prst="rect">
                <a:avLst/>
              </a:prstGeom>
              <a:solidFill>
                <a:srgbClr val="C64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xmlns="" id="{7064DA2A-B019-45B0-8D94-519263205784}"/>
                  </a:ext>
                </a:extLst>
              </p:cNvPr>
              <p:cNvSpPr txBox="1"/>
              <p:nvPr/>
            </p:nvSpPr>
            <p:spPr>
              <a:xfrm>
                <a:off x="2440825" y="5727802"/>
                <a:ext cx="1015257" cy="399488"/>
              </a:xfrm>
              <a:prstGeom prst="rect">
                <a:avLst/>
              </a:prstGeom>
              <a:noFill/>
            </p:spPr>
            <p:txBody>
              <a:bodyPr wrap="none" rtlCol="0">
                <a:spAutoFit/>
              </a:bodyPr>
              <a:lstStyle/>
              <a:p>
                <a:r>
                  <a:rPr lang="zh-CN" altLang="en-US" b="1" dirty="0">
                    <a:solidFill>
                      <a:schemeClr val="bg1"/>
                    </a:solidFill>
                  </a:rPr>
                  <a:t>路人粉</a:t>
                </a:r>
              </a:p>
            </p:txBody>
          </p:sp>
        </p:grpSp>
        <p:pic>
          <p:nvPicPr>
            <p:cNvPr id="54" name="图片 53">
              <a:extLst>
                <a:ext uri="{FF2B5EF4-FFF2-40B4-BE49-F238E27FC236}">
                  <a16:creationId xmlns:a16="http://schemas.microsoft.com/office/drawing/2014/main" xmlns="" id="{AEA2E6EE-B646-460F-AD74-5798BE4E000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15147" r="14607"/>
            <a:stretch/>
          </p:blipFill>
          <p:spPr>
            <a:xfrm>
              <a:off x="2752132" y="3364615"/>
              <a:ext cx="2820652" cy="2260926"/>
            </a:xfrm>
            <a:prstGeom prst="rect">
              <a:avLst/>
            </a:prstGeom>
            <a:effectLst>
              <a:outerShdw blurRad="50800" dist="38100" dir="2700000" algn="tl" rotWithShape="0">
                <a:prstClr val="black">
                  <a:alpha val="40000"/>
                </a:prstClr>
              </a:outerShdw>
            </a:effectLst>
          </p:spPr>
        </p:pic>
      </p:grpSp>
      <p:grpSp>
        <p:nvGrpSpPr>
          <p:cNvPr id="58" name="组合 57">
            <a:extLst>
              <a:ext uri="{FF2B5EF4-FFF2-40B4-BE49-F238E27FC236}">
                <a16:creationId xmlns:a16="http://schemas.microsoft.com/office/drawing/2014/main" xmlns="" id="{272F66A7-1A69-4FA2-B9CD-6B984745367F}"/>
              </a:ext>
            </a:extLst>
          </p:cNvPr>
          <p:cNvGrpSpPr/>
          <p:nvPr/>
        </p:nvGrpSpPr>
        <p:grpSpPr>
          <a:xfrm>
            <a:off x="2221428" y="3138227"/>
            <a:ext cx="3031578" cy="3209132"/>
            <a:chOff x="1976839" y="3355278"/>
            <a:chExt cx="3031578" cy="3209132"/>
          </a:xfrm>
        </p:grpSpPr>
        <p:grpSp>
          <p:nvGrpSpPr>
            <p:cNvPr id="59" name="组合 58">
              <a:extLst>
                <a:ext uri="{FF2B5EF4-FFF2-40B4-BE49-F238E27FC236}">
                  <a16:creationId xmlns:a16="http://schemas.microsoft.com/office/drawing/2014/main" xmlns="" id="{0B70DBF7-702C-409C-8C37-74FB0C3D34F3}"/>
                </a:ext>
              </a:extLst>
            </p:cNvPr>
            <p:cNvGrpSpPr/>
            <p:nvPr/>
          </p:nvGrpSpPr>
          <p:grpSpPr>
            <a:xfrm>
              <a:off x="2545772" y="3364615"/>
              <a:ext cx="2462645" cy="3199795"/>
              <a:chOff x="1466970" y="3019101"/>
              <a:chExt cx="2850345" cy="3461056"/>
            </a:xfrm>
          </p:grpSpPr>
          <p:sp>
            <p:nvSpPr>
              <p:cNvPr id="61" name="矩形 60">
                <a:extLst>
                  <a:ext uri="{FF2B5EF4-FFF2-40B4-BE49-F238E27FC236}">
                    <a16:creationId xmlns:a16="http://schemas.microsoft.com/office/drawing/2014/main" xmlns="" id="{E0AED6BC-4D5F-4EE2-A257-1E45D449C677}"/>
                  </a:ext>
                </a:extLst>
              </p:cNvPr>
              <p:cNvSpPr/>
              <p:nvPr/>
            </p:nvSpPr>
            <p:spPr>
              <a:xfrm>
                <a:off x="1466970" y="3019101"/>
                <a:ext cx="2850345" cy="3461056"/>
              </a:xfrm>
              <a:prstGeom prst="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xmlns="" id="{0CA942BE-55D8-4DAC-924B-1F87EF7768AD}"/>
                  </a:ext>
                </a:extLst>
              </p:cNvPr>
              <p:cNvSpPr/>
              <p:nvPr/>
            </p:nvSpPr>
            <p:spPr>
              <a:xfrm>
                <a:off x="1975915" y="5646383"/>
                <a:ext cx="1806984" cy="532170"/>
              </a:xfrm>
              <a:prstGeom prst="rect">
                <a:avLst/>
              </a:prstGeom>
              <a:solidFill>
                <a:srgbClr val="C64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a:extLst>
                  <a:ext uri="{FF2B5EF4-FFF2-40B4-BE49-F238E27FC236}">
                    <a16:creationId xmlns:a16="http://schemas.microsoft.com/office/drawing/2014/main" xmlns="" id="{AFBDB21E-2AE5-483C-9779-74BF86F9A1FF}"/>
                  </a:ext>
                </a:extLst>
              </p:cNvPr>
              <p:cNvSpPr txBox="1"/>
              <p:nvPr/>
            </p:nvSpPr>
            <p:spPr>
              <a:xfrm>
                <a:off x="2440826" y="5727802"/>
                <a:ext cx="877163" cy="369332"/>
              </a:xfrm>
              <a:prstGeom prst="rect">
                <a:avLst/>
              </a:prstGeom>
              <a:noFill/>
            </p:spPr>
            <p:txBody>
              <a:bodyPr wrap="none" rtlCol="0">
                <a:spAutoFit/>
              </a:bodyPr>
              <a:lstStyle/>
              <a:p>
                <a:r>
                  <a:rPr lang="zh-CN" altLang="en-US" b="1" dirty="0">
                    <a:solidFill>
                      <a:schemeClr val="bg1"/>
                    </a:solidFill>
                  </a:rPr>
                  <a:t>核心粉</a:t>
                </a:r>
              </a:p>
            </p:txBody>
          </p:sp>
        </p:grpSp>
        <p:pic>
          <p:nvPicPr>
            <p:cNvPr id="60" name="图片 59">
              <a:extLst>
                <a:ext uri="{FF2B5EF4-FFF2-40B4-BE49-F238E27FC236}">
                  <a16:creationId xmlns:a16="http://schemas.microsoft.com/office/drawing/2014/main" xmlns="" id="{D48D1C4A-B102-44BB-BEF4-7FD13217CA11}"/>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15147" r="14607"/>
            <a:stretch/>
          </p:blipFill>
          <p:spPr>
            <a:xfrm flipH="1">
              <a:off x="1976839" y="3355278"/>
              <a:ext cx="2820652" cy="2260926"/>
            </a:xfrm>
            <a:prstGeom prst="rect">
              <a:avLst/>
            </a:prstGeom>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18528301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97261359-EF15-4CBD-9A2F-7284F33BFA18}"/>
              </a:ext>
            </a:extLst>
          </p:cNvPr>
          <p:cNvGrpSpPr/>
          <p:nvPr/>
        </p:nvGrpSpPr>
        <p:grpSpPr>
          <a:xfrm>
            <a:off x="3129608" y="2144521"/>
            <a:ext cx="9062392" cy="3895109"/>
            <a:chOff x="3621341" y="2193054"/>
            <a:chExt cx="9062392" cy="3895109"/>
          </a:xfrm>
        </p:grpSpPr>
        <p:sp>
          <p:nvSpPr>
            <p:cNvPr id="22" name="矩形 21">
              <a:extLst>
                <a:ext uri="{FF2B5EF4-FFF2-40B4-BE49-F238E27FC236}">
                  <a16:creationId xmlns:a16="http://schemas.microsoft.com/office/drawing/2014/main" xmlns="" id="{5DCEAFA4-F420-4C4E-BE6F-F409B8014A7E}"/>
                </a:ext>
              </a:extLst>
            </p:cNvPr>
            <p:cNvSpPr/>
            <p:nvPr/>
          </p:nvSpPr>
          <p:spPr>
            <a:xfrm>
              <a:off x="3621341" y="2193054"/>
              <a:ext cx="7772400" cy="3890554"/>
            </a:xfrm>
            <a:prstGeom prst="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7DB280EC-0035-4DE2-9E77-CA2670F8373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451560" y="2193055"/>
              <a:ext cx="6232173" cy="3895108"/>
            </a:xfrm>
            <a:prstGeom prst="rect">
              <a:avLst/>
            </a:prstGeom>
          </p:spPr>
        </p:pic>
      </p:grpSp>
      <p:grpSp>
        <p:nvGrpSpPr>
          <p:cNvPr id="5" name="组合 4">
            <a:extLst>
              <a:ext uri="{FF2B5EF4-FFF2-40B4-BE49-F238E27FC236}">
                <a16:creationId xmlns:a16="http://schemas.microsoft.com/office/drawing/2014/main" xmlns="" id="{A4DEFC51-E1B0-46B4-9D7F-53E9CF04E327}"/>
              </a:ext>
            </a:extLst>
          </p:cNvPr>
          <p:cNvGrpSpPr/>
          <p:nvPr/>
        </p:nvGrpSpPr>
        <p:grpSpPr>
          <a:xfrm>
            <a:off x="291464" y="366126"/>
            <a:ext cx="1902930" cy="933335"/>
            <a:chOff x="800750" y="299065"/>
            <a:chExt cx="1902930" cy="933335"/>
          </a:xfrm>
        </p:grpSpPr>
        <p:sp>
          <p:nvSpPr>
            <p:cNvPr id="6" name="文本框 5">
              <a:extLst>
                <a:ext uri="{FF2B5EF4-FFF2-40B4-BE49-F238E27FC236}">
                  <a16:creationId xmlns:a16="http://schemas.microsoft.com/office/drawing/2014/main" xmlns="" id="{AE0CE3AB-FC09-45B8-8403-86BCAA5E970B}"/>
                </a:ext>
              </a:extLst>
            </p:cNvPr>
            <p:cNvSpPr txBox="1"/>
            <p:nvPr/>
          </p:nvSpPr>
          <p:spPr>
            <a:xfrm>
              <a:off x="1528602" y="299065"/>
              <a:ext cx="456267" cy="933335"/>
            </a:xfrm>
            <a:custGeom>
              <a:avLst/>
              <a:gdLst/>
              <a:ahLst/>
              <a:cxnLst/>
              <a:rect l="l" t="t" r="r" b="b"/>
              <a:pathLst>
                <a:path w="118371" h="242138">
                  <a:moveTo>
                    <a:pt x="60860" y="0"/>
                  </a:moveTo>
                  <a:lnTo>
                    <a:pt x="78266" y="0"/>
                  </a:lnTo>
                  <a:lnTo>
                    <a:pt x="78266" y="198509"/>
                  </a:lnTo>
                  <a:cubicBezTo>
                    <a:pt x="78266" y="209269"/>
                    <a:pt x="79325" y="215752"/>
                    <a:pt x="81444" y="217958"/>
                  </a:cubicBezTo>
                  <a:cubicBezTo>
                    <a:pt x="83562" y="220165"/>
                    <a:pt x="89166" y="221268"/>
                    <a:pt x="98255" y="221268"/>
                  </a:cubicBezTo>
                  <a:lnTo>
                    <a:pt x="118371" y="221268"/>
                  </a:lnTo>
                  <a:lnTo>
                    <a:pt x="118371" y="242138"/>
                  </a:lnTo>
                  <a:lnTo>
                    <a:pt x="0" y="242138"/>
                  </a:lnTo>
                  <a:lnTo>
                    <a:pt x="0" y="221268"/>
                  </a:lnTo>
                  <a:lnTo>
                    <a:pt x="21845" y="221268"/>
                  </a:lnTo>
                  <a:cubicBezTo>
                    <a:pt x="30344" y="221268"/>
                    <a:pt x="35972" y="220026"/>
                    <a:pt x="38731" y="217543"/>
                  </a:cubicBezTo>
                  <a:cubicBezTo>
                    <a:pt x="41490" y="215059"/>
                    <a:pt x="42870" y="208715"/>
                    <a:pt x="42870" y="198509"/>
                  </a:cubicBezTo>
                  <a:lnTo>
                    <a:pt x="42870" y="41267"/>
                  </a:lnTo>
                  <a:lnTo>
                    <a:pt x="0" y="41267"/>
                  </a:lnTo>
                  <a:lnTo>
                    <a:pt x="0" y="20501"/>
                  </a:lnTo>
                  <a:cubicBezTo>
                    <a:pt x="24505" y="17311"/>
                    <a:pt x="44791" y="10477"/>
                    <a:pt x="60860"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7" name="矩形 6">
              <a:extLst>
                <a:ext uri="{FF2B5EF4-FFF2-40B4-BE49-F238E27FC236}">
                  <a16:creationId xmlns:a16="http://schemas.microsoft.com/office/drawing/2014/main" xmlns="" id="{BCA8ED47-E1AE-42BE-A020-7909AC385789}"/>
                </a:ext>
              </a:extLst>
            </p:cNvPr>
            <p:cNvSpPr/>
            <p:nvPr/>
          </p:nvSpPr>
          <p:spPr>
            <a:xfrm>
              <a:off x="1083635" y="543560"/>
              <a:ext cx="1346200" cy="4616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60AFFF13-781E-47EF-9A38-9DDCA602A09C}"/>
                </a:ext>
              </a:extLst>
            </p:cNvPr>
            <p:cNvSpPr/>
            <p:nvPr/>
          </p:nvSpPr>
          <p:spPr>
            <a:xfrm>
              <a:off x="800750" y="509571"/>
              <a:ext cx="1902930" cy="338554"/>
            </a:xfrm>
            <a:prstGeom prst="rect">
              <a:avLst/>
            </a:prstGeom>
          </p:spPr>
          <p:txBody>
            <a:bodyPr wrap="square">
              <a:spAutoFit/>
            </a:bodyPr>
            <a:lstStyle/>
            <a:p>
              <a:pPr algn="dist"/>
              <a:r>
                <a:rPr lang="zh-CN" altLang="en-US" sz="1600" dirty="0">
                  <a:solidFill>
                    <a:schemeClr val="tx1">
                      <a:lumMod val="85000"/>
                      <a:lumOff val="15000"/>
                    </a:schemeClr>
                  </a:solidFill>
                  <a:latin typeface="+mn-ea"/>
                </a:rPr>
                <a:t>用户解析</a:t>
              </a:r>
              <a:endParaRPr lang="zh-CN" altLang="en-US" sz="1100" dirty="0">
                <a:solidFill>
                  <a:schemeClr val="tx1">
                    <a:lumMod val="85000"/>
                    <a:lumOff val="15000"/>
                  </a:schemeClr>
                </a:solidFill>
                <a:latin typeface="+mn-ea"/>
              </a:endParaRPr>
            </a:p>
          </p:txBody>
        </p:sp>
        <p:sp>
          <p:nvSpPr>
            <p:cNvPr id="9" name="文本框 8">
              <a:extLst>
                <a:ext uri="{FF2B5EF4-FFF2-40B4-BE49-F238E27FC236}">
                  <a16:creationId xmlns:a16="http://schemas.microsoft.com/office/drawing/2014/main" xmlns="" id="{8DC1FDA2-B59E-4D2C-8629-356AE4E6593E}"/>
                </a:ext>
              </a:extLst>
            </p:cNvPr>
            <p:cNvSpPr txBox="1"/>
            <p:nvPr/>
          </p:nvSpPr>
          <p:spPr>
            <a:xfrm>
              <a:off x="844594" y="751309"/>
              <a:ext cx="1795772" cy="253916"/>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en-US" altLang="zh-CN" sz="1050" dirty="0">
                  <a:solidFill>
                    <a:schemeClr val="tx1">
                      <a:lumMod val="85000"/>
                      <a:lumOff val="15000"/>
                    </a:schemeClr>
                  </a:solidFill>
                  <a:latin typeface="+mn-ea"/>
                </a:rPr>
                <a:t>User parsing</a:t>
              </a:r>
              <a:endParaRPr lang="zh-CN" altLang="en-US" sz="1050" dirty="0">
                <a:solidFill>
                  <a:schemeClr val="tx1">
                    <a:lumMod val="85000"/>
                    <a:lumOff val="15000"/>
                  </a:schemeClr>
                </a:solidFill>
                <a:latin typeface="+mn-ea"/>
              </a:endParaRPr>
            </a:p>
          </p:txBody>
        </p:sp>
      </p:grpSp>
      <p:grpSp>
        <p:nvGrpSpPr>
          <p:cNvPr id="10" name="组合 9">
            <a:extLst>
              <a:ext uri="{FF2B5EF4-FFF2-40B4-BE49-F238E27FC236}">
                <a16:creationId xmlns:a16="http://schemas.microsoft.com/office/drawing/2014/main" xmlns="" id="{3561C0EB-7AED-4C80-B5C8-0B90910970B1}"/>
              </a:ext>
            </a:extLst>
          </p:cNvPr>
          <p:cNvGrpSpPr/>
          <p:nvPr/>
        </p:nvGrpSpPr>
        <p:grpSpPr>
          <a:xfrm>
            <a:off x="3928424" y="2372328"/>
            <a:ext cx="6242745" cy="3580933"/>
            <a:chOff x="4420157" y="2420861"/>
            <a:chExt cx="6242745" cy="3580933"/>
          </a:xfrm>
        </p:grpSpPr>
        <p:sp>
          <p:nvSpPr>
            <p:cNvPr id="23" name="矩形 22">
              <a:extLst>
                <a:ext uri="{FF2B5EF4-FFF2-40B4-BE49-F238E27FC236}">
                  <a16:creationId xmlns:a16="http://schemas.microsoft.com/office/drawing/2014/main" xmlns="" id="{79C59A52-25AD-4ED4-ADF4-39850C0B051A}"/>
                </a:ext>
              </a:extLst>
            </p:cNvPr>
            <p:cNvSpPr/>
            <p:nvPr/>
          </p:nvSpPr>
          <p:spPr>
            <a:xfrm>
              <a:off x="4791371" y="2420861"/>
              <a:ext cx="902811" cy="523220"/>
            </a:xfrm>
            <a:prstGeom prst="rect">
              <a:avLst/>
            </a:prstGeom>
          </p:spPr>
          <p:txBody>
            <a:bodyPr wrap="none">
              <a:spAutoFit/>
            </a:bodyPr>
            <a:lstStyle/>
            <a:p>
              <a:r>
                <a:rPr lang="zh-CN" altLang="en-US" sz="2800" b="1" dirty="0">
                  <a:solidFill>
                    <a:srgbClr val="968D67"/>
                  </a:solidFill>
                </a:rPr>
                <a:t>群体</a:t>
              </a:r>
            </a:p>
          </p:txBody>
        </p:sp>
        <p:sp>
          <p:nvSpPr>
            <p:cNvPr id="24" name="矩形 23">
              <a:extLst>
                <a:ext uri="{FF2B5EF4-FFF2-40B4-BE49-F238E27FC236}">
                  <a16:creationId xmlns:a16="http://schemas.microsoft.com/office/drawing/2014/main" xmlns="" id="{42A7F447-2997-419D-85D9-1C326E49C800}"/>
                </a:ext>
              </a:extLst>
            </p:cNvPr>
            <p:cNvSpPr/>
            <p:nvPr/>
          </p:nvSpPr>
          <p:spPr>
            <a:xfrm>
              <a:off x="4791371" y="2851530"/>
              <a:ext cx="3117724" cy="338554"/>
            </a:xfrm>
            <a:prstGeom prst="rect">
              <a:avLst/>
            </a:prstGeom>
          </p:spPr>
          <p:txBody>
            <a:bodyPr wrap="square">
              <a:spAutoFit/>
            </a:bodyPr>
            <a:lstStyle/>
            <a:p>
              <a:r>
                <a:rPr lang="zh-CN" altLang="en-US" sz="1600" dirty="0">
                  <a:solidFill>
                    <a:schemeClr val="tx1">
                      <a:lumMod val="65000"/>
                      <a:lumOff val="35000"/>
                    </a:schemeClr>
                  </a:solidFill>
                </a:rPr>
                <a:t>请输入你的文本内容</a:t>
              </a:r>
              <a:endParaRPr lang="zh-CN" altLang="en-US" sz="1600" dirty="0">
                <a:solidFill>
                  <a:srgbClr val="FF0000"/>
                </a:solidFill>
              </a:endParaRPr>
            </a:p>
          </p:txBody>
        </p:sp>
        <p:sp>
          <p:nvSpPr>
            <p:cNvPr id="25" name="椭圆 24">
              <a:extLst>
                <a:ext uri="{FF2B5EF4-FFF2-40B4-BE49-F238E27FC236}">
                  <a16:creationId xmlns:a16="http://schemas.microsoft.com/office/drawing/2014/main" xmlns="" id="{E8BA5922-8FF3-4E83-AD8F-9920E2B00C86}"/>
                </a:ext>
              </a:extLst>
            </p:cNvPr>
            <p:cNvSpPr/>
            <p:nvPr/>
          </p:nvSpPr>
          <p:spPr>
            <a:xfrm>
              <a:off x="4470908" y="2547615"/>
              <a:ext cx="269712" cy="269712"/>
            </a:xfrm>
            <a:prstGeom prst="ellipse">
              <a:avLst/>
            </a:prstGeom>
            <a:noFill/>
            <a:ln>
              <a:solidFill>
                <a:srgbClr val="968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5AF8D4FD-BA92-49F9-8993-4D0059675DB2}"/>
                </a:ext>
              </a:extLst>
            </p:cNvPr>
            <p:cNvSpPr/>
            <p:nvPr/>
          </p:nvSpPr>
          <p:spPr>
            <a:xfrm>
              <a:off x="4791371" y="3399242"/>
              <a:ext cx="902811" cy="523220"/>
            </a:xfrm>
            <a:prstGeom prst="rect">
              <a:avLst/>
            </a:prstGeom>
          </p:spPr>
          <p:txBody>
            <a:bodyPr wrap="none">
              <a:spAutoFit/>
            </a:bodyPr>
            <a:lstStyle/>
            <a:p>
              <a:r>
                <a:rPr lang="zh-CN" altLang="en-US" sz="2800" b="1" dirty="0">
                  <a:solidFill>
                    <a:srgbClr val="968D67"/>
                  </a:solidFill>
                </a:rPr>
                <a:t>特点</a:t>
              </a:r>
            </a:p>
          </p:txBody>
        </p:sp>
        <p:sp>
          <p:nvSpPr>
            <p:cNvPr id="27" name="椭圆 26">
              <a:extLst>
                <a:ext uri="{FF2B5EF4-FFF2-40B4-BE49-F238E27FC236}">
                  <a16:creationId xmlns:a16="http://schemas.microsoft.com/office/drawing/2014/main" xmlns="" id="{35CB1CFD-9679-4AAF-98B0-58535AF08935}"/>
                </a:ext>
              </a:extLst>
            </p:cNvPr>
            <p:cNvSpPr/>
            <p:nvPr/>
          </p:nvSpPr>
          <p:spPr>
            <a:xfrm>
              <a:off x="4470908" y="3525996"/>
              <a:ext cx="269712" cy="269712"/>
            </a:xfrm>
            <a:prstGeom prst="ellipse">
              <a:avLst/>
            </a:prstGeom>
            <a:noFill/>
            <a:ln>
              <a:solidFill>
                <a:srgbClr val="968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a16="http://schemas.microsoft.com/office/drawing/2014/main" xmlns="" id="{784DBC9C-7AFB-493A-BAF6-0159043ABEBA}"/>
                </a:ext>
              </a:extLst>
            </p:cNvPr>
            <p:cNvSpPr/>
            <p:nvPr/>
          </p:nvSpPr>
          <p:spPr>
            <a:xfrm>
              <a:off x="4836817" y="3919287"/>
              <a:ext cx="5826085" cy="584775"/>
            </a:xfrm>
            <a:prstGeom prst="rect">
              <a:avLst/>
            </a:prstGeom>
          </p:spPr>
          <p:txBody>
            <a:bodyPr wrap="square">
              <a:spAutoFit/>
            </a:bodyPr>
            <a:lstStyle/>
            <a:p>
              <a:pPr marL="285750" indent="-285750">
                <a:buFont typeface="Arial" panose="020B0604020202020204" pitchFamily="34" charset="0"/>
                <a:buChar char="•"/>
              </a:pPr>
              <a:r>
                <a:rPr lang="zh-CN" altLang="en-US" sz="1600" dirty="0">
                  <a:solidFill>
                    <a:schemeClr val="tx1">
                      <a:lumMod val="65000"/>
                      <a:lumOff val="35000"/>
                    </a:schemeClr>
                  </a:solidFill>
                </a:rPr>
                <a:t>请输入你的正文内容</a:t>
              </a:r>
              <a:endParaRPr lang="en-US" altLang="zh-CN" sz="1600" dirty="0">
                <a:solidFill>
                  <a:schemeClr val="tx1">
                    <a:lumMod val="65000"/>
                    <a:lumOff val="35000"/>
                  </a:schemeClr>
                </a:solidFill>
              </a:endParaRPr>
            </a:p>
            <a:p>
              <a:pPr marL="285750" indent="-285750">
                <a:buFont typeface="Arial" panose="020B0604020202020204" pitchFamily="34" charset="0"/>
                <a:buChar char="•"/>
              </a:pPr>
              <a:r>
                <a:rPr lang="zh-CN" altLang="en-US" sz="1600" dirty="0">
                  <a:solidFill>
                    <a:schemeClr val="tx1">
                      <a:lumMod val="65000"/>
                      <a:lumOff val="35000"/>
                    </a:schemeClr>
                  </a:solidFill>
                </a:rPr>
                <a:t>请输入你的正文内容</a:t>
              </a:r>
            </a:p>
          </p:txBody>
        </p:sp>
        <p:sp>
          <p:nvSpPr>
            <p:cNvPr id="29" name="矩形 28">
              <a:extLst>
                <a:ext uri="{FF2B5EF4-FFF2-40B4-BE49-F238E27FC236}">
                  <a16:creationId xmlns:a16="http://schemas.microsoft.com/office/drawing/2014/main" xmlns="" id="{889A141F-D105-4288-9149-5DC191C7CCB3}"/>
                </a:ext>
              </a:extLst>
            </p:cNvPr>
            <p:cNvSpPr/>
            <p:nvPr/>
          </p:nvSpPr>
          <p:spPr>
            <a:xfrm>
              <a:off x="4740620" y="4605945"/>
              <a:ext cx="902811" cy="523220"/>
            </a:xfrm>
            <a:prstGeom prst="rect">
              <a:avLst/>
            </a:prstGeom>
          </p:spPr>
          <p:txBody>
            <a:bodyPr wrap="none">
              <a:spAutoFit/>
            </a:bodyPr>
            <a:lstStyle/>
            <a:p>
              <a:r>
                <a:rPr lang="zh-CN" altLang="en-US" sz="2800" b="1" dirty="0">
                  <a:solidFill>
                    <a:srgbClr val="968D67"/>
                  </a:solidFill>
                </a:rPr>
                <a:t>特点</a:t>
              </a:r>
            </a:p>
          </p:txBody>
        </p:sp>
        <p:sp>
          <p:nvSpPr>
            <p:cNvPr id="30" name="椭圆 29">
              <a:extLst>
                <a:ext uri="{FF2B5EF4-FFF2-40B4-BE49-F238E27FC236}">
                  <a16:creationId xmlns:a16="http://schemas.microsoft.com/office/drawing/2014/main" xmlns="" id="{C57B4C34-7647-4F23-A6A0-0232F16E712E}"/>
                </a:ext>
              </a:extLst>
            </p:cNvPr>
            <p:cNvSpPr/>
            <p:nvPr/>
          </p:nvSpPr>
          <p:spPr>
            <a:xfrm>
              <a:off x="4420157" y="4732699"/>
              <a:ext cx="269712" cy="269712"/>
            </a:xfrm>
            <a:prstGeom prst="ellipse">
              <a:avLst/>
            </a:prstGeom>
            <a:noFill/>
            <a:ln>
              <a:solidFill>
                <a:srgbClr val="968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xmlns="" id="{E7C1B39B-1611-4869-9916-145B91B78826}"/>
                </a:ext>
              </a:extLst>
            </p:cNvPr>
            <p:cNvSpPr/>
            <p:nvPr/>
          </p:nvSpPr>
          <p:spPr>
            <a:xfrm>
              <a:off x="4745545" y="5170797"/>
              <a:ext cx="5826085" cy="830997"/>
            </a:xfrm>
            <a:prstGeom prst="rect">
              <a:avLst/>
            </a:prstGeom>
          </p:spPr>
          <p:txBody>
            <a:bodyPr wrap="square">
              <a:spAutoFit/>
            </a:bodyPr>
            <a:lstStyle/>
            <a:p>
              <a:pPr marL="285750" indent="-285750">
                <a:buFont typeface="Arial" panose="020B0604020202020204" pitchFamily="34" charset="0"/>
                <a:buChar char="•"/>
              </a:pPr>
              <a:r>
                <a:rPr lang="zh-CN" altLang="en-US" sz="1600" dirty="0">
                  <a:solidFill>
                    <a:schemeClr val="tx1">
                      <a:lumMod val="65000"/>
                      <a:lumOff val="35000"/>
                    </a:schemeClr>
                  </a:solidFill>
                </a:rPr>
                <a:t>请输入你的正文内容</a:t>
              </a:r>
              <a:endParaRPr lang="en-US" altLang="zh-CN" sz="1600" dirty="0">
                <a:solidFill>
                  <a:schemeClr val="tx1">
                    <a:lumMod val="65000"/>
                    <a:lumOff val="35000"/>
                  </a:schemeClr>
                </a:solidFill>
              </a:endParaRPr>
            </a:p>
            <a:p>
              <a:pPr marL="285750" indent="-285750">
                <a:buFont typeface="Arial" panose="020B0604020202020204" pitchFamily="34" charset="0"/>
                <a:buChar char="•"/>
              </a:pPr>
              <a:r>
                <a:rPr lang="zh-CN" altLang="en-US" sz="1600" dirty="0">
                  <a:solidFill>
                    <a:schemeClr val="tx1">
                      <a:lumMod val="65000"/>
                      <a:lumOff val="35000"/>
                    </a:schemeClr>
                  </a:solidFill>
                </a:rPr>
                <a:t>请输入你的正文内容</a:t>
              </a:r>
            </a:p>
            <a:p>
              <a:pPr marL="285750" indent="-285750">
                <a:buFont typeface="Arial" panose="020B0604020202020204" pitchFamily="34" charset="0"/>
                <a:buChar char="•"/>
              </a:pPr>
              <a:r>
                <a:rPr lang="zh-CN" altLang="en-US" sz="1600" dirty="0">
                  <a:solidFill>
                    <a:schemeClr val="tx1">
                      <a:lumMod val="65000"/>
                      <a:lumOff val="35000"/>
                    </a:schemeClr>
                  </a:solidFill>
                </a:rPr>
                <a:t>请输入你的正文内容</a:t>
              </a:r>
            </a:p>
          </p:txBody>
        </p:sp>
      </p:grpSp>
      <p:grpSp>
        <p:nvGrpSpPr>
          <p:cNvPr id="17" name="组合 16">
            <a:extLst>
              <a:ext uri="{FF2B5EF4-FFF2-40B4-BE49-F238E27FC236}">
                <a16:creationId xmlns:a16="http://schemas.microsoft.com/office/drawing/2014/main" xmlns="" id="{486C551B-9DFB-45BF-BF8B-AE3BC49767BC}"/>
              </a:ext>
            </a:extLst>
          </p:cNvPr>
          <p:cNvGrpSpPr/>
          <p:nvPr/>
        </p:nvGrpSpPr>
        <p:grpSpPr>
          <a:xfrm>
            <a:off x="5242776" y="1043807"/>
            <a:ext cx="1826141" cy="743158"/>
            <a:chOff x="5331790" y="1271704"/>
            <a:chExt cx="1826141" cy="743158"/>
          </a:xfrm>
        </p:grpSpPr>
        <p:sp>
          <p:nvSpPr>
            <p:cNvPr id="32" name="矩形 31">
              <a:extLst>
                <a:ext uri="{FF2B5EF4-FFF2-40B4-BE49-F238E27FC236}">
                  <a16:creationId xmlns:a16="http://schemas.microsoft.com/office/drawing/2014/main" xmlns="" id="{B380E748-A8A7-4E5D-B5C8-A6DBA3233A46}"/>
                </a:ext>
              </a:extLst>
            </p:cNvPr>
            <p:cNvSpPr/>
            <p:nvPr/>
          </p:nvSpPr>
          <p:spPr>
            <a:xfrm>
              <a:off x="5331790" y="1271704"/>
              <a:ext cx="1826141" cy="584775"/>
            </a:xfrm>
            <a:prstGeom prst="rect">
              <a:avLst/>
            </a:prstGeom>
          </p:spPr>
          <p:txBody>
            <a:bodyPr wrap="none">
              <a:spAutoFit/>
            </a:bodyPr>
            <a:lstStyle/>
            <a:p>
              <a:r>
                <a:rPr lang="zh-CN" altLang="en-US" sz="3200" b="1" dirty="0">
                  <a:solidFill>
                    <a:schemeClr val="tx1">
                      <a:lumMod val="65000"/>
                      <a:lumOff val="35000"/>
                    </a:schemeClr>
                  </a:solidFill>
                </a:rPr>
                <a:t>粉丝画像</a:t>
              </a:r>
            </a:p>
          </p:txBody>
        </p:sp>
        <p:sp>
          <p:nvSpPr>
            <p:cNvPr id="33" name="矩形 32">
              <a:extLst>
                <a:ext uri="{FF2B5EF4-FFF2-40B4-BE49-F238E27FC236}">
                  <a16:creationId xmlns:a16="http://schemas.microsoft.com/office/drawing/2014/main" xmlns="" id="{00BDCE80-BB80-43CC-86E0-7DAB367FC3DE}"/>
                </a:ext>
              </a:extLst>
            </p:cNvPr>
            <p:cNvSpPr/>
            <p:nvPr/>
          </p:nvSpPr>
          <p:spPr>
            <a:xfrm>
              <a:off x="5331790" y="1698096"/>
              <a:ext cx="1826140" cy="316766"/>
            </a:xfrm>
            <a:prstGeom prst="rect">
              <a:avLst/>
            </a:prstGeom>
          </p:spPr>
          <p:txBody>
            <a:bodyPr wrap="square">
              <a:spAutoFit/>
            </a:bodyPr>
            <a:lstStyle/>
            <a:p>
              <a:pPr algn="dist"/>
              <a:r>
                <a:rPr lang="en-US" altLang="zh-CN" sz="1400" dirty="0"/>
                <a:t>Portrait Of </a:t>
              </a:r>
              <a:r>
                <a:rPr lang="en-US" altLang="zh-CN" sz="1400" dirty="0">
                  <a:solidFill>
                    <a:schemeClr val="tx1">
                      <a:lumMod val="65000"/>
                      <a:lumOff val="35000"/>
                    </a:schemeClr>
                  </a:solidFill>
                </a:rPr>
                <a:t>Fans</a:t>
              </a:r>
              <a:endParaRPr lang="zh-CN" altLang="en-US" sz="1400" dirty="0">
                <a:solidFill>
                  <a:schemeClr val="tx1">
                    <a:lumMod val="65000"/>
                    <a:lumOff val="35000"/>
                  </a:schemeClr>
                </a:solidFill>
              </a:endParaRPr>
            </a:p>
          </p:txBody>
        </p:sp>
      </p:grpSp>
      <p:grpSp>
        <p:nvGrpSpPr>
          <p:cNvPr id="16" name="组合 15">
            <a:extLst>
              <a:ext uri="{FF2B5EF4-FFF2-40B4-BE49-F238E27FC236}">
                <a16:creationId xmlns:a16="http://schemas.microsoft.com/office/drawing/2014/main" xmlns="" id="{AD10F20F-A480-4D0F-AF91-61C41E7E7E0D}"/>
              </a:ext>
            </a:extLst>
          </p:cNvPr>
          <p:cNvGrpSpPr/>
          <p:nvPr/>
        </p:nvGrpSpPr>
        <p:grpSpPr>
          <a:xfrm>
            <a:off x="813821" y="2409688"/>
            <a:ext cx="2875815" cy="3391414"/>
            <a:chOff x="1305554" y="2458221"/>
            <a:chExt cx="2875815" cy="3391414"/>
          </a:xfrm>
        </p:grpSpPr>
        <p:sp>
          <p:nvSpPr>
            <p:cNvPr id="37" name="矩形 36">
              <a:extLst>
                <a:ext uri="{FF2B5EF4-FFF2-40B4-BE49-F238E27FC236}">
                  <a16:creationId xmlns:a16="http://schemas.microsoft.com/office/drawing/2014/main" xmlns="" id="{BE23E4D8-5679-4C7A-B42F-11CB32D1AAEB}"/>
                </a:ext>
              </a:extLst>
            </p:cNvPr>
            <p:cNvSpPr/>
            <p:nvPr/>
          </p:nvSpPr>
          <p:spPr>
            <a:xfrm>
              <a:off x="1305554" y="2458221"/>
              <a:ext cx="2875815" cy="3391414"/>
            </a:xfrm>
            <a:prstGeom prst="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a:extLst>
                <a:ext uri="{FF2B5EF4-FFF2-40B4-BE49-F238E27FC236}">
                  <a16:creationId xmlns:a16="http://schemas.microsoft.com/office/drawing/2014/main" xmlns="" id="{ABC5CFCB-E5BC-408C-AA72-7707A10CB844}"/>
                </a:ext>
              </a:extLst>
            </p:cNvPr>
            <p:cNvSpPr/>
            <p:nvPr/>
          </p:nvSpPr>
          <p:spPr>
            <a:xfrm>
              <a:off x="1839969" y="5015861"/>
              <a:ext cx="1806984" cy="532170"/>
            </a:xfrm>
            <a:prstGeom prst="rect">
              <a:avLst/>
            </a:prstGeom>
            <a:solidFill>
              <a:srgbClr val="C64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a:extLst>
                <a:ext uri="{FF2B5EF4-FFF2-40B4-BE49-F238E27FC236}">
                  <a16:creationId xmlns:a16="http://schemas.microsoft.com/office/drawing/2014/main" xmlns="" id="{BFF1D8E3-5433-42C1-B594-0749A1D0CA1A}"/>
                </a:ext>
              </a:extLst>
            </p:cNvPr>
            <p:cNvSpPr txBox="1"/>
            <p:nvPr/>
          </p:nvSpPr>
          <p:spPr>
            <a:xfrm>
              <a:off x="2304880" y="5097280"/>
              <a:ext cx="877163" cy="369332"/>
            </a:xfrm>
            <a:prstGeom prst="rect">
              <a:avLst/>
            </a:prstGeom>
            <a:noFill/>
          </p:spPr>
          <p:txBody>
            <a:bodyPr wrap="none" rtlCol="0">
              <a:spAutoFit/>
            </a:bodyPr>
            <a:lstStyle/>
            <a:p>
              <a:r>
                <a:rPr lang="zh-CN" altLang="en-US" b="1" dirty="0">
                  <a:solidFill>
                    <a:schemeClr val="bg1"/>
                  </a:solidFill>
                </a:rPr>
                <a:t>核心粉</a:t>
              </a:r>
            </a:p>
          </p:txBody>
        </p:sp>
        <p:pic>
          <p:nvPicPr>
            <p:cNvPr id="64" name="图片 63">
              <a:extLst>
                <a:ext uri="{FF2B5EF4-FFF2-40B4-BE49-F238E27FC236}">
                  <a16:creationId xmlns:a16="http://schemas.microsoft.com/office/drawing/2014/main" xmlns="" id="{65E0D9F2-23CA-41F6-B630-14D19B0807B6}"/>
                </a:ext>
              </a:extLst>
            </p:cNvPr>
            <p:cNvPicPr>
              <a:picLocks noChangeAspect="1"/>
            </p:cNvPicPr>
            <p:nvPr/>
          </p:nvPicPr>
          <p:blipFill>
            <a:blip r:embed="rId3" cstate="email">
              <a:extLst>
                <a:ext uri="{28A0092B-C50C-407E-A947-70E740481C1C}">
                  <a14:useLocalDpi xmlns:a14="http://schemas.microsoft.com/office/drawing/2010/main"/>
                </a:ext>
              </a:extLst>
            </a:blip>
            <a:srcRect l="38633" t="32174" r="27968" b="8451"/>
            <a:stretch>
              <a:fillRect/>
            </a:stretch>
          </p:blipFill>
          <p:spPr>
            <a:xfrm>
              <a:off x="1651408" y="2703655"/>
              <a:ext cx="2184106" cy="2184106"/>
            </a:xfrm>
            <a:custGeom>
              <a:avLst/>
              <a:gdLst>
                <a:gd name="connsiteX0" fmla="*/ 1908750 w 3817500"/>
                <a:gd name="connsiteY0" fmla="*/ 0 h 3817500"/>
                <a:gd name="connsiteX1" fmla="*/ 3817500 w 3817500"/>
                <a:gd name="connsiteY1" fmla="*/ 1908750 h 3817500"/>
                <a:gd name="connsiteX2" fmla="*/ 1908750 w 3817500"/>
                <a:gd name="connsiteY2" fmla="*/ 3817500 h 3817500"/>
                <a:gd name="connsiteX3" fmla="*/ 0 w 3817500"/>
                <a:gd name="connsiteY3" fmla="*/ 1908750 h 3817500"/>
                <a:gd name="connsiteX4" fmla="*/ 1908750 w 3817500"/>
                <a:gd name="connsiteY4" fmla="*/ 0 h 3817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7500" h="3817500">
                  <a:moveTo>
                    <a:pt x="1908750" y="0"/>
                  </a:moveTo>
                  <a:cubicBezTo>
                    <a:pt x="2962924" y="0"/>
                    <a:pt x="3817500" y="854576"/>
                    <a:pt x="3817500" y="1908750"/>
                  </a:cubicBezTo>
                  <a:cubicBezTo>
                    <a:pt x="3817500" y="2962924"/>
                    <a:pt x="2962924" y="3817500"/>
                    <a:pt x="1908750" y="3817500"/>
                  </a:cubicBezTo>
                  <a:cubicBezTo>
                    <a:pt x="854576" y="3817500"/>
                    <a:pt x="0" y="2962924"/>
                    <a:pt x="0" y="1908750"/>
                  </a:cubicBezTo>
                  <a:cubicBezTo>
                    <a:pt x="0" y="854576"/>
                    <a:pt x="854576" y="0"/>
                    <a:pt x="1908750" y="0"/>
                  </a:cubicBezTo>
                  <a:close/>
                </a:path>
              </a:pathLst>
            </a:custGeom>
          </p:spPr>
        </p:pic>
      </p:grpSp>
    </p:spTree>
    <p:extLst>
      <p:ext uri="{BB962C8B-B14F-4D97-AF65-F5344CB8AC3E}">
        <p14:creationId xmlns:p14="http://schemas.microsoft.com/office/powerpoint/2010/main" val="5162472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 name="图片 70">
            <a:extLst>
              <a:ext uri="{FF2B5EF4-FFF2-40B4-BE49-F238E27FC236}">
                <a16:creationId xmlns:a16="http://schemas.microsoft.com/office/drawing/2014/main" xmlns="" id="{BF245B9F-3DCF-4334-94CF-62CC0A61C10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424601"/>
            <a:ext cx="12192000" cy="5035550"/>
          </a:xfrm>
          <a:prstGeom prst="rect">
            <a:avLst/>
          </a:prstGeom>
        </p:spPr>
      </p:pic>
      <p:grpSp>
        <p:nvGrpSpPr>
          <p:cNvPr id="5" name="组合 4">
            <a:extLst>
              <a:ext uri="{FF2B5EF4-FFF2-40B4-BE49-F238E27FC236}">
                <a16:creationId xmlns:a16="http://schemas.microsoft.com/office/drawing/2014/main" xmlns="" id="{A4DEFC51-E1B0-46B4-9D7F-53E9CF04E327}"/>
              </a:ext>
            </a:extLst>
          </p:cNvPr>
          <p:cNvGrpSpPr/>
          <p:nvPr/>
        </p:nvGrpSpPr>
        <p:grpSpPr>
          <a:xfrm>
            <a:off x="291464" y="366126"/>
            <a:ext cx="1902930" cy="933335"/>
            <a:chOff x="800750" y="299065"/>
            <a:chExt cx="1902930" cy="933335"/>
          </a:xfrm>
        </p:grpSpPr>
        <p:sp>
          <p:nvSpPr>
            <p:cNvPr id="6" name="文本框 5">
              <a:extLst>
                <a:ext uri="{FF2B5EF4-FFF2-40B4-BE49-F238E27FC236}">
                  <a16:creationId xmlns:a16="http://schemas.microsoft.com/office/drawing/2014/main" xmlns="" id="{AE0CE3AB-FC09-45B8-8403-86BCAA5E970B}"/>
                </a:ext>
              </a:extLst>
            </p:cNvPr>
            <p:cNvSpPr txBox="1"/>
            <p:nvPr/>
          </p:nvSpPr>
          <p:spPr>
            <a:xfrm>
              <a:off x="1528602" y="299065"/>
              <a:ext cx="456267" cy="933335"/>
            </a:xfrm>
            <a:custGeom>
              <a:avLst/>
              <a:gdLst/>
              <a:ahLst/>
              <a:cxnLst/>
              <a:rect l="l" t="t" r="r" b="b"/>
              <a:pathLst>
                <a:path w="118371" h="242138">
                  <a:moveTo>
                    <a:pt x="60860" y="0"/>
                  </a:moveTo>
                  <a:lnTo>
                    <a:pt x="78266" y="0"/>
                  </a:lnTo>
                  <a:lnTo>
                    <a:pt x="78266" y="198509"/>
                  </a:lnTo>
                  <a:cubicBezTo>
                    <a:pt x="78266" y="209269"/>
                    <a:pt x="79325" y="215752"/>
                    <a:pt x="81444" y="217958"/>
                  </a:cubicBezTo>
                  <a:cubicBezTo>
                    <a:pt x="83562" y="220165"/>
                    <a:pt x="89166" y="221268"/>
                    <a:pt x="98255" y="221268"/>
                  </a:cubicBezTo>
                  <a:lnTo>
                    <a:pt x="118371" y="221268"/>
                  </a:lnTo>
                  <a:lnTo>
                    <a:pt x="118371" y="242138"/>
                  </a:lnTo>
                  <a:lnTo>
                    <a:pt x="0" y="242138"/>
                  </a:lnTo>
                  <a:lnTo>
                    <a:pt x="0" y="221268"/>
                  </a:lnTo>
                  <a:lnTo>
                    <a:pt x="21845" y="221268"/>
                  </a:lnTo>
                  <a:cubicBezTo>
                    <a:pt x="30344" y="221268"/>
                    <a:pt x="35972" y="220026"/>
                    <a:pt x="38731" y="217543"/>
                  </a:cubicBezTo>
                  <a:cubicBezTo>
                    <a:pt x="41490" y="215059"/>
                    <a:pt x="42870" y="208715"/>
                    <a:pt x="42870" y="198509"/>
                  </a:cubicBezTo>
                  <a:lnTo>
                    <a:pt x="42870" y="41267"/>
                  </a:lnTo>
                  <a:lnTo>
                    <a:pt x="0" y="41267"/>
                  </a:lnTo>
                  <a:lnTo>
                    <a:pt x="0" y="20501"/>
                  </a:lnTo>
                  <a:cubicBezTo>
                    <a:pt x="24505" y="17311"/>
                    <a:pt x="44791" y="10477"/>
                    <a:pt x="60860"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7" name="矩形 6">
              <a:extLst>
                <a:ext uri="{FF2B5EF4-FFF2-40B4-BE49-F238E27FC236}">
                  <a16:creationId xmlns:a16="http://schemas.microsoft.com/office/drawing/2014/main" xmlns="" id="{BCA8ED47-E1AE-42BE-A020-7909AC385789}"/>
                </a:ext>
              </a:extLst>
            </p:cNvPr>
            <p:cNvSpPr/>
            <p:nvPr/>
          </p:nvSpPr>
          <p:spPr>
            <a:xfrm>
              <a:off x="1083635" y="543560"/>
              <a:ext cx="1346200" cy="4616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60AFFF13-781E-47EF-9A38-9DDCA602A09C}"/>
                </a:ext>
              </a:extLst>
            </p:cNvPr>
            <p:cNvSpPr/>
            <p:nvPr/>
          </p:nvSpPr>
          <p:spPr>
            <a:xfrm>
              <a:off x="800750" y="509571"/>
              <a:ext cx="1902930" cy="338554"/>
            </a:xfrm>
            <a:prstGeom prst="rect">
              <a:avLst/>
            </a:prstGeom>
          </p:spPr>
          <p:txBody>
            <a:bodyPr wrap="square">
              <a:spAutoFit/>
            </a:bodyPr>
            <a:lstStyle/>
            <a:p>
              <a:pPr algn="dist"/>
              <a:r>
                <a:rPr lang="zh-CN" altLang="en-US" sz="1600" dirty="0">
                  <a:solidFill>
                    <a:schemeClr val="tx1">
                      <a:lumMod val="85000"/>
                      <a:lumOff val="15000"/>
                    </a:schemeClr>
                  </a:solidFill>
                  <a:latin typeface="+mn-ea"/>
                </a:rPr>
                <a:t>用户解析</a:t>
              </a:r>
              <a:endParaRPr lang="zh-CN" altLang="en-US" sz="1100" dirty="0">
                <a:solidFill>
                  <a:schemeClr val="tx1">
                    <a:lumMod val="85000"/>
                    <a:lumOff val="15000"/>
                  </a:schemeClr>
                </a:solidFill>
                <a:latin typeface="+mn-ea"/>
              </a:endParaRPr>
            </a:p>
          </p:txBody>
        </p:sp>
        <p:sp>
          <p:nvSpPr>
            <p:cNvPr id="9" name="文本框 8">
              <a:extLst>
                <a:ext uri="{FF2B5EF4-FFF2-40B4-BE49-F238E27FC236}">
                  <a16:creationId xmlns:a16="http://schemas.microsoft.com/office/drawing/2014/main" xmlns="" id="{8DC1FDA2-B59E-4D2C-8629-356AE4E6593E}"/>
                </a:ext>
              </a:extLst>
            </p:cNvPr>
            <p:cNvSpPr txBox="1"/>
            <p:nvPr/>
          </p:nvSpPr>
          <p:spPr>
            <a:xfrm>
              <a:off x="844594" y="751309"/>
              <a:ext cx="1795772" cy="253916"/>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en-US" altLang="zh-CN" sz="1050" dirty="0">
                  <a:solidFill>
                    <a:schemeClr val="tx1">
                      <a:lumMod val="85000"/>
                      <a:lumOff val="15000"/>
                    </a:schemeClr>
                  </a:solidFill>
                  <a:latin typeface="+mn-ea"/>
                </a:rPr>
                <a:t>User parsing</a:t>
              </a:r>
              <a:endParaRPr lang="zh-CN" altLang="en-US" sz="1050" dirty="0">
                <a:solidFill>
                  <a:schemeClr val="tx1">
                    <a:lumMod val="85000"/>
                    <a:lumOff val="15000"/>
                  </a:schemeClr>
                </a:solidFill>
                <a:latin typeface="+mn-ea"/>
              </a:endParaRPr>
            </a:p>
          </p:txBody>
        </p:sp>
      </p:grpSp>
      <p:grpSp>
        <p:nvGrpSpPr>
          <p:cNvPr id="34" name="组合 33">
            <a:extLst>
              <a:ext uri="{FF2B5EF4-FFF2-40B4-BE49-F238E27FC236}">
                <a16:creationId xmlns:a16="http://schemas.microsoft.com/office/drawing/2014/main" xmlns="" id="{A871295E-7E52-4D5D-BC37-D3E2C755BF5B}"/>
              </a:ext>
            </a:extLst>
          </p:cNvPr>
          <p:cNvGrpSpPr/>
          <p:nvPr/>
        </p:nvGrpSpPr>
        <p:grpSpPr>
          <a:xfrm>
            <a:off x="0" y="1738273"/>
            <a:ext cx="9479280" cy="2243471"/>
            <a:chOff x="23150" y="2206609"/>
            <a:chExt cx="9263090" cy="2243471"/>
          </a:xfrm>
        </p:grpSpPr>
        <p:sp>
          <p:nvSpPr>
            <p:cNvPr id="35" name="矩形 34">
              <a:extLst>
                <a:ext uri="{FF2B5EF4-FFF2-40B4-BE49-F238E27FC236}">
                  <a16:creationId xmlns:a16="http://schemas.microsoft.com/office/drawing/2014/main" xmlns="" id="{9886193C-FC5B-4FFF-8AF0-206955F20B8A}"/>
                </a:ext>
              </a:extLst>
            </p:cNvPr>
            <p:cNvSpPr/>
            <p:nvPr/>
          </p:nvSpPr>
          <p:spPr>
            <a:xfrm>
              <a:off x="23150" y="2210489"/>
              <a:ext cx="9263090" cy="2239591"/>
            </a:xfrm>
            <a:prstGeom prst="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xmlns="" id="{B8AED876-2084-4091-BD37-E56F3C7365BD}"/>
                </a:ext>
              </a:extLst>
            </p:cNvPr>
            <p:cNvGrpSpPr/>
            <p:nvPr/>
          </p:nvGrpSpPr>
          <p:grpSpPr>
            <a:xfrm>
              <a:off x="299103" y="2206609"/>
              <a:ext cx="2344034" cy="880982"/>
              <a:chOff x="0" y="2187406"/>
              <a:chExt cx="2344034" cy="880982"/>
            </a:xfrm>
          </p:grpSpPr>
          <p:sp>
            <p:nvSpPr>
              <p:cNvPr id="40" name="矩形 39">
                <a:extLst>
                  <a:ext uri="{FF2B5EF4-FFF2-40B4-BE49-F238E27FC236}">
                    <a16:creationId xmlns:a16="http://schemas.microsoft.com/office/drawing/2014/main" xmlns="" id="{B29229C7-1737-480B-AAA9-7BB4577352E3}"/>
                  </a:ext>
                </a:extLst>
              </p:cNvPr>
              <p:cNvSpPr/>
              <p:nvPr/>
            </p:nvSpPr>
            <p:spPr>
              <a:xfrm>
                <a:off x="0" y="2187406"/>
                <a:ext cx="2344034" cy="880982"/>
              </a:xfrm>
              <a:prstGeom prst="rect">
                <a:avLst/>
              </a:prstGeom>
              <a:solidFill>
                <a:srgbClr val="C64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1" name="矩形 40">
                <a:extLst>
                  <a:ext uri="{FF2B5EF4-FFF2-40B4-BE49-F238E27FC236}">
                    <a16:creationId xmlns:a16="http://schemas.microsoft.com/office/drawing/2014/main" xmlns="" id="{1E9CCF0D-A107-4CD2-B5B6-35DE3F8AFC45}"/>
                  </a:ext>
                </a:extLst>
              </p:cNvPr>
              <p:cNvSpPr/>
              <p:nvPr/>
            </p:nvSpPr>
            <p:spPr>
              <a:xfrm>
                <a:off x="583974" y="2302590"/>
                <a:ext cx="1415772" cy="461665"/>
              </a:xfrm>
              <a:prstGeom prst="rect">
                <a:avLst/>
              </a:prstGeom>
            </p:spPr>
            <p:txBody>
              <a:bodyPr wrap="none">
                <a:spAutoFit/>
              </a:bodyPr>
              <a:lstStyle/>
              <a:p>
                <a:r>
                  <a:rPr lang="zh-CN" altLang="en-US" sz="2400" dirty="0">
                    <a:solidFill>
                      <a:schemeClr val="bg1"/>
                    </a:solidFill>
                  </a:rPr>
                  <a:t>粉丝偏好</a:t>
                </a:r>
              </a:p>
            </p:txBody>
          </p:sp>
          <p:sp>
            <p:nvSpPr>
              <p:cNvPr id="42" name="矩形 41">
                <a:extLst>
                  <a:ext uri="{FF2B5EF4-FFF2-40B4-BE49-F238E27FC236}">
                    <a16:creationId xmlns:a16="http://schemas.microsoft.com/office/drawing/2014/main" xmlns="" id="{5E5827D9-7AC6-4461-905C-509F63328E3B}"/>
                  </a:ext>
                </a:extLst>
              </p:cNvPr>
              <p:cNvSpPr/>
              <p:nvPr/>
            </p:nvSpPr>
            <p:spPr>
              <a:xfrm>
                <a:off x="585577" y="2695630"/>
                <a:ext cx="1412566" cy="307777"/>
              </a:xfrm>
              <a:prstGeom prst="rect">
                <a:avLst/>
              </a:prstGeom>
            </p:spPr>
            <p:txBody>
              <a:bodyPr wrap="none">
                <a:spAutoFit/>
              </a:bodyPr>
              <a:lstStyle/>
              <a:p>
                <a:r>
                  <a:rPr lang="en-US" altLang="zh-CN" sz="1400" dirty="0">
                    <a:solidFill>
                      <a:schemeClr val="bg1"/>
                    </a:solidFill>
                  </a:rPr>
                  <a:t>Fans preference</a:t>
                </a:r>
                <a:endParaRPr lang="zh-CN" altLang="en-US" sz="1400" dirty="0">
                  <a:solidFill>
                    <a:schemeClr val="bg1"/>
                  </a:solidFill>
                </a:endParaRPr>
              </a:p>
            </p:txBody>
          </p:sp>
        </p:grpSp>
      </p:grpSp>
      <p:grpSp>
        <p:nvGrpSpPr>
          <p:cNvPr id="43" name="组合 42">
            <a:extLst>
              <a:ext uri="{FF2B5EF4-FFF2-40B4-BE49-F238E27FC236}">
                <a16:creationId xmlns:a16="http://schemas.microsoft.com/office/drawing/2014/main" xmlns="" id="{07B8A0EB-367C-4615-894A-8C54F4D2F0ED}"/>
              </a:ext>
            </a:extLst>
          </p:cNvPr>
          <p:cNvGrpSpPr/>
          <p:nvPr/>
        </p:nvGrpSpPr>
        <p:grpSpPr>
          <a:xfrm>
            <a:off x="275953" y="2815356"/>
            <a:ext cx="8465007" cy="865911"/>
            <a:chOff x="99873" y="3392976"/>
            <a:chExt cx="9052637" cy="926021"/>
          </a:xfrm>
        </p:grpSpPr>
        <p:sp>
          <p:nvSpPr>
            <p:cNvPr id="44" name="椭圆 43">
              <a:extLst>
                <a:ext uri="{FF2B5EF4-FFF2-40B4-BE49-F238E27FC236}">
                  <a16:creationId xmlns:a16="http://schemas.microsoft.com/office/drawing/2014/main" xmlns="" id="{7C4D4E21-7F2A-4203-A601-D4BBC5751FF7}"/>
                </a:ext>
              </a:extLst>
            </p:cNvPr>
            <p:cNvSpPr/>
            <p:nvPr/>
          </p:nvSpPr>
          <p:spPr>
            <a:xfrm>
              <a:off x="99873" y="3392977"/>
              <a:ext cx="926020" cy="926020"/>
            </a:xfrm>
            <a:prstGeom prst="ellipse">
              <a:avLst/>
            </a:prstGeom>
            <a:solidFill>
              <a:schemeClr val="bg1"/>
            </a:solidFill>
            <a:ln>
              <a:solidFill>
                <a:srgbClr val="968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5" name="矩形 44">
              <a:extLst>
                <a:ext uri="{FF2B5EF4-FFF2-40B4-BE49-F238E27FC236}">
                  <a16:creationId xmlns:a16="http://schemas.microsoft.com/office/drawing/2014/main" xmlns="" id="{497BC5FF-AA43-4814-8D9F-CCEB11D419A8}"/>
                </a:ext>
              </a:extLst>
            </p:cNvPr>
            <p:cNvSpPr/>
            <p:nvPr/>
          </p:nvSpPr>
          <p:spPr>
            <a:xfrm>
              <a:off x="237856" y="3532822"/>
              <a:ext cx="650054" cy="646331"/>
            </a:xfrm>
            <a:prstGeom prst="rect">
              <a:avLst/>
            </a:prstGeom>
          </p:spPr>
          <p:txBody>
            <a:bodyPr wrap="square">
              <a:spAutoFit/>
            </a:bodyPr>
            <a:lstStyle/>
            <a:p>
              <a:r>
                <a:rPr lang="zh-CN" altLang="en-US" sz="1600" dirty="0">
                  <a:solidFill>
                    <a:srgbClr val="968D67"/>
                  </a:solidFill>
                </a:rPr>
                <a:t>幽默搞笑</a:t>
              </a:r>
            </a:p>
          </p:txBody>
        </p:sp>
        <p:sp>
          <p:nvSpPr>
            <p:cNvPr id="46" name="椭圆 45">
              <a:extLst>
                <a:ext uri="{FF2B5EF4-FFF2-40B4-BE49-F238E27FC236}">
                  <a16:creationId xmlns:a16="http://schemas.microsoft.com/office/drawing/2014/main" xmlns="" id="{E2210A8C-3781-4031-BDAA-28C01A1660AF}"/>
                </a:ext>
              </a:extLst>
            </p:cNvPr>
            <p:cNvSpPr/>
            <p:nvPr/>
          </p:nvSpPr>
          <p:spPr>
            <a:xfrm>
              <a:off x="1535133" y="3392977"/>
              <a:ext cx="926020" cy="926020"/>
            </a:xfrm>
            <a:prstGeom prst="ellipse">
              <a:avLst/>
            </a:prstGeom>
            <a:solidFill>
              <a:schemeClr val="bg1"/>
            </a:solidFill>
            <a:ln>
              <a:solidFill>
                <a:srgbClr val="968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7" name="矩形 46">
              <a:extLst>
                <a:ext uri="{FF2B5EF4-FFF2-40B4-BE49-F238E27FC236}">
                  <a16:creationId xmlns:a16="http://schemas.microsoft.com/office/drawing/2014/main" xmlns="" id="{4548B9A6-27C4-4818-AA4C-92A638FFE110}"/>
                </a:ext>
              </a:extLst>
            </p:cNvPr>
            <p:cNvSpPr/>
            <p:nvPr/>
          </p:nvSpPr>
          <p:spPr>
            <a:xfrm>
              <a:off x="1673116" y="3546430"/>
              <a:ext cx="650054" cy="625369"/>
            </a:xfrm>
            <a:prstGeom prst="rect">
              <a:avLst/>
            </a:prstGeom>
          </p:spPr>
          <p:txBody>
            <a:bodyPr wrap="square">
              <a:spAutoFit/>
            </a:bodyPr>
            <a:lstStyle/>
            <a:p>
              <a:r>
                <a:rPr lang="zh-CN" altLang="en-US" sz="1600" dirty="0">
                  <a:solidFill>
                    <a:srgbClr val="968D67"/>
                  </a:solidFill>
                </a:rPr>
                <a:t>惊险刺激</a:t>
              </a:r>
            </a:p>
          </p:txBody>
        </p:sp>
        <p:sp>
          <p:nvSpPr>
            <p:cNvPr id="48" name="椭圆 47">
              <a:extLst>
                <a:ext uri="{FF2B5EF4-FFF2-40B4-BE49-F238E27FC236}">
                  <a16:creationId xmlns:a16="http://schemas.microsoft.com/office/drawing/2014/main" xmlns="" id="{E92E6F09-C0AF-459A-B38A-EA2EFA5B1F37}"/>
                </a:ext>
              </a:extLst>
            </p:cNvPr>
            <p:cNvSpPr/>
            <p:nvPr/>
          </p:nvSpPr>
          <p:spPr>
            <a:xfrm>
              <a:off x="2970393" y="3392977"/>
              <a:ext cx="926020" cy="926020"/>
            </a:xfrm>
            <a:prstGeom prst="ellipse">
              <a:avLst/>
            </a:prstGeom>
            <a:solidFill>
              <a:schemeClr val="bg1"/>
            </a:solidFill>
            <a:ln>
              <a:solidFill>
                <a:srgbClr val="968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9" name="矩形 48">
              <a:extLst>
                <a:ext uri="{FF2B5EF4-FFF2-40B4-BE49-F238E27FC236}">
                  <a16:creationId xmlns:a16="http://schemas.microsoft.com/office/drawing/2014/main" xmlns="" id="{1FEF4C9B-3A3C-4DC1-A0BF-05FB70A92F2A}"/>
                </a:ext>
              </a:extLst>
            </p:cNvPr>
            <p:cNvSpPr/>
            <p:nvPr/>
          </p:nvSpPr>
          <p:spPr>
            <a:xfrm>
              <a:off x="3108376" y="3532822"/>
              <a:ext cx="650054" cy="625369"/>
            </a:xfrm>
            <a:prstGeom prst="rect">
              <a:avLst/>
            </a:prstGeom>
          </p:spPr>
          <p:txBody>
            <a:bodyPr wrap="square">
              <a:spAutoFit/>
            </a:bodyPr>
            <a:lstStyle/>
            <a:p>
              <a:pPr algn="ctr"/>
              <a:r>
                <a:rPr lang="zh-CN" altLang="en-US" sz="1600" dirty="0">
                  <a:solidFill>
                    <a:srgbClr val="968D67"/>
                  </a:solidFill>
                </a:rPr>
                <a:t>魅力动人</a:t>
              </a:r>
            </a:p>
          </p:txBody>
        </p:sp>
        <p:sp>
          <p:nvSpPr>
            <p:cNvPr id="50" name="椭圆 49">
              <a:extLst>
                <a:ext uri="{FF2B5EF4-FFF2-40B4-BE49-F238E27FC236}">
                  <a16:creationId xmlns:a16="http://schemas.microsoft.com/office/drawing/2014/main" xmlns="" id="{AF97EF67-0A8A-4ABF-BB86-2EFB2042681A}"/>
                </a:ext>
              </a:extLst>
            </p:cNvPr>
            <p:cNvSpPr/>
            <p:nvPr/>
          </p:nvSpPr>
          <p:spPr>
            <a:xfrm>
              <a:off x="4270005" y="3392977"/>
              <a:ext cx="926020" cy="926020"/>
            </a:xfrm>
            <a:prstGeom prst="ellipse">
              <a:avLst/>
            </a:prstGeom>
            <a:solidFill>
              <a:schemeClr val="bg1"/>
            </a:solidFill>
            <a:ln>
              <a:solidFill>
                <a:srgbClr val="968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1" name="矩形 50">
              <a:extLst>
                <a:ext uri="{FF2B5EF4-FFF2-40B4-BE49-F238E27FC236}">
                  <a16:creationId xmlns:a16="http://schemas.microsoft.com/office/drawing/2014/main" xmlns="" id="{54D60A72-9DD9-45E2-856B-1F1B04E2AC8F}"/>
                </a:ext>
              </a:extLst>
            </p:cNvPr>
            <p:cNvSpPr/>
            <p:nvPr/>
          </p:nvSpPr>
          <p:spPr>
            <a:xfrm>
              <a:off x="4407988" y="3532822"/>
              <a:ext cx="650054" cy="646331"/>
            </a:xfrm>
            <a:prstGeom prst="rect">
              <a:avLst/>
            </a:prstGeom>
          </p:spPr>
          <p:txBody>
            <a:bodyPr wrap="square">
              <a:spAutoFit/>
            </a:bodyPr>
            <a:lstStyle/>
            <a:p>
              <a:pPr algn="ctr"/>
              <a:r>
                <a:rPr lang="zh-CN" altLang="en-US" sz="1600" dirty="0">
                  <a:solidFill>
                    <a:srgbClr val="968D67"/>
                  </a:solidFill>
                </a:rPr>
                <a:t>惊悚恐怖</a:t>
              </a:r>
            </a:p>
          </p:txBody>
        </p:sp>
        <p:sp>
          <p:nvSpPr>
            <p:cNvPr id="52" name="椭圆 51">
              <a:extLst>
                <a:ext uri="{FF2B5EF4-FFF2-40B4-BE49-F238E27FC236}">
                  <a16:creationId xmlns:a16="http://schemas.microsoft.com/office/drawing/2014/main" xmlns="" id="{65B89CE4-3B60-4487-B3C0-903051CDBB7D}"/>
                </a:ext>
              </a:extLst>
            </p:cNvPr>
            <p:cNvSpPr/>
            <p:nvPr/>
          </p:nvSpPr>
          <p:spPr>
            <a:xfrm>
              <a:off x="5592854" y="3392976"/>
              <a:ext cx="926020" cy="926020"/>
            </a:xfrm>
            <a:prstGeom prst="ellipse">
              <a:avLst/>
            </a:prstGeom>
            <a:solidFill>
              <a:schemeClr val="bg1"/>
            </a:solidFill>
            <a:ln>
              <a:solidFill>
                <a:srgbClr val="968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3" name="矩形 52">
              <a:extLst>
                <a:ext uri="{FF2B5EF4-FFF2-40B4-BE49-F238E27FC236}">
                  <a16:creationId xmlns:a16="http://schemas.microsoft.com/office/drawing/2014/main" xmlns="" id="{7E2CB3E8-2D50-4A51-9483-7A2A7B74DF01}"/>
                </a:ext>
              </a:extLst>
            </p:cNvPr>
            <p:cNvSpPr/>
            <p:nvPr/>
          </p:nvSpPr>
          <p:spPr>
            <a:xfrm>
              <a:off x="5748240" y="3591664"/>
              <a:ext cx="650054" cy="625369"/>
            </a:xfrm>
            <a:prstGeom prst="rect">
              <a:avLst/>
            </a:prstGeom>
          </p:spPr>
          <p:txBody>
            <a:bodyPr wrap="square">
              <a:spAutoFit/>
            </a:bodyPr>
            <a:lstStyle/>
            <a:p>
              <a:pPr algn="ctr"/>
              <a:r>
                <a:rPr lang="zh-CN" altLang="en-US" sz="1600" dirty="0">
                  <a:solidFill>
                    <a:srgbClr val="968D67"/>
                  </a:solidFill>
                </a:rPr>
                <a:t>英男靓女</a:t>
              </a:r>
            </a:p>
          </p:txBody>
        </p:sp>
        <p:sp>
          <p:nvSpPr>
            <p:cNvPr id="54" name="椭圆 53">
              <a:extLst>
                <a:ext uri="{FF2B5EF4-FFF2-40B4-BE49-F238E27FC236}">
                  <a16:creationId xmlns:a16="http://schemas.microsoft.com/office/drawing/2014/main" xmlns="" id="{422113D6-4C93-4609-A1B2-297CCBB481B1}"/>
                </a:ext>
              </a:extLst>
            </p:cNvPr>
            <p:cNvSpPr/>
            <p:nvPr/>
          </p:nvSpPr>
          <p:spPr>
            <a:xfrm>
              <a:off x="6915703" y="3392977"/>
              <a:ext cx="926020" cy="926020"/>
            </a:xfrm>
            <a:prstGeom prst="ellipse">
              <a:avLst/>
            </a:prstGeom>
            <a:solidFill>
              <a:schemeClr val="bg1"/>
            </a:solidFill>
            <a:ln>
              <a:solidFill>
                <a:srgbClr val="968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5" name="矩形 54">
              <a:extLst>
                <a:ext uri="{FF2B5EF4-FFF2-40B4-BE49-F238E27FC236}">
                  <a16:creationId xmlns:a16="http://schemas.microsoft.com/office/drawing/2014/main" xmlns="" id="{5955552F-B59C-42C7-8520-3D4537DD53D7}"/>
                </a:ext>
              </a:extLst>
            </p:cNvPr>
            <p:cNvSpPr/>
            <p:nvPr/>
          </p:nvSpPr>
          <p:spPr>
            <a:xfrm>
              <a:off x="7092215" y="3548203"/>
              <a:ext cx="650054" cy="625369"/>
            </a:xfrm>
            <a:prstGeom prst="rect">
              <a:avLst/>
            </a:prstGeom>
          </p:spPr>
          <p:txBody>
            <a:bodyPr wrap="square">
              <a:spAutoFit/>
            </a:bodyPr>
            <a:lstStyle/>
            <a:p>
              <a:pPr algn="ctr"/>
              <a:r>
                <a:rPr lang="zh-CN" altLang="en-US" sz="1600" dirty="0">
                  <a:solidFill>
                    <a:srgbClr val="968D67"/>
                  </a:solidFill>
                </a:rPr>
                <a:t>荒诞怪异</a:t>
              </a:r>
            </a:p>
          </p:txBody>
        </p:sp>
        <p:sp>
          <p:nvSpPr>
            <p:cNvPr id="56" name="椭圆 55">
              <a:extLst>
                <a:ext uri="{FF2B5EF4-FFF2-40B4-BE49-F238E27FC236}">
                  <a16:creationId xmlns:a16="http://schemas.microsoft.com/office/drawing/2014/main" xmlns="" id="{5E0BA636-7D54-4945-B64B-75C392C73B34}"/>
                </a:ext>
              </a:extLst>
            </p:cNvPr>
            <p:cNvSpPr/>
            <p:nvPr/>
          </p:nvSpPr>
          <p:spPr>
            <a:xfrm>
              <a:off x="8226490" y="3392977"/>
              <a:ext cx="926020" cy="926020"/>
            </a:xfrm>
            <a:prstGeom prst="ellipse">
              <a:avLst/>
            </a:prstGeom>
            <a:solidFill>
              <a:schemeClr val="bg1"/>
            </a:solidFill>
            <a:ln>
              <a:solidFill>
                <a:srgbClr val="968D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57" name="矩形 56">
              <a:extLst>
                <a:ext uri="{FF2B5EF4-FFF2-40B4-BE49-F238E27FC236}">
                  <a16:creationId xmlns:a16="http://schemas.microsoft.com/office/drawing/2014/main" xmlns="" id="{D6A37696-473C-444A-8B6F-82B68D0A5DD0}"/>
                </a:ext>
              </a:extLst>
            </p:cNvPr>
            <p:cNvSpPr/>
            <p:nvPr/>
          </p:nvSpPr>
          <p:spPr>
            <a:xfrm>
              <a:off x="8364472" y="3553783"/>
              <a:ext cx="650054" cy="625369"/>
            </a:xfrm>
            <a:prstGeom prst="rect">
              <a:avLst/>
            </a:prstGeom>
          </p:spPr>
          <p:txBody>
            <a:bodyPr wrap="square">
              <a:spAutoFit/>
            </a:bodyPr>
            <a:lstStyle/>
            <a:p>
              <a:pPr algn="ctr"/>
              <a:r>
                <a:rPr lang="zh-CN" altLang="en-US" sz="1600" dirty="0">
                  <a:solidFill>
                    <a:srgbClr val="968D67"/>
                  </a:solidFill>
                </a:rPr>
                <a:t>热血激情</a:t>
              </a:r>
            </a:p>
          </p:txBody>
        </p:sp>
      </p:grpSp>
      <p:grpSp>
        <p:nvGrpSpPr>
          <p:cNvPr id="58" name="组合 57">
            <a:extLst>
              <a:ext uri="{FF2B5EF4-FFF2-40B4-BE49-F238E27FC236}">
                <a16:creationId xmlns:a16="http://schemas.microsoft.com/office/drawing/2014/main" xmlns="" id="{C6025351-FEF3-440B-A700-A174AF20542C}"/>
              </a:ext>
            </a:extLst>
          </p:cNvPr>
          <p:cNvGrpSpPr/>
          <p:nvPr/>
        </p:nvGrpSpPr>
        <p:grpSpPr>
          <a:xfrm>
            <a:off x="0" y="4268952"/>
            <a:ext cx="9479280" cy="1837176"/>
            <a:chOff x="23150" y="2207340"/>
            <a:chExt cx="9292971" cy="1837176"/>
          </a:xfrm>
        </p:grpSpPr>
        <p:sp>
          <p:nvSpPr>
            <p:cNvPr id="59" name="矩形 58">
              <a:extLst>
                <a:ext uri="{FF2B5EF4-FFF2-40B4-BE49-F238E27FC236}">
                  <a16:creationId xmlns:a16="http://schemas.microsoft.com/office/drawing/2014/main" xmlns="" id="{86E3FA7C-2441-48C0-AE5A-78C9A30C5CF5}"/>
                </a:ext>
              </a:extLst>
            </p:cNvPr>
            <p:cNvSpPr/>
            <p:nvPr/>
          </p:nvSpPr>
          <p:spPr>
            <a:xfrm>
              <a:off x="23150" y="2210489"/>
              <a:ext cx="9292971" cy="1834027"/>
            </a:xfrm>
            <a:prstGeom prst="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a:extLst>
                <a:ext uri="{FF2B5EF4-FFF2-40B4-BE49-F238E27FC236}">
                  <a16:creationId xmlns:a16="http://schemas.microsoft.com/office/drawing/2014/main" xmlns="" id="{5181BAC5-FBEA-45A4-AD5C-663AC9CCAE62}"/>
                </a:ext>
              </a:extLst>
            </p:cNvPr>
            <p:cNvGrpSpPr/>
            <p:nvPr/>
          </p:nvGrpSpPr>
          <p:grpSpPr>
            <a:xfrm>
              <a:off x="351253" y="2207340"/>
              <a:ext cx="1673477" cy="807209"/>
              <a:chOff x="52150" y="2188137"/>
              <a:chExt cx="1673477" cy="807209"/>
            </a:xfrm>
          </p:grpSpPr>
          <p:sp>
            <p:nvSpPr>
              <p:cNvPr id="61" name="矩形 60">
                <a:extLst>
                  <a:ext uri="{FF2B5EF4-FFF2-40B4-BE49-F238E27FC236}">
                    <a16:creationId xmlns:a16="http://schemas.microsoft.com/office/drawing/2014/main" xmlns="" id="{813DC4C5-7924-4531-B13D-D64AEFC9E609}"/>
                  </a:ext>
                </a:extLst>
              </p:cNvPr>
              <p:cNvSpPr/>
              <p:nvPr/>
            </p:nvSpPr>
            <p:spPr>
              <a:xfrm>
                <a:off x="52150" y="2188137"/>
                <a:ext cx="1673477" cy="807209"/>
              </a:xfrm>
              <a:prstGeom prst="rect">
                <a:avLst/>
              </a:prstGeom>
              <a:solidFill>
                <a:srgbClr val="C643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2" name="矩形 61">
                <a:extLst>
                  <a:ext uri="{FF2B5EF4-FFF2-40B4-BE49-F238E27FC236}">
                    <a16:creationId xmlns:a16="http://schemas.microsoft.com/office/drawing/2014/main" xmlns="" id="{4FF7429A-BF4D-481F-B132-88B219715AAB}"/>
                  </a:ext>
                </a:extLst>
              </p:cNvPr>
              <p:cNvSpPr/>
              <p:nvPr/>
            </p:nvSpPr>
            <p:spPr>
              <a:xfrm>
                <a:off x="488778" y="2242464"/>
                <a:ext cx="800219" cy="461665"/>
              </a:xfrm>
              <a:prstGeom prst="rect">
                <a:avLst/>
              </a:prstGeom>
            </p:spPr>
            <p:txBody>
              <a:bodyPr wrap="none">
                <a:spAutoFit/>
              </a:bodyPr>
              <a:lstStyle/>
              <a:p>
                <a:r>
                  <a:rPr lang="zh-CN" altLang="en-US" sz="2400" dirty="0">
                    <a:solidFill>
                      <a:schemeClr val="bg1"/>
                    </a:solidFill>
                  </a:rPr>
                  <a:t>结论</a:t>
                </a:r>
              </a:p>
            </p:txBody>
          </p:sp>
          <p:sp>
            <p:nvSpPr>
              <p:cNvPr id="63" name="矩形 62">
                <a:extLst>
                  <a:ext uri="{FF2B5EF4-FFF2-40B4-BE49-F238E27FC236}">
                    <a16:creationId xmlns:a16="http://schemas.microsoft.com/office/drawing/2014/main" xmlns="" id="{83CAE6D6-5336-47B2-A2FB-61440D8F2003}"/>
                  </a:ext>
                </a:extLst>
              </p:cNvPr>
              <p:cNvSpPr/>
              <p:nvPr/>
            </p:nvSpPr>
            <p:spPr>
              <a:xfrm>
                <a:off x="386186" y="2635504"/>
                <a:ext cx="1005403" cy="307777"/>
              </a:xfrm>
              <a:prstGeom prst="rect">
                <a:avLst/>
              </a:prstGeom>
            </p:spPr>
            <p:txBody>
              <a:bodyPr wrap="none">
                <a:spAutoFit/>
              </a:bodyPr>
              <a:lstStyle/>
              <a:p>
                <a:r>
                  <a:rPr lang="en-US" altLang="zh-CN" sz="1400" dirty="0">
                    <a:solidFill>
                      <a:schemeClr val="bg1"/>
                    </a:solidFill>
                  </a:rPr>
                  <a:t>conclusion</a:t>
                </a:r>
                <a:endParaRPr lang="zh-CN" altLang="en-US" sz="1400" dirty="0">
                  <a:solidFill>
                    <a:schemeClr val="bg1"/>
                  </a:solidFill>
                </a:endParaRPr>
              </a:p>
            </p:txBody>
          </p:sp>
        </p:grpSp>
      </p:grpSp>
      <p:sp>
        <p:nvSpPr>
          <p:cNvPr id="65" name="矩形 64">
            <a:extLst>
              <a:ext uri="{FF2B5EF4-FFF2-40B4-BE49-F238E27FC236}">
                <a16:creationId xmlns:a16="http://schemas.microsoft.com/office/drawing/2014/main" xmlns="" id="{B01AF7AD-F350-46E2-A0B8-94AACD3B5EBE}"/>
              </a:ext>
            </a:extLst>
          </p:cNvPr>
          <p:cNvSpPr/>
          <p:nvPr/>
        </p:nvSpPr>
        <p:spPr>
          <a:xfrm>
            <a:off x="259094" y="5104227"/>
            <a:ext cx="8893758" cy="807209"/>
          </a:xfrm>
          <a:prstGeom prst="rect">
            <a:avLst/>
          </a:prstGeom>
        </p:spPr>
        <p:txBody>
          <a:bodyPr wrap="square">
            <a:spAutoFit/>
          </a:bodyPr>
          <a:lstStyle/>
          <a:p>
            <a:pPr>
              <a:lnSpc>
                <a:spcPct val="120000"/>
              </a:lnSpc>
            </a:pPr>
            <a:r>
              <a:rPr lang="zh-CN" altLang="en-US" sz="2000" dirty="0">
                <a:solidFill>
                  <a:schemeClr val="bg1">
                    <a:lumMod val="50000"/>
                  </a:schemeClr>
                </a:solidFill>
              </a:rPr>
              <a:t>请输入你的内容请输入你的内容请输入你的内容请输入你的内容请输入你的内容请输入你的内容请输入你的内容请输入你的内容请输入你的内容</a:t>
            </a:r>
          </a:p>
        </p:txBody>
      </p:sp>
    </p:spTree>
    <p:extLst>
      <p:ext uri="{BB962C8B-B14F-4D97-AF65-F5344CB8AC3E}">
        <p14:creationId xmlns:p14="http://schemas.microsoft.com/office/powerpoint/2010/main" val="27149690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A4DEFC51-E1B0-46B4-9D7F-53E9CF04E327}"/>
              </a:ext>
            </a:extLst>
          </p:cNvPr>
          <p:cNvGrpSpPr/>
          <p:nvPr/>
        </p:nvGrpSpPr>
        <p:grpSpPr>
          <a:xfrm>
            <a:off x="291464" y="366126"/>
            <a:ext cx="1902930" cy="933335"/>
            <a:chOff x="800750" y="299065"/>
            <a:chExt cx="1902930" cy="933335"/>
          </a:xfrm>
        </p:grpSpPr>
        <p:sp>
          <p:nvSpPr>
            <p:cNvPr id="6" name="文本框 5">
              <a:extLst>
                <a:ext uri="{FF2B5EF4-FFF2-40B4-BE49-F238E27FC236}">
                  <a16:creationId xmlns:a16="http://schemas.microsoft.com/office/drawing/2014/main" xmlns="" id="{AE0CE3AB-FC09-45B8-8403-86BCAA5E970B}"/>
                </a:ext>
              </a:extLst>
            </p:cNvPr>
            <p:cNvSpPr txBox="1"/>
            <p:nvPr/>
          </p:nvSpPr>
          <p:spPr>
            <a:xfrm>
              <a:off x="1528602" y="299065"/>
              <a:ext cx="456267" cy="933335"/>
            </a:xfrm>
            <a:custGeom>
              <a:avLst/>
              <a:gdLst/>
              <a:ahLst/>
              <a:cxnLst/>
              <a:rect l="l" t="t" r="r" b="b"/>
              <a:pathLst>
                <a:path w="118371" h="242138">
                  <a:moveTo>
                    <a:pt x="60860" y="0"/>
                  </a:moveTo>
                  <a:lnTo>
                    <a:pt x="78266" y="0"/>
                  </a:lnTo>
                  <a:lnTo>
                    <a:pt x="78266" y="198509"/>
                  </a:lnTo>
                  <a:cubicBezTo>
                    <a:pt x="78266" y="209269"/>
                    <a:pt x="79325" y="215752"/>
                    <a:pt x="81444" y="217958"/>
                  </a:cubicBezTo>
                  <a:cubicBezTo>
                    <a:pt x="83562" y="220165"/>
                    <a:pt x="89166" y="221268"/>
                    <a:pt x="98255" y="221268"/>
                  </a:cubicBezTo>
                  <a:lnTo>
                    <a:pt x="118371" y="221268"/>
                  </a:lnTo>
                  <a:lnTo>
                    <a:pt x="118371" y="242138"/>
                  </a:lnTo>
                  <a:lnTo>
                    <a:pt x="0" y="242138"/>
                  </a:lnTo>
                  <a:lnTo>
                    <a:pt x="0" y="221268"/>
                  </a:lnTo>
                  <a:lnTo>
                    <a:pt x="21845" y="221268"/>
                  </a:lnTo>
                  <a:cubicBezTo>
                    <a:pt x="30344" y="221268"/>
                    <a:pt x="35972" y="220026"/>
                    <a:pt x="38731" y="217543"/>
                  </a:cubicBezTo>
                  <a:cubicBezTo>
                    <a:pt x="41490" y="215059"/>
                    <a:pt x="42870" y="208715"/>
                    <a:pt x="42870" y="198509"/>
                  </a:cubicBezTo>
                  <a:lnTo>
                    <a:pt x="42870" y="41267"/>
                  </a:lnTo>
                  <a:lnTo>
                    <a:pt x="0" y="41267"/>
                  </a:lnTo>
                  <a:lnTo>
                    <a:pt x="0" y="20501"/>
                  </a:lnTo>
                  <a:cubicBezTo>
                    <a:pt x="24505" y="17311"/>
                    <a:pt x="44791" y="10477"/>
                    <a:pt x="60860" y="0"/>
                  </a:cubicBezTo>
                  <a:close/>
                </a:path>
              </a:pathLst>
            </a:custGeom>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p>
          </p:txBody>
        </p:sp>
        <p:sp>
          <p:nvSpPr>
            <p:cNvPr id="7" name="矩形 6">
              <a:extLst>
                <a:ext uri="{FF2B5EF4-FFF2-40B4-BE49-F238E27FC236}">
                  <a16:creationId xmlns:a16="http://schemas.microsoft.com/office/drawing/2014/main" xmlns="" id="{BCA8ED47-E1AE-42BE-A020-7909AC385789}"/>
                </a:ext>
              </a:extLst>
            </p:cNvPr>
            <p:cNvSpPr/>
            <p:nvPr/>
          </p:nvSpPr>
          <p:spPr>
            <a:xfrm>
              <a:off x="1083635" y="543560"/>
              <a:ext cx="1346200" cy="4616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60AFFF13-781E-47EF-9A38-9DDCA602A09C}"/>
                </a:ext>
              </a:extLst>
            </p:cNvPr>
            <p:cNvSpPr/>
            <p:nvPr/>
          </p:nvSpPr>
          <p:spPr>
            <a:xfrm>
              <a:off x="800750" y="509571"/>
              <a:ext cx="1902930" cy="338554"/>
            </a:xfrm>
            <a:prstGeom prst="rect">
              <a:avLst/>
            </a:prstGeom>
          </p:spPr>
          <p:txBody>
            <a:bodyPr wrap="square">
              <a:spAutoFit/>
            </a:bodyPr>
            <a:lstStyle/>
            <a:p>
              <a:pPr algn="dist"/>
              <a:r>
                <a:rPr lang="zh-CN" altLang="en-US" sz="1600" dirty="0">
                  <a:solidFill>
                    <a:schemeClr val="tx1">
                      <a:lumMod val="85000"/>
                      <a:lumOff val="15000"/>
                    </a:schemeClr>
                  </a:solidFill>
                  <a:latin typeface="+mn-ea"/>
                </a:rPr>
                <a:t>用户解析</a:t>
              </a:r>
              <a:endParaRPr lang="zh-CN" altLang="en-US" sz="1100" dirty="0">
                <a:solidFill>
                  <a:schemeClr val="tx1">
                    <a:lumMod val="85000"/>
                    <a:lumOff val="15000"/>
                  </a:schemeClr>
                </a:solidFill>
                <a:latin typeface="+mn-ea"/>
              </a:endParaRPr>
            </a:p>
          </p:txBody>
        </p:sp>
        <p:sp>
          <p:nvSpPr>
            <p:cNvPr id="9" name="文本框 8">
              <a:extLst>
                <a:ext uri="{FF2B5EF4-FFF2-40B4-BE49-F238E27FC236}">
                  <a16:creationId xmlns:a16="http://schemas.microsoft.com/office/drawing/2014/main" xmlns="" id="{8DC1FDA2-B59E-4D2C-8629-356AE4E6593E}"/>
                </a:ext>
              </a:extLst>
            </p:cNvPr>
            <p:cNvSpPr txBox="1"/>
            <p:nvPr/>
          </p:nvSpPr>
          <p:spPr>
            <a:xfrm>
              <a:off x="844594" y="751309"/>
              <a:ext cx="1795772" cy="253916"/>
            </a:xfrm>
            <a:prstGeom prst="rect">
              <a:avLst/>
            </a:prstGeom>
            <a:noFill/>
            <a:effectLst>
              <a:outerShdw blurRad="63500" sx="102000" sy="102000" algn="ctr" rotWithShape="0">
                <a:prstClr val="black">
                  <a:alpha val="40000"/>
                </a:prstClr>
              </a:outerShdw>
            </a:effectLst>
          </p:spPr>
          <p:txBody>
            <a:bodyPr wrap="square" rtlCol="0">
              <a:spAutoFit/>
            </a:bodyPr>
            <a:lstStyle/>
            <a:p>
              <a:pPr algn="dist"/>
              <a:r>
                <a:rPr lang="en-US" altLang="zh-CN" sz="1050" dirty="0">
                  <a:solidFill>
                    <a:schemeClr val="tx1">
                      <a:lumMod val="85000"/>
                      <a:lumOff val="15000"/>
                    </a:schemeClr>
                  </a:solidFill>
                  <a:latin typeface="+mn-ea"/>
                </a:rPr>
                <a:t>User parsing</a:t>
              </a:r>
              <a:endParaRPr lang="zh-CN" altLang="en-US" sz="1050" dirty="0">
                <a:solidFill>
                  <a:schemeClr val="tx1">
                    <a:lumMod val="85000"/>
                    <a:lumOff val="15000"/>
                  </a:schemeClr>
                </a:solidFill>
                <a:latin typeface="+mn-ea"/>
              </a:endParaRPr>
            </a:p>
          </p:txBody>
        </p:sp>
      </p:grpSp>
      <p:grpSp>
        <p:nvGrpSpPr>
          <p:cNvPr id="11" name="组合 10">
            <a:extLst>
              <a:ext uri="{FF2B5EF4-FFF2-40B4-BE49-F238E27FC236}">
                <a16:creationId xmlns:a16="http://schemas.microsoft.com/office/drawing/2014/main" xmlns="" id="{D0A7550C-4191-4BC5-AFF3-189E8AF9EE36}"/>
              </a:ext>
            </a:extLst>
          </p:cNvPr>
          <p:cNvGrpSpPr/>
          <p:nvPr/>
        </p:nvGrpSpPr>
        <p:grpSpPr>
          <a:xfrm>
            <a:off x="5774279" y="-36512"/>
            <a:ext cx="6417721" cy="6894512"/>
            <a:chOff x="5774279" y="-36512"/>
            <a:chExt cx="6417721" cy="6894512"/>
          </a:xfrm>
        </p:grpSpPr>
        <p:pic>
          <p:nvPicPr>
            <p:cNvPr id="3" name="图片 2">
              <a:extLst>
                <a:ext uri="{FF2B5EF4-FFF2-40B4-BE49-F238E27FC236}">
                  <a16:creationId xmlns:a16="http://schemas.microsoft.com/office/drawing/2014/main" xmlns="" id="{F8C0D288-7607-4CD5-92E7-67C65C36B86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023065" y="0"/>
              <a:ext cx="3168935" cy="6858000"/>
            </a:xfrm>
            <a:prstGeom prst="rect">
              <a:avLst/>
            </a:prstGeom>
          </p:spPr>
        </p:pic>
        <p:pic>
          <p:nvPicPr>
            <p:cNvPr id="10" name="图片 9">
              <a:extLst>
                <a:ext uri="{FF2B5EF4-FFF2-40B4-BE49-F238E27FC236}">
                  <a16:creationId xmlns:a16="http://schemas.microsoft.com/office/drawing/2014/main" xmlns="" id="{F4143C8D-D8E0-43C2-8A76-72FB20B53DB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74279" y="-36512"/>
              <a:ext cx="3248786" cy="6894512"/>
            </a:xfrm>
            <a:prstGeom prst="rect">
              <a:avLst/>
            </a:prstGeom>
          </p:spPr>
        </p:pic>
      </p:grpSp>
      <p:sp>
        <p:nvSpPr>
          <p:cNvPr id="64" name="文本框 63">
            <a:extLst>
              <a:ext uri="{FF2B5EF4-FFF2-40B4-BE49-F238E27FC236}">
                <a16:creationId xmlns:a16="http://schemas.microsoft.com/office/drawing/2014/main" xmlns="" id="{CE531B7B-B735-4B17-8986-DC5E09CE6ABA}"/>
              </a:ext>
            </a:extLst>
          </p:cNvPr>
          <p:cNvSpPr txBox="1"/>
          <p:nvPr/>
        </p:nvSpPr>
        <p:spPr>
          <a:xfrm>
            <a:off x="1130806" y="1644858"/>
            <a:ext cx="3333751" cy="523220"/>
          </a:xfrm>
          <a:prstGeom prst="rect">
            <a:avLst/>
          </a:prstGeom>
          <a:noFill/>
        </p:spPr>
        <p:txBody>
          <a:bodyPr wrap="square" rtlCol="0">
            <a:spAutoFit/>
          </a:bodyPr>
          <a:lstStyle/>
          <a:p>
            <a:pPr algn="ctr"/>
            <a:r>
              <a:rPr lang="zh-CN" altLang="en-US" sz="2800" b="1" spc="300" dirty="0">
                <a:solidFill>
                  <a:schemeClr val="tx1">
                    <a:lumMod val="85000"/>
                    <a:lumOff val="15000"/>
                  </a:schemeClr>
                </a:solidFill>
                <a:latin typeface="思源宋体 CN Heavy" panose="02020900000000000000" pitchFamily="18" charset="-122"/>
                <a:ea typeface="思源宋体 CN Heavy" panose="02020900000000000000" pitchFamily="18" charset="-122"/>
              </a:rPr>
              <a:t>输入你的主标题</a:t>
            </a:r>
          </a:p>
        </p:txBody>
      </p:sp>
      <p:sp>
        <p:nvSpPr>
          <p:cNvPr id="66" name="文本框 65">
            <a:extLst>
              <a:ext uri="{FF2B5EF4-FFF2-40B4-BE49-F238E27FC236}">
                <a16:creationId xmlns:a16="http://schemas.microsoft.com/office/drawing/2014/main" xmlns="" id="{9B79E55A-AD6D-4874-87C7-ADCC2C286EC1}"/>
              </a:ext>
            </a:extLst>
          </p:cNvPr>
          <p:cNvSpPr txBox="1"/>
          <p:nvPr/>
        </p:nvSpPr>
        <p:spPr>
          <a:xfrm>
            <a:off x="1601360" y="2115273"/>
            <a:ext cx="2392643" cy="261610"/>
          </a:xfrm>
          <a:prstGeom prst="rect">
            <a:avLst/>
          </a:prstGeom>
          <a:noFill/>
        </p:spPr>
        <p:txBody>
          <a:bodyPr wrap="square" rtlCol="0">
            <a:spAutoFit/>
          </a:bodyPr>
          <a:lstStyle/>
          <a:p>
            <a:pPr algn="dist"/>
            <a:r>
              <a:rPr lang="en-US" altLang="zh-CN" sz="1100" dirty="0">
                <a:solidFill>
                  <a:schemeClr val="tx1">
                    <a:lumMod val="85000"/>
                    <a:lumOff val="15000"/>
                  </a:schemeClr>
                </a:solidFill>
              </a:rPr>
              <a:t>ENTER YOUR MAIN TITLE</a:t>
            </a:r>
            <a:endParaRPr lang="zh-CN" altLang="en-US" sz="1100" dirty="0">
              <a:solidFill>
                <a:schemeClr val="tx1">
                  <a:lumMod val="85000"/>
                  <a:lumOff val="15000"/>
                </a:schemeClr>
              </a:solidFill>
            </a:endParaRPr>
          </a:p>
        </p:txBody>
      </p:sp>
      <p:sp>
        <p:nvSpPr>
          <p:cNvPr id="88" name="矩形 87">
            <a:extLst>
              <a:ext uri="{FF2B5EF4-FFF2-40B4-BE49-F238E27FC236}">
                <a16:creationId xmlns:a16="http://schemas.microsoft.com/office/drawing/2014/main" xmlns="" id="{3E255CFA-BEA7-4C09-9E5C-8F874F6A6B90}"/>
              </a:ext>
            </a:extLst>
          </p:cNvPr>
          <p:cNvSpPr/>
          <p:nvPr/>
        </p:nvSpPr>
        <p:spPr>
          <a:xfrm>
            <a:off x="30726" y="2652564"/>
            <a:ext cx="11162531" cy="3589969"/>
          </a:xfrm>
          <a:prstGeom prst="rect">
            <a:avLst/>
          </a:prstGeom>
          <a:solidFill>
            <a:schemeClr val="bg1"/>
          </a:solid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6" name="组合 75">
            <a:extLst>
              <a:ext uri="{FF2B5EF4-FFF2-40B4-BE49-F238E27FC236}">
                <a16:creationId xmlns:a16="http://schemas.microsoft.com/office/drawing/2014/main" xmlns="" id="{5B98DCE4-8FC7-4C9B-BF43-FB57D9F445E4}"/>
              </a:ext>
            </a:extLst>
          </p:cNvPr>
          <p:cNvGrpSpPr/>
          <p:nvPr/>
        </p:nvGrpSpPr>
        <p:grpSpPr>
          <a:xfrm>
            <a:off x="998742" y="2946220"/>
            <a:ext cx="2868332" cy="2934696"/>
            <a:chOff x="816116" y="2958448"/>
            <a:chExt cx="2868332" cy="2934696"/>
          </a:xfrm>
        </p:grpSpPr>
        <p:sp>
          <p:nvSpPr>
            <p:cNvPr id="77" name="矩形 76">
              <a:extLst>
                <a:ext uri="{FF2B5EF4-FFF2-40B4-BE49-F238E27FC236}">
                  <a16:creationId xmlns:a16="http://schemas.microsoft.com/office/drawing/2014/main" xmlns="" id="{89D7F049-BBAC-498E-9A0C-8F709E09AEAB}"/>
                </a:ext>
              </a:extLst>
            </p:cNvPr>
            <p:cNvSpPr/>
            <p:nvPr/>
          </p:nvSpPr>
          <p:spPr>
            <a:xfrm>
              <a:off x="1035847" y="2958448"/>
              <a:ext cx="2428870" cy="461665"/>
            </a:xfrm>
            <a:prstGeom prst="rect">
              <a:avLst/>
            </a:prstGeom>
          </p:spPr>
          <p:txBody>
            <a:bodyPr wrap="none">
              <a:spAutoFit/>
            </a:bodyPr>
            <a:lstStyle/>
            <a:p>
              <a:pPr algn="ctr"/>
              <a:r>
                <a:rPr lang="zh-CN" altLang="en-US" sz="2400" spc="100" dirty="0">
                  <a:solidFill>
                    <a:schemeClr val="tx1">
                      <a:lumMod val="85000"/>
                      <a:lumOff val="15000"/>
                    </a:schemeClr>
                  </a:solidFill>
                  <a:latin typeface="思源黑体 CN Bold" panose="020B0800000000000000" pitchFamily="34" charset="-122"/>
                  <a:ea typeface="思源黑体 CN Bold" panose="020B0800000000000000" pitchFamily="34" charset="-122"/>
                </a:rPr>
                <a:t>输入你的关键词</a:t>
              </a:r>
            </a:p>
          </p:txBody>
        </p:sp>
        <p:sp>
          <p:nvSpPr>
            <p:cNvPr id="78" name="文本框 77">
              <a:extLst>
                <a:ext uri="{FF2B5EF4-FFF2-40B4-BE49-F238E27FC236}">
                  <a16:creationId xmlns:a16="http://schemas.microsoft.com/office/drawing/2014/main" xmlns="" id="{DC79C4B2-C00B-4CCA-9001-CEA5FA20EDA1}"/>
                </a:ext>
              </a:extLst>
            </p:cNvPr>
            <p:cNvSpPr txBox="1"/>
            <p:nvPr/>
          </p:nvSpPr>
          <p:spPr>
            <a:xfrm>
              <a:off x="816116" y="3765510"/>
              <a:ext cx="2868332" cy="2127634"/>
            </a:xfrm>
            <a:prstGeom prst="rect">
              <a:avLst/>
            </a:prstGeom>
            <a:noFill/>
          </p:spPr>
          <p:txBody>
            <a:bodyPr wrap="square" rtlCol="0">
              <a:spAutoFit/>
            </a:bodyPr>
            <a:lstStyle/>
            <a:p>
              <a:pPr algn="ctr">
                <a:lnSpc>
                  <a:spcPct val="150000"/>
                </a:lnSpc>
              </a:pPr>
              <a:r>
                <a:rPr lang="zh-CN" altLang="en-US" dirty="0">
                  <a:solidFill>
                    <a:schemeClr val="tx1">
                      <a:lumMod val="85000"/>
                      <a:lumOff val="15000"/>
                    </a:schemeClr>
                  </a:solidFill>
                </a:rPr>
                <a:t>请在这里输入你的正文内容，请在这里输入你的正文内容，请在这里输入你的正文内容，请在这里输入你的正文内容</a:t>
              </a:r>
            </a:p>
          </p:txBody>
        </p:sp>
        <p:cxnSp>
          <p:nvCxnSpPr>
            <p:cNvPr id="79" name="直接连接符 78">
              <a:extLst>
                <a:ext uri="{FF2B5EF4-FFF2-40B4-BE49-F238E27FC236}">
                  <a16:creationId xmlns:a16="http://schemas.microsoft.com/office/drawing/2014/main" xmlns="" id="{6DF546DE-3271-46A3-ABEE-4E7678805759}"/>
                </a:ext>
              </a:extLst>
            </p:cNvPr>
            <p:cNvCxnSpPr/>
            <p:nvPr/>
          </p:nvCxnSpPr>
          <p:spPr>
            <a:xfrm>
              <a:off x="2162727" y="3609181"/>
              <a:ext cx="293099" cy="0"/>
            </a:xfrm>
            <a:prstGeom prst="line">
              <a:avLst/>
            </a:prstGeom>
            <a:ln w="12700">
              <a:solidFill>
                <a:schemeClr val="tx1">
                  <a:lumMod val="85000"/>
                  <a:lumOff val="1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89" name="组合 88">
            <a:extLst>
              <a:ext uri="{FF2B5EF4-FFF2-40B4-BE49-F238E27FC236}">
                <a16:creationId xmlns:a16="http://schemas.microsoft.com/office/drawing/2014/main" xmlns="" id="{C090EC24-60C0-4BD2-99BC-26E721C0FB18}"/>
              </a:ext>
            </a:extLst>
          </p:cNvPr>
          <p:cNvGrpSpPr/>
          <p:nvPr/>
        </p:nvGrpSpPr>
        <p:grpSpPr>
          <a:xfrm>
            <a:off x="7598960" y="2946220"/>
            <a:ext cx="2868332" cy="2934696"/>
            <a:chOff x="816116" y="2958448"/>
            <a:chExt cx="2868332" cy="2934696"/>
          </a:xfrm>
        </p:grpSpPr>
        <p:sp>
          <p:nvSpPr>
            <p:cNvPr id="90" name="矩形 89">
              <a:extLst>
                <a:ext uri="{FF2B5EF4-FFF2-40B4-BE49-F238E27FC236}">
                  <a16:creationId xmlns:a16="http://schemas.microsoft.com/office/drawing/2014/main" xmlns="" id="{2ACEC2CF-71ED-4762-9F02-80501E36152F}"/>
                </a:ext>
              </a:extLst>
            </p:cNvPr>
            <p:cNvSpPr/>
            <p:nvPr/>
          </p:nvSpPr>
          <p:spPr>
            <a:xfrm>
              <a:off x="1035847" y="2958448"/>
              <a:ext cx="2428870" cy="461665"/>
            </a:xfrm>
            <a:prstGeom prst="rect">
              <a:avLst/>
            </a:prstGeom>
          </p:spPr>
          <p:txBody>
            <a:bodyPr wrap="none">
              <a:spAutoFit/>
            </a:bodyPr>
            <a:lstStyle/>
            <a:p>
              <a:pPr algn="ctr"/>
              <a:r>
                <a:rPr lang="zh-CN" altLang="en-US" sz="2400" spc="100" dirty="0">
                  <a:solidFill>
                    <a:schemeClr val="tx1">
                      <a:lumMod val="85000"/>
                      <a:lumOff val="15000"/>
                    </a:schemeClr>
                  </a:solidFill>
                  <a:latin typeface="思源黑体 CN Bold" panose="020B0800000000000000" pitchFamily="34" charset="-122"/>
                  <a:ea typeface="思源黑体 CN Bold" panose="020B0800000000000000" pitchFamily="34" charset="-122"/>
                </a:rPr>
                <a:t>输入你的关键词</a:t>
              </a:r>
            </a:p>
          </p:txBody>
        </p:sp>
        <p:sp>
          <p:nvSpPr>
            <p:cNvPr id="91" name="文本框 90">
              <a:extLst>
                <a:ext uri="{FF2B5EF4-FFF2-40B4-BE49-F238E27FC236}">
                  <a16:creationId xmlns:a16="http://schemas.microsoft.com/office/drawing/2014/main" xmlns="" id="{C48C2C70-4604-48B2-B42E-9E704F94CFBD}"/>
                </a:ext>
              </a:extLst>
            </p:cNvPr>
            <p:cNvSpPr txBox="1"/>
            <p:nvPr/>
          </p:nvSpPr>
          <p:spPr>
            <a:xfrm>
              <a:off x="816116" y="3765510"/>
              <a:ext cx="2868332" cy="2127634"/>
            </a:xfrm>
            <a:prstGeom prst="rect">
              <a:avLst/>
            </a:prstGeom>
            <a:noFill/>
          </p:spPr>
          <p:txBody>
            <a:bodyPr wrap="square" rtlCol="0">
              <a:spAutoFit/>
            </a:bodyPr>
            <a:lstStyle/>
            <a:p>
              <a:pPr algn="ctr">
                <a:lnSpc>
                  <a:spcPct val="150000"/>
                </a:lnSpc>
              </a:pPr>
              <a:r>
                <a:rPr lang="zh-CN" altLang="en-US" dirty="0">
                  <a:solidFill>
                    <a:schemeClr val="tx1">
                      <a:lumMod val="85000"/>
                      <a:lumOff val="15000"/>
                    </a:schemeClr>
                  </a:solidFill>
                </a:rPr>
                <a:t>请在这里输入你的正文内容，请在这里输入你的正文内容，请在这里输入你的正文内容，请在这里输入你的正文内容</a:t>
              </a:r>
            </a:p>
          </p:txBody>
        </p:sp>
        <p:cxnSp>
          <p:nvCxnSpPr>
            <p:cNvPr id="92" name="直接连接符 91">
              <a:extLst>
                <a:ext uri="{FF2B5EF4-FFF2-40B4-BE49-F238E27FC236}">
                  <a16:creationId xmlns:a16="http://schemas.microsoft.com/office/drawing/2014/main" xmlns="" id="{677DE529-C203-4C6B-9F4E-69CFCE59C4ED}"/>
                </a:ext>
              </a:extLst>
            </p:cNvPr>
            <p:cNvCxnSpPr/>
            <p:nvPr/>
          </p:nvCxnSpPr>
          <p:spPr>
            <a:xfrm>
              <a:off x="2162727" y="3609181"/>
              <a:ext cx="293099" cy="0"/>
            </a:xfrm>
            <a:prstGeom prst="line">
              <a:avLst/>
            </a:prstGeom>
            <a:ln w="12700">
              <a:solidFill>
                <a:schemeClr val="tx1">
                  <a:lumMod val="85000"/>
                  <a:lumOff val="15000"/>
                  <a:alpha val="50000"/>
                </a:schemeClr>
              </a:solidFill>
            </a:ln>
          </p:spPr>
          <p:style>
            <a:lnRef idx="1">
              <a:schemeClr val="accent1"/>
            </a:lnRef>
            <a:fillRef idx="0">
              <a:schemeClr val="accent1"/>
            </a:fillRef>
            <a:effectRef idx="0">
              <a:schemeClr val="accent1"/>
            </a:effectRef>
            <a:fontRef idx="minor">
              <a:schemeClr val="tx1"/>
            </a:fontRef>
          </p:style>
        </p:cxnSp>
      </p:grpSp>
      <p:grpSp>
        <p:nvGrpSpPr>
          <p:cNvPr id="93" name="组合 92">
            <a:extLst>
              <a:ext uri="{FF2B5EF4-FFF2-40B4-BE49-F238E27FC236}">
                <a16:creationId xmlns:a16="http://schemas.microsoft.com/office/drawing/2014/main" xmlns="" id="{1533005F-1240-4CBC-A48E-6F8FEC0D50D3}"/>
              </a:ext>
            </a:extLst>
          </p:cNvPr>
          <p:cNvGrpSpPr/>
          <p:nvPr/>
        </p:nvGrpSpPr>
        <p:grpSpPr>
          <a:xfrm>
            <a:off x="4298851" y="2946220"/>
            <a:ext cx="2868332" cy="2934696"/>
            <a:chOff x="816116" y="2958448"/>
            <a:chExt cx="2868332" cy="2934696"/>
          </a:xfrm>
        </p:grpSpPr>
        <p:sp>
          <p:nvSpPr>
            <p:cNvPr id="94" name="矩形 93">
              <a:extLst>
                <a:ext uri="{FF2B5EF4-FFF2-40B4-BE49-F238E27FC236}">
                  <a16:creationId xmlns:a16="http://schemas.microsoft.com/office/drawing/2014/main" xmlns="" id="{334D05B3-9F03-4F9B-B99D-58C7C521343F}"/>
                </a:ext>
              </a:extLst>
            </p:cNvPr>
            <p:cNvSpPr/>
            <p:nvPr/>
          </p:nvSpPr>
          <p:spPr>
            <a:xfrm>
              <a:off x="1035847" y="2958448"/>
              <a:ext cx="2428870" cy="461665"/>
            </a:xfrm>
            <a:prstGeom prst="rect">
              <a:avLst/>
            </a:prstGeom>
          </p:spPr>
          <p:txBody>
            <a:bodyPr wrap="none">
              <a:spAutoFit/>
            </a:bodyPr>
            <a:lstStyle/>
            <a:p>
              <a:pPr algn="ctr"/>
              <a:r>
                <a:rPr lang="zh-CN" altLang="en-US" sz="2400" spc="100" dirty="0">
                  <a:solidFill>
                    <a:schemeClr val="tx1">
                      <a:lumMod val="85000"/>
                      <a:lumOff val="15000"/>
                    </a:schemeClr>
                  </a:solidFill>
                  <a:latin typeface="思源黑体 CN Bold" panose="020B0800000000000000" pitchFamily="34" charset="-122"/>
                  <a:ea typeface="思源黑体 CN Bold" panose="020B0800000000000000" pitchFamily="34" charset="-122"/>
                </a:rPr>
                <a:t>输入你的关键词</a:t>
              </a:r>
            </a:p>
          </p:txBody>
        </p:sp>
        <p:sp>
          <p:nvSpPr>
            <p:cNvPr id="95" name="文本框 94">
              <a:extLst>
                <a:ext uri="{FF2B5EF4-FFF2-40B4-BE49-F238E27FC236}">
                  <a16:creationId xmlns:a16="http://schemas.microsoft.com/office/drawing/2014/main" xmlns="" id="{3954D9F9-7A15-4673-A82E-4DBA5B0E5A21}"/>
                </a:ext>
              </a:extLst>
            </p:cNvPr>
            <p:cNvSpPr txBox="1"/>
            <p:nvPr/>
          </p:nvSpPr>
          <p:spPr>
            <a:xfrm>
              <a:off x="816116" y="3765510"/>
              <a:ext cx="2868332" cy="2127634"/>
            </a:xfrm>
            <a:prstGeom prst="rect">
              <a:avLst/>
            </a:prstGeom>
            <a:noFill/>
          </p:spPr>
          <p:txBody>
            <a:bodyPr wrap="square" rtlCol="0">
              <a:spAutoFit/>
            </a:bodyPr>
            <a:lstStyle/>
            <a:p>
              <a:pPr algn="ctr">
                <a:lnSpc>
                  <a:spcPct val="150000"/>
                </a:lnSpc>
              </a:pPr>
              <a:r>
                <a:rPr lang="zh-CN" altLang="en-US" dirty="0">
                  <a:solidFill>
                    <a:schemeClr val="tx1">
                      <a:lumMod val="85000"/>
                      <a:lumOff val="15000"/>
                    </a:schemeClr>
                  </a:solidFill>
                </a:rPr>
                <a:t>请在这里输入你的正文内容，请在这里输入你的正文内容，请在这里输入你的正文内容，请在这里输入你的正文内容</a:t>
              </a:r>
            </a:p>
          </p:txBody>
        </p:sp>
        <p:cxnSp>
          <p:nvCxnSpPr>
            <p:cNvPr id="96" name="直接连接符 95">
              <a:extLst>
                <a:ext uri="{FF2B5EF4-FFF2-40B4-BE49-F238E27FC236}">
                  <a16:creationId xmlns:a16="http://schemas.microsoft.com/office/drawing/2014/main" xmlns="" id="{1C2DD5B0-CF7D-4B67-81A3-A062FE56E358}"/>
                </a:ext>
              </a:extLst>
            </p:cNvPr>
            <p:cNvCxnSpPr/>
            <p:nvPr/>
          </p:nvCxnSpPr>
          <p:spPr>
            <a:xfrm>
              <a:off x="2162727" y="3609181"/>
              <a:ext cx="293099" cy="0"/>
            </a:xfrm>
            <a:prstGeom prst="line">
              <a:avLst/>
            </a:prstGeom>
            <a:ln w="12700">
              <a:solidFill>
                <a:schemeClr val="tx1">
                  <a:lumMod val="85000"/>
                  <a:lumOff val="1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662306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rgbClr val="D5C39B">
                <a:shade val="30000"/>
                <a:satMod val="115000"/>
              </a:srgbClr>
            </a:gs>
            <a:gs pos="50000">
              <a:srgbClr val="D5C39B">
                <a:shade val="67500"/>
                <a:satMod val="115000"/>
              </a:srgbClr>
            </a:gs>
            <a:gs pos="100000">
              <a:srgbClr val="D5C39B">
                <a:shade val="100000"/>
                <a:satMod val="115000"/>
              </a:srgbClr>
            </a:gs>
          </a:gsLst>
          <a:lin ang="18900000" scaled="1"/>
          <a:tileRect/>
        </a:gra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02qevoh">
      <a:majorFont>
        <a:latin typeface="Arial"/>
        <a:ea typeface="Microsoft YaHei"/>
        <a:cs typeface=""/>
      </a:majorFont>
      <a:minorFont>
        <a:latin typeface="Arial"/>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默认设计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02qevoh">
      <a:majorFont>
        <a:latin typeface="Arial"/>
        <a:ea typeface="Microsoft YaHei"/>
        <a:cs typeface=""/>
      </a:majorFont>
      <a:minorFont>
        <a:latin typeface="Arial"/>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默认设计模板">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02qevoh">
      <a:majorFont>
        <a:latin typeface="Arial"/>
        <a:ea typeface="Microsoft YaHei"/>
        <a:cs typeface=""/>
      </a:majorFont>
      <a:minorFont>
        <a:latin typeface="Arial"/>
        <a:ea typeface="Microsoft YaHei"/>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1778</Words>
  <Application>Microsoft Office PowerPoint</Application>
  <PresentationFormat>宽屏</PresentationFormat>
  <Paragraphs>213</Paragraphs>
  <Slides>28</Slides>
  <Notes>7</Notes>
  <HiddenSlides>0</HiddenSlides>
  <MMClips>0</MMClips>
  <ScaleCrop>false</ScaleCrop>
  <HeadingPairs>
    <vt:vector size="6" baseType="variant">
      <vt:variant>
        <vt:lpstr>已用的字体</vt:lpstr>
      </vt:variant>
      <vt:variant>
        <vt:i4>17</vt:i4>
      </vt:variant>
      <vt:variant>
        <vt:lpstr>主题</vt:lpstr>
      </vt:variant>
      <vt:variant>
        <vt:i4>5</vt:i4>
      </vt:variant>
      <vt:variant>
        <vt:lpstr>幻灯片标题</vt:lpstr>
      </vt:variant>
      <vt:variant>
        <vt:i4>28</vt:i4>
      </vt:variant>
    </vt:vector>
  </HeadingPairs>
  <TitlesOfParts>
    <vt:vector size="50" baseType="lpstr">
      <vt:lpstr>Avengeance Heroic Avenger</vt:lpstr>
      <vt:lpstr>Bebas</vt:lpstr>
      <vt:lpstr>Tunga</vt:lpstr>
      <vt:lpstr>等线</vt:lpstr>
      <vt:lpstr>等线 Light</vt:lpstr>
      <vt:lpstr>李旭科书法 v1.4</vt:lpstr>
      <vt:lpstr>思源黑体 CN Bold</vt:lpstr>
      <vt:lpstr>思源黑体 CN Heavy</vt:lpstr>
      <vt:lpstr>思源宋体 CN Heavy</vt:lpstr>
      <vt:lpstr>宋体</vt:lpstr>
      <vt:lpstr>Microsoft YaHei</vt:lpstr>
      <vt:lpstr>Microsoft YaHei</vt:lpstr>
      <vt:lpstr>微软雅黑 Light</vt:lpstr>
      <vt:lpstr>Arial</vt:lpstr>
      <vt:lpstr>Calibri</vt:lpstr>
      <vt:lpstr>Calibri Light</vt:lpstr>
      <vt:lpstr>Segoe UI Light</vt:lpstr>
      <vt:lpstr>Office 主题​​</vt:lpstr>
      <vt:lpstr>1_Office 主题​​</vt:lpstr>
      <vt:lpstr>2_默认设计模板</vt:lpstr>
      <vt:lpstr>3_默认设计模板</vt:lpstr>
      <vt:lpstr>4_默认设计模板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Iscuker</dc:creator>
  <cp:keywords>51PPT模板网</cp:keywords>
  <dc:description>www.51pptmoban.com</dc:description>
  <cp:lastModifiedBy>阳光 男孩</cp:lastModifiedBy>
  <cp:revision>51</cp:revision>
  <dcterms:created xsi:type="dcterms:W3CDTF">2019-08-10T17:30:37Z</dcterms:created>
  <dcterms:modified xsi:type="dcterms:W3CDTF">2019-08-14T15:16:40Z</dcterms:modified>
</cp:coreProperties>
</file>